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drawings/drawing7.xml" ContentType="application/vnd.openxmlformats-officedocument.drawingml.chartshapes+xml"/>
  <Override PartName="/ppt/drawings/drawing1.xml" ContentType="application/vnd.openxmlformats-officedocument.drawingml.chartshapes+xml"/>
  <Override PartName="/ppt/drawings/drawing2.xml" ContentType="application/vnd.openxmlformats-officedocument.drawingml.chartshapes+xml"/>
  <Override PartName="/ppt/drawings/drawing8.xml" ContentType="application/vnd.openxmlformats-officedocument.drawingml.chartshapes+xml"/>
  <Override PartName="/ppt/drawings/drawing9.xml" ContentType="application/vnd.openxmlformats-officedocument.drawingml.chartshapes+xml"/>
  <Override PartName="/ppt/drawings/drawing3.xml" ContentType="application/vnd.openxmlformats-officedocument.drawingml.chartshapes+xml"/>
  <Override PartName="/ppt/drawings/drawing4.xml" ContentType="application/vnd.openxmlformats-officedocument.drawingml.chartshapes+xml"/>
  <Override PartName="/ppt/drawings/drawing5.xml" ContentType="application/vnd.openxmlformats-officedocument.drawingml.chartshapes+xml"/>
  <Override PartName="/ppt/drawings/drawing6.xml" ContentType="application/vnd.openxmlformats-officedocument.drawingml.chartshapes+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charts/chart14.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colors6.xml" ContentType="application/vnd.ms-office.chartcolorstyle+xml"/>
  <Override PartName="/ppt/charts/chart7.xml" ContentType="application/vnd.openxmlformats-officedocument.drawingml.chart+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colors12.xml" ContentType="application/vnd.ms-office.chartcolorstyle+xml"/>
  <Override PartName="/ppt/charts/colors13.xml" ContentType="application/vnd.ms-office.chartcolorstyle+xml"/>
  <Override PartName="/ppt/charts/style6.xml" ContentType="application/vnd.ms-office.chartstyle+xml"/>
  <Override PartName="/ppt/charts/style14.xml" ContentType="application/vnd.ms-office.chartstyle+xml"/>
  <Override PartName="/ppt/charts/colors14.xml" ContentType="application/vnd.ms-office.chartcolorstyle+xml"/>
  <Override PartName="/ppt/charts/style13.xml" ContentType="application/vnd.ms-office.chartstyle+xml"/>
  <Override PartName="/ppt/charts/style7.xml" ContentType="application/vnd.ms-office.chartstyle+xml"/>
  <Override PartName="/ppt/charts/chart13.xml" ContentType="application/vnd.openxmlformats-officedocument.drawingml.chart+xml"/>
  <Override PartName="/ppt/charts/style12.xml" ContentType="application/vnd.ms-office.chart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8" r:id="rId2"/>
    <p:sldId id="4683" r:id="rId3"/>
    <p:sldId id="4772" r:id="rId4"/>
    <p:sldId id="4791" r:id="rId5"/>
    <p:sldId id="2145707422" r:id="rId6"/>
    <p:sldId id="4783" r:id="rId7"/>
    <p:sldId id="2145707432" r:id="rId8"/>
    <p:sldId id="2145707433" r:id="rId9"/>
    <p:sldId id="2145707430" r:id="rId10"/>
    <p:sldId id="2145707434" r:id="rId11"/>
    <p:sldId id="6374" r:id="rId12"/>
    <p:sldId id="2145707435" r:id="rId13"/>
    <p:sldId id="6377" r:id="rId14"/>
    <p:sldId id="2145707431" r:id="rId15"/>
    <p:sldId id="2145707437" r:id="rId16"/>
    <p:sldId id="4449" r:id="rId17"/>
    <p:sldId id="4458" r:id="rId18"/>
    <p:sldId id="419" r:id="rId19"/>
    <p:sldId id="4784" r:id="rId20"/>
    <p:sldId id="4785" r:id="rId21"/>
    <p:sldId id="6362" r:id="rId22"/>
    <p:sldId id="6379" r:id="rId23"/>
    <p:sldId id="6380" r:id="rId24"/>
    <p:sldId id="6363" r:id="rId25"/>
    <p:sldId id="6364" r:id="rId26"/>
    <p:sldId id="6365" r:id="rId27"/>
    <p:sldId id="6361" r:id="rId28"/>
    <p:sldId id="442" r:id="rId29"/>
    <p:sldId id="519" r:id="rId30"/>
    <p:sldId id="470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315655\AppData\Local\Microsoft\Windows\INetCache\Content.Outlook\HQ0FGCNP\LSI%20vs%20GDP.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304651\Box\Excel%20Analysis\Webinars%202021\ICAEW%20webinar.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7.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304651\Box\Excel%20Analysis\Webinars%202021\insight&amp;strat%20Mar.25.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304651\Box\Excel%20Analysis\UK%20EX%20Summary%20_GV.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304651\Box\Excel%20Analysis\OE%20Forecasts\2021%20Monthly%20OE%20fan%20charts\OE%20fan%20charts.%20May%2028.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8.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304651\Box\Excel%20Analysis\OE%20Forecasts\2021%20Monthly%20OE%20fan%20charts\OE%20fan%20charts.%20May%2028.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315655\Downloads\World%20Economy%20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304651\Box\2021%20GV\Webinars%202021\insight%20strategy%20webinars\Insights%20%20strategy%20webinar%20Mar202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304651\Box\Excel%20Analysis\Webinars%202021\ICAEW%20webinar%20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246047\AppData\Local\Microsoft\Windows\INetCache\Content.Outlook\RFKCZDA8\INOHA%20webinar.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315655\Documents\FX%20Analysis%201.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oleObject" Target="file:///C:\Users\304651\AppData\Local\Microsoft\Windows\INetCache\Content.Outlook\BW3ZT89I\FX%20vs%20rendements.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3" Type="http://schemas.openxmlformats.org/officeDocument/2006/relationships/oleObject" Target="file:///C:\Users\315655\Downloads\World%20Economy%201.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_rels/chart9.xml.rels><?xml version="1.0" encoding="UTF-8" standalone="yes"?>
<Relationships xmlns="http://schemas.openxmlformats.org/package/2006/relationships"><Relationship Id="rId3" Type="http://schemas.openxmlformats.org/officeDocument/2006/relationships/oleObject" Target="file:///C:\Users\304651\Box\Excel%20Analysis\Webinars%202021\ICAEW%20webinar.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841234896670503E-2"/>
          <c:y val="1.4686720113076703E-2"/>
          <c:w val="0.87380950486365672"/>
          <c:h val="0.87465866478141396"/>
        </c:manualLayout>
      </c:layout>
      <c:scatterChart>
        <c:scatterStyle val="lineMarker"/>
        <c:varyColors val="0"/>
        <c:ser>
          <c:idx val="0"/>
          <c:order val="0"/>
          <c:spPr>
            <a:ln w="19050" cap="rnd">
              <a:noFill/>
              <a:round/>
            </a:ln>
            <a:effectLst/>
          </c:spPr>
          <c:marker>
            <c:symbol val="circle"/>
            <c:size val="5"/>
            <c:spPr>
              <a:solidFill>
                <a:schemeClr val="tx1">
                  <a:lumMod val="75000"/>
                  <a:lumOff val="25000"/>
                </a:schemeClr>
              </a:solidFill>
              <a:ln w="9525">
                <a:noFill/>
              </a:ln>
              <a:effectLst/>
            </c:spPr>
          </c:marker>
          <c:trendline>
            <c:spPr>
              <a:ln w="22225" cap="rnd">
                <a:solidFill>
                  <a:schemeClr val="accent2"/>
                </a:solidFill>
                <a:prstDash val="dash"/>
              </a:ln>
              <a:effectLst/>
            </c:spPr>
            <c:trendlineType val="linear"/>
            <c:dispRSqr val="0"/>
            <c:dispEq val="0"/>
          </c:trendline>
          <c:xVal>
            <c:numRef>
              <c:f>Sheet1!$C$3:$C$70</c:f>
              <c:numCache>
                <c:formatCode>0.0</c:formatCode>
                <c:ptCount val="68"/>
                <c:pt idx="0">
                  <c:v>12.791758241758174</c:v>
                </c:pt>
                <c:pt idx="1">
                  <c:v>19.212417582417558</c:v>
                </c:pt>
                <c:pt idx="2">
                  <c:v>2.4719780219780425</c:v>
                </c:pt>
                <c:pt idx="3">
                  <c:v>22.763956043956</c:v>
                </c:pt>
                <c:pt idx="4">
                  <c:v>44.511978021978138</c:v>
                </c:pt>
                <c:pt idx="5">
                  <c:v>31.117802197802149</c:v>
                </c:pt>
                <c:pt idx="6">
                  <c:v>51.912087912087912</c:v>
                </c:pt>
                <c:pt idx="7">
                  <c:v>37.178681318681413</c:v>
                </c:pt>
                <c:pt idx="8">
                  <c:v>48.05857142857149</c:v>
                </c:pt>
                <c:pt idx="10">
                  <c:v>66.541868131868142</c:v>
                </c:pt>
                <c:pt idx="11">
                  <c:v>62.390769230769266</c:v>
                </c:pt>
                <c:pt idx="12">
                  <c:v>44.282747252747228</c:v>
                </c:pt>
                <c:pt idx="13">
                  <c:v>45.575384615384522</c:v>
                </c:pt>
                <c:pt idx="14">
                  <c:v>44.013186813186877</c:v>
                </c:pt>
                <c:pt idx="15">
                  <c:v>63.819340659340895</c:v>
                </c:pt>
                <c:pt idx="16">
                  <c:v>40.25186813186815</c:v>
                </c:pt>
                <c:pt idx="17">
                  <c:v>55.963296703296763</c:v>
                </c:pt>
                <c:pt idx="18">
                  <c:v>16.166813186813187</c:v>
                </c:pt>
                <c:pt idx="19">
                  <c:v>54.773516483516516</c:v>
                </c:pt>
                <c:pt idx="20">
                  <c:v>44.373406593406507</c:v>
                </c:pt>
                <c:pt idx="21">
                  <c:v>38.525384615384631</c:v>
                </c:pt>
                <c:pt idx="22">
                  <c:v>46.010769230769199</c:v>
                </c:pt>
                <c:pt idx="23">
                  <c:v>55.840769230769354</c:v>
                </c:pt>
                <c:pt idx="24">
                  <c:v>68.411428571428445</c:v>
                </c:pt>
                <c:pt idx="25">
                  <c:v>28.363956043955948</c:v>
                </c:pt>
                <c:pt idx="26">
                  <c:v>55.795934065934084</c:v>
                </c:pt>
                <c:pt idx="27">
                  <c:v>49.470769230769228</c:v>
                </c:pt>
                <c:pt idx="28">
                  <c:v>54.733406593406457</c:v>
                </c:pt>
                <c:pt idx="29">
                  <c:v>25.750439560439617</c:v>
                </c:pt>
                <c:pt idx="30">
                  <c:v>45.1142857142857</c:v>
                </c:pt>
                <c:pt idx="31">
                  <c:v>45.151098901098777</c:v>
                </c:pt>
                <c:pt idx="32">
                  <c:v>46.961098901098964</c:v>
                </c:pt>
                <c:pt idx="33">
                  <c:v>59.227912087912117</c:v>
                </c:pt>
                <c:pt idx="34">
                  <c:v>60.706813186813349</c:v>
                </c:pt>
                <c:pt idx="35">
                  <c:v>60.038461538461505</c:v>
                </c:pt>
                <c:pt idx="36">
                  <c:v>64.925164835164708</c:v>
                </c:pt>
                <c:pt idx="37">
                  <c:v>38.716043956043919</c:v>
                </c:pt>
                <c:pt idx="38">
                  <c:v>42.45043956043969</c:v>
                </c:pt>
                <c:pt idx="39">
                  <c:v>52.472307692307758</c:v>
                </c:pt>
                <c:pt idx="40">
                  <c:v>51.621868131868226</c:v>
                </c:pt>
                <c:pt idx="41">
                  <c:v>57.019450549450482</c:v>
                </c:pt>
                <c:pt idx="42">
                  <c:v>65.94219780219791</c:v>
                </c:pt>
                <c:pt idx="43">
                  <c:v>48.030937297996161</c:v>
                </c:pt>
                <c:pt idx="44">
                  <c:v>51.138681318681378</c:v>
                </c:pt>
                <c:pt idx="45">
                  <c:v>35.613956043956044</c:v>
                </c:pt>
                <c:pt idx="46">
                  <c:v>51.476373626373586</c:v>
                </c:pt>
                <c:pt idx="47">
                  <c:v>30.840769230769297</c:v>
                </c:pt>
                <c:pt idx="48">
                  <c:v>51.843516483516403</c:v>
                </c:pt>
                <c:pt idx="49">
                  <c:v>64.850989010988911</c:v>
                </c:pt>
                <c:pt idx="50">
                  <c:v>46.502527472527419</c:v>
                </c:pt>
                <c:pt idx="51">
                  <c:v>55.725604395604357</c:v>
                </c:pt>
                <c:pt idx="52">
                  <c:v>48.434285714285757</c:v>
                </c:pt>
                <c:pt idx="53">
                  <c:v>49.886813186813157</c:v>
                </c:pt>
                <c:pt idx="54">
                  <c:v>68.470109890109853</c:v>
                </c:pt>
                <c:pt idx="55">
                  <c:v>46.113186813186772</c:v>
                </c:pt>
                <c:pt idx="56">
                  <c:v>61.020989010989013</c:v>
                </c:pt>
                <c:pt idx="57">
                  <c:v>70.340549450549432</c:v>
                </c:pt>
                <c:pt idx="58">
                  <c:v>68.760549450549647</c:v>
                </c:pt>
                <c:pt idx="59">
                  <c:v>44.375384615384647</c:v>
                </c:pt>
                <c:pt idx="60">
                  <c:v>71.968901098900986</c:v>
                </c:pt>
                <c:pt idx="61">
                  <c:v>79.356043956043905</c:v>
                </c:pt>
                <c:pt idx="62">
                  <c:v>51.223296703296768</c:v>
                </c:pt>
                <c:pt idx="63">
                  <c:v>68.489999999999995</c:v>
                </c:pt>
                <c:pt idx="64">
                  <c:v>58.14648351648357</c:v>
                </c:pt>
                <c:pt idx="65">
                  <c:v>55.321428571428605</c:v>
                </c:pt>
                <c:pt idx="66">
                  <c:v>63.012197802197925</c:v>
                </c:pt>
                <c:pt idx="67">
                  <c:v>72.545164835165011</c:v>
                </c:pt>
              </c:numCache>
            </c:numRef>
          </c:xVal>
          <c:yVal>
            <c:numRef>
              <c:f>Sheet1!$D$3:$D$70</c:f>
              <c:numCache>
                <c:formatCode>0.0</c:formatCode>
                <c:ptCount val="68"/>
                <c:pt idx="0">
                  <c:v>11.5</c:v>
                </c:pt>
                <c:pt idx="1">
                  <c:v>-0.1</c:v>
                </c:pt>
                <c:pt idx="2">
                  <c:v>-1.4</c:v>
                </c:pt>
                <c:pt idx="3">
                  <c:v>-3.2</c:v>
                </c:pt>
                <c:pt idx="4">
                  <c:v>-4.1900000000000004</c:v>
                </c:pt>
                <c:pt idx="5">
                  <c:v>-4.5</c:v>
                </c:pt>
                <c:pt idx="6">
                  <c:v>-4.59</c:v>
                </c:pt>
                <c:pt idx="7">
                  <c:v>-5.0999999999999996</c:v>
                </c:pt>
                <c:pt idx="8">
                  <c:v>-5.5</c:v>
                </c:pt>
                <c:pt idx="10">
                  <c:v>-6.1</c:v>
                </c:pt>
                <c:pt idx="11">
                  <c:v>-6.4</c:v>
                </c:pt>
                <c:pt idx="12">
                  <c:v>-6.5</c:v>
                </c:pt>
                <c:pt idx="13">
                  <c:v>-6.9</c:v>
                </c:pt>
                <c:pt idx="14">
                  <c:v>-7</c:v>
                </c:pt>
                <c:pt idx="15">
                  <c:v>-7</c:v>
                </c:pt>
                <c:pt idx="16">
                  <c:v>-7.2</c:v>
                </c:pt>
                <c:pt idx="17">
                  <c:v>-7.47</c:v>
                </c:pt>
                <c:pt idx="18">
                  <c:v>-7.9</c:v>
                </c:pt>
                <c:pt idx="19">
                  <c:v>-8.1</c:v>
                </c:pt>
                <c:pt idx="20">
                  <c:v>-8.1999999999999993</c:v>
                </c:pt>
                <c:pt idx="21">
                  <c:v>-8.3000000000000007</c:v>
                </c:pt>
                <c:pt idx="22">
                  <c:v>-8.3000000000000007</c:v>
                </c:pt>
                <c:pt idx="23">
                  <c:v>-8.5</c:v>
                </c:pt>
                <c:pt idx="24">
                  <c:v>-8.6</c:v>
                </c:pt>
                <c:pt idx="25">
                  <c:v>-8.6999999999999993</c:v>
                </c:pt>
                <c:pt idx="26">
                  <c:v>-8.9</c:v>
                </c:pt>
                <c:pt idx="27">
                  <c:v>-9</c:v>
                </c:pt>
                <c:pt idx="28">
                  <c:v>-9.09</c:v>
                </c:pt>
                <c:pt idx="29">
                  <c:v>-9.1</c:v>
                </c:pt>
                <c:pt idx="30">
                  <c:v>-9.1999999999999993</c:v>
                </c:pt>
                <c:pt idx="31">
                  <c:v>-9.6</c:v>
                </c:pt>
                <c:pt idx="32">
                  <c:v>-9.6999999999999993</c:v>
                </c:pt>
                <c:pt idx="33">
                  <c:v>-9.6999999999999993</c:v>
                </c:pt>
                <c:pt idx="34">
                  <c:v>-9.6999999999999993</c:v>
                </c:pt>
                <c:pt idx="35">
                  <c:v>-9.9</c:v>
                </c:pt>
                <c:pt idx="36">
                  <c:v>-9.9700000000000006</c:v>
                </c:pt>
                <c:pt idx="37">
                  <c:v>-10</c:v>
                </c:pt>
                <c:pt idx="38">
                  <c:v>-10.4</c:v>
                </c:pt>
                <c:pt idx="39">
                  <c:v>-10.5</c:v>
                </c:pt>
                <c:pt idx="40">
                  <c:v>-11</c:v>
                </c:pt>
                <c:pt idx="41">
                  <c:v>-11.5</c:v>
                </c:pt>
                <c:pt idx="42">
                  <c:v>-11.6</c:v>
                </c:pt>
                <c:pt idx="43">
                  <c:v>-11.8</c:v>
                </c:pt>
                <c:pt idx="44">
                  <c:v>-12.1</c:v>
                </c:pt>
                <c:pt idx="45">
                  <c:v>-12.2</c:v>
                </c:pt>
                <c:pt idx="46">
                  <c:v>-12.3</c:v>
                </c:pt>
                <c:pt idx="47">
                  <c:v>-12.8</c:v>
                </c:pt>
                <c:pt idx="48">
                  <c:v>-13.06</c:v>
                </c:pt>
                <c:pt idx="49">
                  <c:v>-13.2</c:v>
                </c:pt>
                <c:pt idx="50">
                  <c:v>-13.8</c:v>
                </c:pt>
                <c:pt idx="51">
                  <c:v>-13.9</c:v>
                </c:pt>
                <c:pt idx="52">
                  <c:v>-14</c:v>
                </c:pt>
                <c:pt idx="53">
                  <c:v>-14.5</c:v>
                </c:pt>
                <c:pt idx="54">
                  <c:v>-14.9</c:v>
                </c:pt>
                <c:pt idx="55">
                  <c:v>-14.9</c:v>
                </c:pt>
                <c:pt idx="56">
                  <c:v>-15.2</c:v>
                </c:pt>
                <c:pt idx="57">
                  <c:v>-16.2</c:v>
                </c:pt>
                <c:pt idx="58">
                  <c:v>-16.350000000000001</c:v>
                </c:pt>
                <c:pt idx="59">
                  <c:v>-16.5</c:v>
                </c:pt>
                <c:pt idx="60">
                  <c:v>-17.100000000000001</c:v>
                </c:pt>
                <c:pt idx="61">
                  <c:v>-17.600000000000001</c:v>
                </c:pt>
                <c:pt idx="62">
                  <c:v>-18.5</c:v>
                </c:pt>
                <c:pt idx="63">
                  <c:v>-19</c:v>
                </c:pt>
                <c:pt idx="64">
                  <c:v>-20.399999999999999</c:v>
                </c:pt>
                <c:pt idx="65">
                  <c:v>-20.399999999999999</c:v>
                </c:pt>
                <c:pt idx="66">
                  <c:v>-25.2</c:v>
                </c:pt>
                <c:pt idx="67">
                  <c:v>-27.2</c:v>
                </c:pt>
              </c:numCache>
            </c:numRef>
          </c:yVal>
          <c:smooth val="0"/>
          <c:extLst>
            <c:ext xmlns:c16="http://schemas.microsoft.com/office/drawing/2014/chart" uri="{C3380CC4-5D6E-409C-BE32-E72D297353CC}">
              <c16:uniqueId val="{00000001-6CD8-436E-AFCF-C154B654155B}"/>
            </c:ext>
          </c:extLst>
        </c:ser>
        <c:dLbls>
          <c:showLegendKey val="0"/>
          <c:showVal val="0"/>
          <c:showCatName val="0"/>
          <c:showSerName val="0"/>
          <c:showPercent val="0"/>
          <c:showBubbleSize val="0"/>
        </c:dLbls>
        <c:axId val="942716792"/>
        <c:axId val="942715480"/>
      </c:scatterChart>
      <c:valAx>
        <c:axId val="942716792"/>
        <c:scaling>
          <c:orientation val="minMax"/>
          <c:max val="80"/>
        </c:scaling>
        <c:delete val="0"/>
        <c:axPos val="b"/>
        <c:numFmt formatCode="0.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en-US"/>
          </a:p>
        </c:txPr>
        <c:crossAx val="942715480"/>
        <c:crosses val="autoZero"/>
        <c:crossBetween val="midCat"/>
      </c:valAx>
      <c:valAx>
        <c:axId val="942715480"/>
        <c:scaling>
          <c:orientation val="minMax"/>
        </c:scaling>
        <c:delete val="0"/>
        <c:axPos val="l"/>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en-US"/>
          </a:p>
        </c:txPr>
        <c:crossAx val="942716792"/>
        <c:crosses val="autoZero"/>
        <c:crossBetween val="midCat"/>
      </c:valAx>
      <c:spPr>
        <a:solidFill>
          <a:schemeClr val="bg1"/>
        </a:solidFill>
        <a:ln>
          <a:noFill/>
        </a:ln>
        <a:effectLst/>
      </c:spPr>
    </c:plotArea>
    <c:plotVisOnly val="1"/>
    <c:dispBlanksAs val="gap"/>
    <c:showDLblsOverMax val="0"/>
  </c:chart>
  <c:spPr>
    <a:noFill/>
    <a:ln>
      <a:noFill/>
    </a:ln>
    <a:effectLst/>
  </c:spPr>
  <c:txPr>
    <a:bodyPr/>
    <a:lstStyle/>
    <a:p>
      <a:pPr>
        <a:defRPr sz="900">
          <a:solidFill>
            <a:sysClr val="windowText" lastClr="000000"/>
          </a:solidFill>
          <a:latin typeface="Century Gothic" panose="020B0502020202020204" pitchFamily="34" charset="0"/>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198583382451478E-2"/>
          <c:y val="0.1137703407910043"/>
          <c:w val="0.86510979793552678"/>
          <c:h val="0.82227792387809384"/>
        </c:manualLayout>
      </c:layout>
      <c:areaChart>
        <c:grouping val="stacked"/>
        <c:varyColors val="0"/>
        <c:ser>
          <c:idx val="0"/>
          <c:order val="0"/>
          <c:tx>
            <c:strRef>
              <c:f>Sheet1!$I$4</c:f>
              <c:strCache>
                <c:ptCount val="1"/>
                <c:pt idx="0">
                  <c:v>GBPUSD</c:v>
                </c:pt>
              </c:strCache>
            </c:strRef>
          </c:tx>
          <c:spPr>
            <a:solidFill>
              <a:schemeClr val="tx1"/>
            </a:solidFill>
            <a:ln>
              <a:noFill/>
            </a:ln>
            <a:effectLst/>
          </c:spPr>
          <c:cat>
            <c:numRef>
              <c:f>Sheet1!$H$5:$H$262</c:f>
              <c:numCache>
                <c:formatCode>m/d/yyyy</c:formatCode>
                <c:ptCount val="258"/>
                <c:pt idx="0">
                  <c:v>44377</c:v>
                </c:pt>
                <c:pt idx="1">
                  <c:v>44347</c:v>
                </c:pt>
                <c:pt idx="2">
                  <c:v>44316</c:v>
                </c:pt>
                <c:pt idx="3">
                  <c:v>44286</c:v>
                </c:pt>
                <c:pt idx="4">
                  <c:v>44255</c:v>
                </c:pt>
                <c:pt idx="5">
                  <c:v>44227</c:v>
                </c:pt>
                <c:pt idx="6">
                  <c:v>44196</c:v>
                </c:pt>
                <c:pt idx="7">
                  <c:v>44165</c:v>
                </c:pt>
                <c:pt idx="8">
                  <c:v>44135</c:v>
                </c:pt>
                <c:pt idx="9">
                  <c:v>44104</c:v>
                </c:pt>
                <c:pt idx="10">
                  <c:v>44074</c:v>
                </c:pt>
                <c:pt idx="11">
                  <c:v>44043</c:v>
                </c:pt>
                <c:pt idx="12">
                  <c:v>44012</c:v>
                </c:pt>
                <c:pt idx="13">
                  <c:v>43982</c:v>
                </c:pt>
                <c:pt idx="14">
                  <c:v>43951</c:v>
                </c:pt>
                <c:pt idx="15">
                  <c:v>43921</c:v>
                </c:pt>
                <c:pt idx="16">
                  <c:v>43890</c:v>
                </c:pt>
                <c:pt idx="17">
                  <c:v>43861</c:v>
                </c:pt>
                <c:pt idx="18">
                  <c:v>43830</c:v>
                </c:pt>
                <c:pt idx="19">
                  <c:v>43799</c:v>
                </c:pt>
                <c:pt idx="20">
                  <c:v>43769</c:v>
                </c:pt>
                <c:pt idx="21">
                  <c:v>43738</c:v>
                </c:pt>
                <c:pt idx="22">
                  <c:v>43708</c:v>
                </c:pt>
                <c:pt idx="23">
                  <c:v>43677</c:v>
                </c:pt>
                <c:pt idx="24">
                  <c:v>43646</c:v>
                </c:pt>
                <c:pt idx="25">
                  <c:v>43616</c:v>
                </c:pt>
                <c:pt idx="26">
                  <c:v>43585</c:v>
                </c:pt>
                <c:pt idx="27">
                  <c:v>43555</c:v>
                </c:pt>
                <c:pt idx="28">
                  <c:v>43524</c:v>
                </c:pt>
                <c:pt idx="29">
                  <c:v>43496</c:v>
                </c:pt>
                <c:pt idx="30">
                  <c:v>43465</c:v>
                </c:pt>
                <c:pt idx="31">
                  <c:v>43434</c:v>
                </c:pt>
                <c:pt idx="32">
                  <c:v>43404</c:v>
                </c:pt>
                <c:pt idx="33">
                  <c:v>43373</c:v>
                </c:pt>
                <c:pt idx="34">
                  <c:v>43343</c:v>
                </c:pt>
                <c:pt idx="35">
                  <c:v>43312</c:v>
                </c:pt>
                <c:pt idx="36">
                  <c:v>43281</c:v>
                </c:pt>
                <c:pt idx="37">
                  <c:v>43251</c:v>
                </c:pt>
                <c:pt idx="38">
                  <c:v>43220</c:v>
                </c:pt>
                <c:pt idx="39">
                  <c:v>43190</c:v>
                </c:pt>
                <c:pt idx="40">
                  <c:v>43159</c:v>
                </c:pt>
                <c:pt idx="41">
                  <c:v>43131</c:v>
                </c:pt>
                <c:pt idx="42">
                  <c:v>43100</c:v>
                </c:pt>
                <c:pt idx="43">
                  <c:v>43069</c:v>
                </c:pt>
                <c:pt idx="44">
                  <c:v>43039</c:v>
                </c:pt>
                <c:pt idx="45">
                  <c:v>43008</c:v>
                </c:pt>
                <c:pt idx="46">
                  <c:v>42978</c:v>
                </c:pt>
                <c:pt idx="47">
                  <c:v>42947</c:v>
                </c:pt>
                <c:pt idx="48">
                  <c:v>42916</c:v>
                </c:pt>
                <c:pt idx="49">
                  <c:v>42886</c:v>
                </c:pt>
                <c:pt idx="50">
                  <c:v>42855</c:v>
                </c:pt>
                <c:pt idx="51">
                  <c:v>42825</c:v>
                </c:pt>
                <c:pt idx="52">
                  <c:v>42794</c:v>
                </c:pt>
                <c:pt idx="53">
                  <c:v>42766</c:v>
                </c:pt>
                <c:pt idx="54">
                  <c:v>42735</c:v>
                </c:pt>
                <c:pt idx="55">
                  <c:v>42704</c:v>
                </c:pt>
                <c:pt idx="56">
                  <c:v>42674</c:v>
                </c:pt>
                <c:pt idx="57">
                  <c:v>42643</c:v>
                </c:pt>
                <c:pt idx="58">
                  <c:v>42613</c:v>
                </c:pt>
                <c:pt idx="59">
                  <c:v>42582</c:v>
                </c:pt>
                <c:pt idx="60">
                  <c:v>42551</c:v>
                </c:pt>
                <c:pt idx="61">
                  <c:v>42521</c:v>
                </c:pt>
                <c:pt idx="62">
                  <c:v>42490</c:v>
                </c:pt>
                <c:pt idx="63">
                  <c:v>42460</c:v>
                </c:pt>
                <c:pt idx="64">
                  <c:v>42429</c:v>
                </c:pt>
                <c:pt idx="65">
                  <c:v>42400</c:v>
                </c:pt>
                <c:pt idx="66">
                  <c:v>42369</c:v>
                </c:pt>
                <c:pt idx="67">
                  <c:v>42338</c:v>
                </c:pt>
                <c:pt idx="68">
                  <c:v>42308</c:v>
                </c:pt>
                <c:pt idx="69">
                  <c:v>42277</c:v>
                </c:pt>
                <c:pt idx="70">
                  <c:v>42247</c:v>
                </c:pt>
                <c:pt idx="71">
                  <c:v>42216</c:v>
                </c:pt>
                <c:pt idx="72">
                  <c:v>42185</c:v>
                </c:pt>
                <c:pt idx="73">
                  <c:v>42155</c:v>
                </c:pt>
                <c:pt idx="74">
                  <c:v>42124</c:v>
                </c:pt>
                <c:pt idx="75">
                  <c:v>42094</c:v>
                </c:pt>
                <c:pt idx="76">
                  <c:v>42063</c:v>
                </c:pt>
                <c:pt idx="77">
                  <c:v>42035</c:v>
                </c:pt>
                <c:pt idx="78">
                  <c:v>42004</c:v>
                </c:pt>
                <c:pt idx="79">
                  <c:v>41973</c:v>
                </c:pt>
                <c:pt idx="80">
                  <c:v>41943</c:v>
                </c:pt>
                <c:pt idx="81">
                  <c:v>41912</c:v>
                </c:pt>
                <c:pt idx="82">
                  <c:v>41882</c:v>
                </c:pt>
                <c:pt idx="83">
                  <c:v>41851</c:v>
                </c:pt>
                <c:pt idx="84">
                  <c:v>41820</c:v>
                </c:pt>
                <c:pt idx="85">
                  <c:v>41790</c:v>
                </c:pt>
                <c:pt idx="86">
                  <c:v>41759</c:v>
                </c:pt>
                <c:pt idx="87">
                  <c:v>41729</c:v>
                </c:pt>
                <c:pt idx="88">
                  <c:v>41698</c:v>
                </c:pt>
                <c:pt idx="89">
                  <c:v>41670</c:v>
                </c:pt>
                <c:pt idx="90">
                  <c:v>41639</c:v>
                </c:pt>
                <c:pt idx="91">
                  <c:v>41608</c:v>
                </c:pt>
                <c:pt idx="92">
                  <c:v>41578</c:v>
                </c:pt>
                <c:pt idx="93">
                  <c:v>41547</c:v>
                </c:pt>
                <c:pt idx="94">
                  <c:v>41517</c:v>
                </c:pt>
                <c:pt idx="95">
                  <c:v>41486</c:v>
                </c:pt>
                <c:pt idx="96">
                  <c:v>41455</c:v>
                </c:pt>
                <c:pt idx="97">
                  <c:v>41425</c:v>
                </c:pt>
                <c:pt idx="98">
                  <c:v>41394</c:v>
                </c:pt>
                <c:pt idx="99">
                  <c:v>41364</c:v>
                </c:pt>
                <c:pt idx="100">
                  <c:v>41333</c:v>
                </c:pt>
                <c:pt idx="101">
                  <c:v>41305</c:v>
                </c:pt>
                <c:pt idx="102">
                  <c:v>41274</c:v>
                </c:pt>
                <c:pt idx="103">
                  <c:v>41243</c:v>
                </c:pt>
                <c:pt idx="104">
                  <c:v>41213</c:v>
                </c:pt>
                <c:pt idx="105">
                  <c:v>41182</c:v>
                </c:pt>
                <c:pt idx="106">
                  <c:v>41152</c:v>
                </c:pt>
                <c:pt idx="107">
                  <c:v>41121</c:v>
                </c:pt>
                <c:pt idx="108">
                  <c:v>41090</c:v>
                </c:pt>
                <c:pt idx="109">
                  <c:v>41060</c:v>
                </c:pt>
                <c:pt idx="110">
                  <c:v>41029</c:v>
                </c:pt>
                <c:pt idx="111">
                  <c:v>40999</c:v>
                </c:pt>
                <c:pt idx="112">
                  <c:v>40968</c:v>
                </c:pt>
                <c:pt idx="113">
                  <c:v>40939</c:v>
                </c:pt>
                <c:pt idx="114">
                  <c:v>40908</c:v>
                </c:pt>
                <c:pt idx="115">
                  <c:v>40877</c:v>
                </c:pt>
                <c:pt idx="116">
                  <c:v>40847</c:v>
                </c:pt>
                <c:pt idx="117">
                  <c:v>40816</c:v>
                </c:pt>
                <c:pt idx="118">
                  <c:v>40786</c:v>
                </c:pt>
                <c:pt idx="119">
                  <c:v>40755</c:v>
                </c:pt>
                <c:pt idx="120">
                  <c:v>40724</c:v>
                </c:pt>
                <c:pt idx="121">
                  <c:v>40694</c:v>
                </c:pt>
                <c:pt idx="122">
                  <c:v>40663</c:v>
                </c:pt>
                <c:pt idx="123">
                  <c:v>40633</c:v>
                </c:pt>
                <c:pt idx="124">
                  <c:v>40602</c:v>
                </c:pt>
                <c:pt idx="125">
                  <c:v>40574</c:v>
                </c:pt>
                <c:pt idx="126">
                  <c:v>40543</c:v>
                </c:pt>
                <c:pt idx="127">
                  <c:v>40512</c:v>
                </c:pt>
                <c:pt idx="128">
                  <c:v>40482</c:v>
                </c:pt>
                <c:pt idx="129">
                  <c:v>40451</c:v>
                </c:pt>
                <c:pt idx="130">
                  <c:v>40421</c:v>
                </c:pt>
                <c:pt idx="131">
                  <c:v>40390</c:v>
                </c:pt>
                <c:pt idx="132">
                  <c:v>40359</c:v>
                </c:pt>
                <c:pt idx="133">
                  <c:v>40329</c:v>
                </c:pt>
                <c:pt idx="134">
                  <c:v>40298</c:v>
                </c:pt>
                <c:pt idx="135">
                  <c:v>40268</c:v>
                </c:pt>
                <c:pt idx="136">
                  <c:v>40237</c:v>
                </c:pt>
                <c:pt idx="137">
                  <c:v>40209</c:v>
                </c:pt>
                <c:pt idx="138">
                  <c:v>40178</c:v>
                </c:pt>
                <c:pt idx="139">
                  <c:v>40147</c:v>
                </c:pt>
                <c:pt idx="140">
                  <c:v>40117</c:v>
                </c:pt>
                <c:pt idx="141">
                  <c:v>40086</c:v>
                </c:pt>
                <c:pt idx="142">
                  <c:v>40056</c:v>
                </c:pt>
                <c:pt idx="143">
                  <c:v>40025</c:v>
                </c:pt>
                <c:pt idx="144">
                  <c:v>39994</c:v>
                </c:pt>
                <c:pt idx="145">
                  <c:v>39964</c:v>
                </c:pt>
                <c:pt idx="146">
                  <c:v>39933</c:v>
                </c:pt>
                <c:pt idx="147">
                  <c:v>39903</c:v>
                </c:pt>
                <c:pt idx="148">
                  <c:v>39872</c:v>
                </c:pt>
                <c:pt idx="149">
                  <c:v>39844</c:v>
                </c:pt>
                <c:pt idx="150">
                  <c:v>39813</c:v>
                </c:pt>
                <c:pt idx="151">
                  <c:v>39782</c:v>
                </c:pt>
                <c:pt idx="152">
                  <c:v>39752</c:v>
                </c:pt>
                <c:pt idx="153">
                  <c:v>39721</c:v>
                </c:pt>
                <c:pt idx="154">
                  <c:v>39691</c:v>
                </c:pt>
                <c:pt idx="155">
                  <c:v>39660</c:v>
                </c:pt>
                <c:pt idx="156">
                  <c:v>39629</c:v>
                </c:pt>
                <c:pt idx="157">
                  <c:v>39599</c:v>
                </c:pt>
                <c:pt idx="158">
                  <c:v>39568</c:v>
                </c:pt>
                <c:pt idx="159">
                  <c:v>39538</c:v>
                </c:pt>
                <c:pt idx="160">
                  <c:v>39507</c:v>
                </c:pt>
                <c:pt idx="161">
                  <c:v>39478</c:v>
                </c:pt>
                <c:pt idx="162">
                  <c:v>39447</c:v>
                </c:pt>
                <c:pt idx="163">
                  <c:v>39416</c:v>
                </c:pt>
                <c:pt idx="164">
                  <c:v>39386</c:v>
                </c:pt>
                <c:pt idx="165">
                  <c:v>39355</c:v>
                </c:pt>
                <c:pt idx="166">
                  <c:v>39325</c:v>
                </c:pt>
                <c:pt idx="167">
                  <c:v>39294</c:v>
                </c:pt>
                <c:pt idx="168">
                  <c:v>39263</c:v>
                </c:pt>
                <c:pt idx="169">
                  <c:v>39233</c:v>
                </c:pt>
                <c:pt idx="170">
                  <c:v>39202</c:v>
                </c:pt>
                <c:pt idx="171">
                  <c:v>39172</c:v>
                </c:pt>
                <c:pt idx="172">
                  <c:v>39141</c:v>
                </c:pt>
                <c:pt idx="173">
                  <c:v>39113</c:v>
                </c:pt>
                <c:pt idx="174">
                  <c:v>39082</c:v>
                </c:pt>
                <c:pt idx="175">
                  <c:v>39051</c:v>
                </c:pt>
                <c:pt idx="176">
                  <c:v>39021</c:v>
                </c:pt>
                <c:pt idx="177">
                  <c:v>38990</c:v>
                </c:pt>
                <c:pt idx="178">
                  <c:v>38960</c:v>
                </c:pt>
                <c:pt idx="179">
                  <c:v>38929</c:v>
                </c:pt>
                <c:pt idx="180">
                  <c:v>38898</c:v>
                </c:pt>
                <c:pt idx="181">
                  <c:v>38868</c:v>
                </c:pt>
                <c:pt idx="182">
                  <c:v>38837</c:v>
                </c:pt>
                <c:pt idx="183">
                  <c:v>38807</c:v>
                </c:pt>
                <c:pt idx="184">
                  <c:v>38776</c:v>
                </c:pt>
                <c:pt idx="185">
                  <c:v>38748</c:v>
                </c:pt>
                <c:pt idx="186">
                  <c:v>38717</c:v>
                </c:pt>
                <c:pt idx="187">
                  <c:v>38686</c:v>
                </c:pt>
                <c:pt idx="188">
                  <c:v>38656</c:v>
                </c:pt>
                <c:pt idx="189">
                  <c:v>38625</c:v>
                </c:pt>
                <c:pt idx="190">
                  <c:v>38595</c:v>
                </c:pt>
                <c:pt idx="191">
                  <c:v>38564</c:v>
                </c:pt>
                <c:pt idx="192">
                  <c:v>38533</c:v>
                </c:pt>
                <c:pt idx="193">
                  <c:v>38503</c:v>
                </c:pt>
                <c:pt idx="194">
                  <c:v>38472</c:v>
                </c:pt>
                <c:pt idx="195">
                  <c:v>38442</c:v>
                </c:pt>
                <c:pt idx="196">
                  <c:v>38411</c:v>
                </c:pt>
                <c:pt idx="197">
                  <c:v>38383</c:v>
                </c:pt>
                <c:pt idx="198">
                  <c:v>38352</c:v>
                </c:pt>
                <c:pt idx="199">
                  <c:v>38321</c:v>
                </c:pt>
                <c:pt idx="200">
                  <c:v>38291</c:v>
                </c:pt>
                <c:pt idx="201">
                  <c:v>38260</c:v>
                </c:pt>
                <c:pt idx="202">
                  <c:v>38230</c:v>
                </c:pt>
                <c:pt idx="203">
                  <c:v>38199</c:v>
                </c:pt>
                <c:pt idx="204">
                  <c:v>38168</c:v>
                </c:pt>
                <c:pt idx="205">
                  <c:v>38138</c:v>
                </c:pt>
                <c:pt idx="206">
                  <c:v>38107</c:v>
                </c:pt>
                <c:pt idx="207">
                  <c:v>38077</c:v>
                </c:pt>
                <c:pt idx="208">
                  <c:v>38046</c:v>
                </c:pt>
                <c:pt idx="209">
                  <c:v>38017</c:v>
                </c:pt>
                <c:pt idx="210">
                  <c:v>37986</c:v>
                </c:pt>
                <c:pt idx="211">
                  <c:v>37955</c:v>
                </c:pt>
                <c:pt idx="212">
                  <c:v>37925</c:v>
                </c:pt>
                <c:pt idx="213">
                  <c:v>37894</c:v>
                </c:pt>
                <c:pt idx="214">
                  <c:v>37864</c:v>
                </c:pt>
                <c:pt idx="215">
                  <c:v>37833</c:v>
                </c:pt>
                <c:pt idx="216">
                  <c:v>37802</c:v>
                </c:pt>
                <c:pt idx="217">
                  <c:v>37772</c:v>
                </c:pt>
                <c:pt idx="218">
                  <c:v>37741</c:v>
                </c:pt>
                <c:pt idx="219">
                  <c:v>37711</c:v>
                </c:pt>
                <c:pt idx="220">
                  <c:v>37680</c:v>
                </c:pt>
                <c:pt idx="221">
                  <c:v>37652</c:v>
                </c:pt>
                <c:pt idx="222">
                  <c:v>37621</c:v>
                </c:pt>
                <c:pt idx="223">
                  <c:v>37590</c:v>
                </c:pt>
                <c:pt idx="224">
                  <c:v>37560</c:v>
                </c:pt>
                <c:pt idx="225">
                  <c:v>37529</c:v>
                </c:pt>
                <c:pt idx="226">
                  <c:v>37499</c:v>
                </c:pt>
                <c:pt idx="227">
                  <c:v>37468</c:v>
                </c:pt>
                <c:pt idx="228">
                  <c:v>37437</c:v>
                </c:pt>
                <c:pt idx="229">
                  <c:v>37407</c:v>
                </c:pt>
                <c:pt idx="230">
                  <c:v>37376</c:v>
                </c:pt>
                <c:pt idx="231">
                  <c:v>37346</c:v>
                </c:pt>
                <c:pt idx="232">
                  <c:v>37315</c:v>
                </c:pt>
                <c:pt idx="233">
                  <c:v>37287</c:v>
                </c:pt>
                <c:pt idx="234">
                  <c:v>37256</c:v>
                </c:pt>
                <c:pt idx="235">
                  <c:v>37225</c:v>
                </c:pt>
                <c:pt idx="236">
                  <c:v>37195</c:v>
                </c:pt>
                <c:pt idx="237">
                  <c:v>37164</c:v>
                </c:pt>
                <c:pt idx="238">
                  <c:v>37134</c:v>
                </c:pt>
                <c:pt idx="239">
                  <c:v>37103</c:v>
                </c:pt>
                <c:pt idx="240">
                  <c:v>37072</c:v>
                </c:pt>
                <c:pt idx="241">
                  <c:v>37042</c:v>
                </c:pt>
                <c:pt idx="242">
                  <c:v>37011</c:v>
                </c:pt>
                <c:pt idx="243">
                  <c:v>36981</c:v>
                </c:pt>
                <c:pt idx="244">
                  <c:v>36950</c:v>
                </c:pt>
                <c:pt idx="245">
                  <c:v>36922</c:v>
                </c:pt>
                <c:pt idx="246">
                  <c:v>36891</c:v>
                </c:pt>
                <c:pt idx="247">
                  <c:v>36860</c:v>
                </c:pt>
                <c:pt idx="248">
                  <c:v>36830</c:v>
                </c:pt>
                <c:pt idx="249">
                  <c:v>36799</c:v>
                </c:pt>
                <c:pt idx="250">
                  <c:v>36769</c:v>
                </c:pt>
                <c:pt idx="251">
                  <c:v>36738</c:v>
                </c:pt>
                <c:pt idx="252">
                  <c:v>36707</c:v>
                </c:pt>
                <c:pt idx="253">
                  <c:v>36677</c:v>
                </c:pt>
                <c:pt idx="254">
                  <c:v>36646</c:v>
                </c:pt>
                <c:pt idx="255">
                  <c:v>36616</c:v>
                </c:pt>
                <c:pt idx="256">
                  <c:v>36585</c:v>
                </c:pt>
                <c:pt idx="257">
                  <c:v>36556</c:v>
                </c:pt>
              </c:numCache>
            </c:numRef>
          </c:cat>
          <c:val>
            <c:numRef>
              <c:f>Sheet1!$I$5:$I$262</c:f>
              <c:numCache>
                <c:formatCode>0%</c:formatCode>
                <c:ptCount val="258"/>
                <c:pt idx="0">
                  <c:v>1.2422796181920303E-2</c:v>
                </c:pt>
                <c:pt idx="1">
                  <c:v>3.0492517389166095E-2</c:v>
                </c:pt>
                <c:pt idx="2">
                  <c:v>2.4343232438606522E-2</c:v>
                </c:pt>
                <c:pt idx="3">
                  <c:v>2.4828767123287632E-2</c:v>
                </c:pt>
                <c:pt idx="4">
                  <c:v>4.713733754829641E-2</c:v>
                </c:pt>
                <c:pt idx="5">
                  <c:v>2.2459659834278188E-2</c:v>
                </c:pt>
                <c:pt idx="6">
                  <c:v>4.0406254566710598E-2</c:v>
                </c:pt>
                <c:pt idx="7">
                  <c:v>4.0680749421512279E-2</c:v>
                </c:pt>
                <c:pt idx="8">
                  <c:v>2.7396220687561673E-2</c:v>
                </c:pt>
                <c:pt idx="9">
                  <c:v>6.0080106809078743E-2</c:v>
                </c:pt>
                <c:pt idx="10">
                  <c:v>3.0984022696729785E-2</c:v>
                </c:pt>
                <c:pt idx="11">
                  <c:v>6.1659958994608507E-2</c:v>
                </c:pt>
                <c:pt idx="12">
                  <c:v>4.3943178270371371E-2</c:v>
                </c:pt>
                <c:pt idx="13">
                  <c:v>4.18253968253968E-2</c:v>
                </c:pt>
                <c:pt idx="14">
                  <c:v>3.8352048078443765E-2</c:v>
                </c:pt>
                <c:pt idx="15">
                  <c:v>0.13599515114781421</c:v>
                </c:pt>
                <c:pt idx="16">
                  <c:v>3.7081882851521066E-2</c:v>
                </c:pt>
                <c:pt idx="17">
                  <c:v>2.4482109227871921E-2</c:v>
                </c:pt>
                <c:pt idx="18">
                  <c:v>4.5878348379458221E-2</c:v>
                </c:pt>
                <c:pt idx="19">
                  <c:v>1.6712877387553952E-2</c:v>
                </c:pt>
                <c:pt idx="20">
                  <c:v>6.2941899784813918E-2</c:v>
                </c:pt>
                <c:pt idx="21">
                  <c:v>4.9598601065098176E-2</c:v>
                </c:pt>
                <c:pt idx="22">
                  <c:v>2.388884374746069E-2</c:v>
                </c:pt>
                <c:pt idx="23">
                  <c:v>4.6431100967970367E-2</c:v>
                </c:pt>
                <c:pt idx="24">
                  <c:v>2.1825862473597774E-2</c:v>
                </c:pt>
                <c:pt idx="25">
                  <c:v>4.6979356405585961E-2</c:v>
                </c:pt>
                <c:pt idx="26">
                  <c:v>2.5234919672628149E-2</c:v>
                </c:pt>
                <c:pt idx="27">
                  <c:v>3.2578644549054833E-2</c:v>
                </c:pt>
                <c:pt idx="28">
                  <c:v>4.3374035508277821E-2</c:v>
                </c:pt>
                <c:pt idx="29">
                  <c:v>5.9019370460048473E-2</c:v>
                </c:pt>
                <c:pt idx="30">
                  <c:v>2.8351117688293469E-2</c:v>
                </c:pt>
                <c:pt idx="31">
                  <c:v>3.4310004554425316E-2</c:v>
                </c:pt>
                <c:pt idx="32">
                  <c:v>4.2540352994418468E-2</c:v>
                </c:pt>
                <c:pt idx="33">
                  <c:v>3.865533579002791E-2</c:v>
                </c:pt>
                <c:pt idx="34">
                  <c:v>3.6822884966524645E-2</c:v>
                </c:pt>
                <c:pt idx="35">
                  <c:v>3.0459512049094414E-2</c:v>
                </c:pt>
                <c:pt idx="36">
                  <c:v>3.1400786875510359E-2</c:v>
                </c:pt>
                <c:pt idx="37">
                  <c:v>4.1385319102591987E-2</c:v>
                </c:pt>
                <c:pt idx="38">
                  <c:v>4.6257651641624931E-2</c:v>
                </c:pt>
                <c:pt idx="39">
                  <c:v>3.748946925021069E-2</c:v>
                </c:pt>
                <c:pt idx="40">
                  <c:v>3.6562303004832965E-2</c:v>
                </c:pt>
                <c:pt idx="41">
                  <c:v>6.197713329615169E-2</c:v>
                </c:pt>
                <c:pt idx="42">
                  <c:v>1.837774005461652E-2</c:v>
                </c:pt>
                <c:pt idx="43">
                  <c:v>3.7717744316504223E-2</c:v>
                </c:pt>
                <c:pt idx="44">
                  <c:v>2.8204745560364165E-2</c:v>
                </c:pt>
                <c:pt idx="45">
                  <c:v>5.5213825424721676E-2</c:v>
                </c:pt>
                <c:pt idx="46">
                  <c:v>3.7243667068757619E-2</c:v>
                </c:pt>
                <c:pt idx="47">
                  <c:v>3.1384708462527486E-2</c:v>
                </c:pt>
                <c:pt idx="48">
                  <c:v>3.3998465080583275E-2</c:v>
                </c:pt>
                <c:pt idx="49">
                  <c:v>2.1460872231164271E-2</c:v>
                </c:pt>
                <c:pt idx="50">
                  <c:v>4.6586964905514852E-2</c:v>
                </c:pt>
                <c:pt idx="51">
                  <c:v>4.0348791121680667E-2</c:v>
                </c:pt>
                <c:pt idx="52">
                  <c:v>2.856693161249705E-2</c:v>
                </c:pt>
                <c:pt idx="53">
                  <c:v>5.4762092637891675E-2</c:v>
                </c:pt>
                <c:pt idx="54">
                  <c:v>4.5169876311257302E-2</c:v>
                </c:pt>
                <c:pt idx="55">
                  <c:v>3.7007811883532048E-2</c:v>
                </c:pt>
                <c:pt idx="56">
                  <c:v>0.11555692878109065</c:v>
                </c:pt>
                <c:pt idx="57">
                  <c:v>3.9642989959092691E-2</c:v>
                </c:pt>
                <c:pt idx="58">
                  <c:v>3.7992670705257615E-2</c:v>
                </c:pt>
                <c:pt idx="59">
                  <c:v>5.0741839762611284E-2</c:v>
                </c:pt>
                <c:pt idx="60">
                  <c:v>0.12651484884804898</c:v>
                </c:pt>
                <c:pt idx="61">
                  <c:v>2.9724422777439263E-2</c:v>
                </c:pt>
                <c:pt idx="62">
                  <c:v>4.5333696911854932E-2</c:v>
                </c:pt>
                <c:pt idx="63">
                  <c:v>4.2166184373708088E-2</c:v>
                </c:pt>
                <c:pt idx="64">
                  <c:v>5.6926643032451679E-2</c:v>
                </c:pt>
                <c:pt idx="65">
                  <c:v>4.955107000607583E-2</c:v>
                </c:pt>
                <c:pt idx="66">
                  <c:v>3.3862711641947818E-2</c:v>
                </c:pt>
                <c:pt idx="67">
                  <c:v>3.2651480931793236E-2</c:v>
                </c:pt>
                <c:pt idx="68">
                  <c:v>2.5922104720144452E-2</c:v>
                </c:pt>
                <c:pt idx="69">
                  <c:v>3.5317409630859706E-2</c:v>
                </c:pt>
                <c:pt idx="70">
                  <c:v>3.0661271968643308E-2</c:v>
                </c:pt>
                <c:pt idx="71">
                  <c:v>2.5680142384947872E-2</c:v>
                </c:pt>
                <c:pt idx="72">
                  <c:v>4.7714716223003557E-2</c:v>
                </c:pt>
                <c:pt idx="73">
                  <c:v>4.5971923611989374E-2</c:v>
                </c:pt>
                <c:pt idx="74">
                  <c:v>6.0209086215797729E-2</c:v>
                </c:pt>
                <c:pt idx="75">
                  <c:v>5.2515702907466134E-2</c:v>
                </c:pt>
                <c:pt idx="76">
                  <c:v>3.639403292181069E-2</c:v>
                </c:pt>
                <c:pt idx="77">
                  <c:v>4.0811088295687949E-2</c:v>
                </c:pt>
                <c:pt idx="78">
                  <c:v>1.9068736141906885E-2</c:v>
                </c:pt>
                <c:pt idx="79">
                  <c:v>2.7027027027027098E-2</c:v>
                </c:pt>
                <c:pt idx="80">
                  <c:v>2.3260107070334168E-2</c:v>
                </c:pt>
                <c:pt idx="81">
                  <c:v>3.568853640951701E-2</c:v>
                </c:pt>
                <c:pt idx="82">
                  <c:v>2.1784170958385096E-2</c:v>
                </c:pt>
                <c:pt idx="83">
                  <c:v>1.9545110813797961E-2</c:v>
                </c:pt>
                <c:pt idx="84">
                  <c:v>2.4481449021326349E-2</c:v>
                </c:pt>
                <c:pt idx="85">
                  <c:v>1.7945398917392309E-2</c:v>
                </c:pt>
                <c:pt idx="86">
                  <c:v>2.0591715976331328E-2</c:v>
                </c:pt>
                <c:pt idx="87">
                  <c:v>1.9422103068215776E-2</c:v>
                </c:pt>
                <c:pt idx="88">
                  <c:v>3.4003091190108144E-2</c:v>
                </c:pt>
                <c:pt idx="89">
                  <c:v>2.1539569208615852E-2</c:v>
                </c:pt>
                <c:pt idx="90">
                  <c:v>2.1714216780264209E-2</c:v>
                </c:pt>
                <c:pt idx="91">
                  <c:v>3.2470703125000083E-2</c:v>
                </c:pt>
                <c:pt idx="92">
                  <c:v>2.263222632226319E-2</c:v>
                </c:pt>
                <c:pt idx="93">
                  <c:v>4.3022035676810129E-2</c:v>
                </c:pt>
                <c:pt idx="94">
                  <c:v>3.9132094680580369E-2</c:v>
                </c:pt>
                <c:pt idx="95">
                  <c:v>4.0238450074515535E-2</c:v>
                </c:pt>
                <c:pt idx="96">
                  <c:v>3.7330963113453089E-2</c:v>
                </c:pt>
                <c:pt idx="97">
                  <c:v>3.8323506793130013E-2</c:v>
                </c:pt>
                <c:pt idx="98">
                  <c:v>3.4305537710394379E-2</c:v>
                </c:pt>
                <c:pt idx="99">
                  <c:v>2.8689329927294061E-2</c:v>
                </c:pt>
                <c:pt idx="100">
                  <c:v>5.0888021161355462E-2</c:v>
                </c:pt>
                <c:pt idx="101">
                  <c:v>4.3162393162393155E-2</c:v>
                </c:pt>
                <c:pt idx="102">
                  <c:v>1.8766098368698615E-2</c:v>
                </c:pt>
                <c:pt idx="103">
                  <c:v>2.1576506955177703E-2</c:v>
                </c:pt>
                <c:pt idx="104">
                  <c:v>1.8930751680335419E-2</c:v>
                </c:pt>
                <c:pt idx="105">
                  <c:v>2.9738181372248443E-2</c:v>
                </c:pt>
                <c:pt idx="106">
                  <c:v>2.6585381182829493E-2</c:v>
                </c:pt>
                <c:pt idx="107">
                  <c:v>2.3910699562377159E-2</c:v>
                </c:pt>
                <c:pt idx="108">
                  <c:v>3.2452303986816332E-2</c:v>
                </c:pt>
                <c:pt idx="109">
                  <c:v>5.4656244229703936E-2</c:v>
                </c:pt>
                <c:pt idx="110">
                  <c:v>3.0611618919084749E-2</c:v>
                </c:pt>
                <c:pt idx="111">
                  <c:v>2.7126465452731275E-2</c:v>
                </c:pt>
                <c:pt idx="112">
                  <c:v>2.1763602251407093E-2</c:v>
                </c:pt>
                <c:pt idx="113">
                  <c:v>3.5580880025324349E-2</c:v>
                </c:pt>
                <c:pt idx="114">
                  <c:v>2.6183985291320544E-2</c:v>
                </c:pt>
                <c:pt idx="115">
                  <c:v>4.3896087792175568E-2</c:v>
                </c:pt>
                <c:pt idx="116">
                  <c:v>5.5366532632230209E-2</c:v>
                </c:pt>
                <c:pt idx="117">
                  <c:v>5.7329150519776065E-2</c:v>
                </c:pt>
                <c:pt idx="118">
                  <c:v>3.0629437958839781E-2</c:v>
                </c:pt>
                <c:pt idx="119">
                  <c:v>4.1894353369763174E-2</c:v>
                </c:pt>
                <c:pt idx="120">
                  <c:v>3.546529251288269E-2</c:v>
                </c:pt>
                <c:pt idx="121">
                  <c:v>4.0509051801398015E-2</c:v>
                </c:pt>
                <c:pt idx="122">
                  <c:v>4.6282472379814941E-2</c:v>
                </c:pt>
                <c:pt idx="123">
                  <c:v>2.847387354429606E-2</c:v>
                </c:pt>
                <c:pt idx="124">
                  <c:v>1.9352460527124079E-2</c:v>
                </c:pt>
                <c:pt idx="125">
                  <c:v>4.0600286443738802E-2</c:v>
                </c:pt>
                <c:pt idx="126">
                  <c:v>3.5575109993714632E-2</c:v>
                </c:pt>
                <c:pt idx="127">
                  <c:v>5.0064421130130619E-2</c:v>
                </c:pt>
                <c:pt idx="128">
                  <c:v>2.8067560854446179E-2</c:v>
                </c:pt>
                <c:pt idx="129">
                  <c:v>3.9442281120462233E-2</c:v>
                </c:pt>
                <c:pt idx="130">
                  <c:v>4.2307211598550234E-2</c:v>
                </c:pt>
                <c:pt idx="131">
                  <c:v>5.4127973540262025E-2</c:v>
                </c:pt>
                <c:pt idx="132">
                  <c:v>5.1824431517715513E-2</c:v>
                </c:pt>
                <c:pt idx="133">
                  <c:v>7.1088191135191589E-2</c:v>
                </c:pt>
                <c:pt idx="134">
                  <c:v>2.5703794369645074E-2</c:v>
                </c:pt>
                <c:pt idx="135">
                  <c:v>3.9011703511053347E-2</c:v>
                </c:pt>
                <c:pt idx="136">
                  <c:v>5.7315327649511527E-2</c:v>
                </c:pt>
                <c:pt idx="137">
                  <c:v>3.43318952421462E-2</c:v>
                </c:pt>
                <c:pt idx="138">
                  <c:v>5.3342901566798204E-2</c:v>
                </c:pt>
                <c:pt idx="139">
                  <c:v>3.6558630088285887E-2</c:v>
                </c:pt>
                <c:pt idx="140">
                  <c:v>5.9186485353142033E-2</c:v>
                </c:pt>
                <c:pt idx="141">
                  <c:v>5.8177039780193486E-2</c:v>
                </c:pt>
                <c:pt idx="142">
                  <c:v>5.2282595939443705E-2</c:v>
                </c:pt>
                <c:pt idx="143">
                  <c:v>4.4881372138887196E-2</c:v>
                </c:pt>
                <c:pt idx="144">
                  <c:v>5.6438127090301014E-2</c:v>
                </c:pt>
                <c:pt idx="145">
                  <c:v>8.9326501635903346E-2</c:v>
                </c:pt>
                <c:pt idx="146">
                  <c:v>5.2767821585025826E-2</c:v>
                </c:pt>
                <c:pt idx="147">
                  <c:v>7.6126674786845344E-2</c:v>
                </c:pt>
                <c:pt idx="148">
                  <c:v>6.2399893219434011E-2</c:v>
                </c:pt>
                <c:pt idx="149">
                  <c:v>0.12190996617226113</c:v>
                </c:pt>
                <c:pt idx="150">
                  <c:v>8.7133498696177578E-2</c:v>
                </c:pt>
                <c:pt idx="151">
                  <c:v>0.11244588084639301</c:v>
                </c:pt>
                <c:pt idx="152">
                  <c:v>0.14610952620685802</c:v>
                </c:pt>
                <c:pt idx="153">
                  <c:v>6.5663328155963818E-2</c:v>
                </c:pt>
                <c:pt idx="154">
                  <c:v>8.4169144700367945E-2</c:v>
                </c:pt>
                <c:pt idx="155">
                  <c:v>2.5107924378504433E-2</c:v>
                </c:pt>
                <c:pt idx="156">
                  <c:v>2.799759591305211E-2</c:v>
                </c:pt>
                <c:pt idx="157">
                  <c:v>2.7424782761565115E-2</c:v>
                </c:pt>
                <c:pt idx="158">
                  <c:v>2.2446129289704676E-2</c:v>
                </c:pt>
                <c:pt idx="159">
                  <c:v>3.3191155562092407E-2</c:v>
                </c:pt>
                <c:pt idx="160">
                  <c:v>3.0944870061589341E-2</c:v>
                </c:pt>
                <c:pt idx="161">
                  <c:v>3.1215552660587245E-2</c:v>
                </c:pt>
                <c:pt idx="162">
                  <c:v>4.7536147782774721E-2</c:v>
                </c:pt>
                <c:pt idx="163">
                  <c:v>3.8277964179386594E-2</c:v>
                </c:pt>
                <c:pt idx="164">
                  <c:v>2.7807127077129779E-2</c:v>
                </c:pt>
                <c:pt idx="165">
                  <c:v>2.9869686173068542E-2</c:v>
                </c:pt>
                <c:pt idx="166">
                  <c:v>3.9634444335841922E-2</c:v>
                </c:pt>
                <c:pt idx="167">
                  <c:v>2.9000242072137635E-2</c:v>
                </c:pt>
                <c:pt idx="168">
                  <c:v>2.3733704846253287E-2</c:v>
                </c:pt>
                <c:pt idx="169">
                  <c:v>1.9826641426721161E-2</c:v>
                </c:pt>
                <c:pt idx="170">
                  <c:v>2.6970645209357776E-2</c:v>
                </c:pt>
                <c:pt idx="171">
                  <c:v>2.7727088402270981E-2</c:v>
                </c:pt>
                <c:pt idx="172">
                  <c:v>1.7671780849663352E-2</c:v>
                </c:pt>
                <c:pt idx="173">
                  <c:v>3.3037103981523361E-2</c:v>
                </c:pt>
                <c:pt idx="174">
                  <c:v>2.0909961203204451E-2</c:v>
                </c:pt>
                <c:pt idx="175">
                  <c:v>4.3910858419209109E-2</c:v>
                </c:pt>
                <c:pt idx="176">
                  <c:v>3.0525158385255782E-2</c:v>
                </c:pt>
                <c:pt idx="177">
                  <c:v>2.5260730569676537E-2</c:v>
                </c:pt>
                <c:pt idx="178">
                  <c:v>2.7162557459256186E-2</c:v>
                </c:pt>
                <c:pt idx="179">
                  <c:v>2.7556316549842207E-2</c:v>
                </c:pt>
                <c:pt idx="180">
                  <c:v>4.1898405635891707E-2</c:v>
                </c:pt>
                <c:pt idx="181">
                  <c:v>4.320630749014457E-2</c:v>
                </c:pt>
                <c:pt idx="182">
                  <c:v>5.5887021730800734E-2</c:v>
                </c:pt>
                <c:pt idx="183">
                  <c:v>2.2469359963685803E-2</c:v>
                </c:pt>
                <c:pt idx="184">
                  <c:v>3.0473090521353618E-2</c:v>
                </c:pt>
                <c:pt idx="185">
                  <c:v>4.1820006691201166E-2</c:v>
                </c:pt>
                <c:pt idx="186">
                  <c:v>3.8683959350962867E-2</c:v>
                </c:pt>
                <c:pt idx="187">
                  <c:v>4.2205237720580061E-2</c:v>
                </c:pt>
                <c:pt idx="188">
                  <c:v>2.8821985142154997E-2</c:v>
                </c:pt>
                <c:pt idx="189">
                  <c:v>5.0597329585383058E-2</c:v>
                </c:pt>
                <c:pt idx="190">
                  <c:v>3.5539417945755616E-2</c:v>
                </c:pt>
                <c:pt idx="191">
                  <c:v>3.605916829472508E-2</c:v>
                </c:pt>
                <c:pt idx="192">
                  <c:v>2.9071347062978918E-2</c:v>
                </c:pt>
                <c:pt idx="193">
                  <c:v>5.1161084027886938E-2</c:v>
                </c:pt>
                <c:pt idx="194">
                  <c:v>2.8620492272467053E-2</c:v>
                </c:pt>
                <c:pt idx="195">
                  <c:v>3.8033635187580912E-2</c:v>
                </c:pt>
                <c:pt idx="196">
                  <c:v>3.9198380146409792E-2</c:v>
                </c:pt>
                <c:pt idx="197">
                  <c:v>3.5567359266781132E-2</c:v>
                </c:pt>
                <c:pt idx="198">
                  <c:v>2.7519181585677784E-2</c:v>
                </c:pt>
                <c:pt idx="199">
                  <c:v>4.3900909375979971E-2</c:v>
                </c:pt>
                <c:pt idx="200">
                  <c:v>3.82134533037021E-2</c:v>
                </c:pt>
                <c:pt idx="201">
                  <c:v>2.5108749518198383E-2</c:v>
                </c:pt>
                <c:pt idx="202">
                  <c:v>3.3356798613743487E-2</c:v>
                </c:pt>
                <c:pt idx="203">
                  <c:v>3.6504130029309891E-2</c:v>
                </c:pt>
                <c:pt idx="204">
                  <c:v>2.5803310613437238E-2</c:v>
                </c:pt>
                <c:pt idx="205">
                  <c:v>5.1348857406502746E-2</c:v>
                </c:pt>
                <c:pt idx="206">
                  <c:v>5.5149430230058062E-2</c:v>
                </c:pt>
                <c:pt idx="207">
                  <c:v>4.5178152336249201E-2</c:v>
                </c:pt>
                <c:pt idx="208">
                  <c:v>5.2612330198537102E-2</c:v>
                </c:pt>
                <c:pt idx="209">
                  <c:v>4.2741023846692101E-2</c:v>
                </c:pt>
                <c:pt idx="210">
                  <c:v>4.341767918849631E-2</c:v>
                </c:pt>
                <c:pt idx="211">
                  <c:v>3.9269141531322431E-2</c:v>
                </c:pt>
                <c:pt idx="212">
                  <c:v>3.2373258400655608E-2</c:v>
                </c:pt>
                <c:pt idx="213">
                  <c:v>6.8854415274462982E-2</c:v>
                </c:pt>
                <c:pt idx="214">
                  <c:v>3.5334815913021941E-2</c:v>
                </c:pt>
                <c:pt idx="215">
                  <c:v>5.7699199617727882E-2</c:v>
                </c:pt>
                <c:pt idx="216">
                  <c:v>3.9578772998875918E-2</c:v>
                </c:pt>
                <c:pt idx="217">
                  <c:v>3.8984587488667267E-2</c:v>
                </c:pt>
                <c:pt idx="218">
                  <c:v>3.5983785469285851E-2</c:v>
                </c:pt>
                <c:pt idx="219">
                  <c:v>3.8435353097728428E-2</c:v>
                </c:pt>
                <c:pt idx="220">
                  <c:v>5.0556361877116533E-2</c:v>
                </c:pt>
                <c:pt idx="221">
                  <c:v>4.0135192226446979E-2</c:v>
                </c:pt>
                <c:pt idx="222">
                  <c:v>4.2521539701233492E-2</c:v>
                </c:pt>
                <c:pt idx="223">
                  <c:v>3.4947078349095051E-2</c:v>
                </c:pt>
                <c:pt idx="224">
                  <c:v>2.2773407764526798E-2</c:v>
                </c:pt>
                <c:pt idx="225">
                  <c:v>2.9538813365518984E-2</c:v>
                </c:pt>
                <c:pt idx="226">
                  <c:v>3.6057233704292507E-2</c:v>
                </c:pt>
                <c:pt idx="227">
                  <c:v>4.507628294036068E-2</c:v>
                </c:pt>
                <c:pt idx="228">
                  <c:v>5.5331599479843924E-2</c:v>
                </c:pt>
                <c:pt idx="229">
                  <c:v>1.6387868897048831E-2</c:v>
                </c:pt>
                <c:pt idx="230">
                  <c:v>2.6648445507345353E-2</c:v>
                </c:pt>
                <c:pt idx="231">
                  <c:v>1.668411867364749E-2</c:v>
                </c:pt>
                <c:pt idx="232">
                  <c:v>2.1236596574293255E-2</c:v>
                </c:pt>
                <c:pt idx="233">
                  <c:v>3.5517999450398519E-2</c:v>
                </c:pt>
                <c:pt idx="234">
                  <c:v>3.2242606790799655E-2</c:v>
                </c:pt>
                <c:pt idx="235">
                  <c:v>4.4393000612786768E-2</c:v>
                </c:pt>
                <c:pt idx="236">
                  <c:v>4.3662825955124294E-2</c:v>
                </c:pt>
                <c:pt idx="237">
                  <c:v>2.6168097910609357E-2</c:v>
                </c:pt>
                <c:pt idx="238">
                  <c:v>3.4536999042538631E-2</c:v>
                </c:pt>
                <c:pt idx="239">
                  <c:v>2.974987807427016E-2</c:v>
                </c:pt>
                <c:pt idx="240">
                  <c:v>3.8591311682834362E-2</c:v>
                </c:pt>
                <c:pt idx="241">
                  <c:v>2.6095383124524169E-2</c:v>
                </c:pt>
                <c:pt idx="242">
                  <c:v>2.5172413793103435E-2</c:v>
                </c:pt>
                <c:pt idx="243">
                  <c:v>4.1723110268219912E-2</c:v>
                </c:pt>
                <c:pt idx="244">
                  <c:v>3.5124384817636377E-2</c:v>
                </c:pt>
                <c:pt idx="245">
                  <c:v>4.270674700390651E-2</c:v>
                </c:pt>
                <c:pt idx="246">
                  <c:v>5.0200267022696886E-2</c:v>
                </c:pt>
                <c:pt idx="247">
                  <c:v>4.2475811432100503E-2</c:v>
                </c:pt>
                <c:pt idx="248">
                  <c:v>4.1677924885166084E-2</c:v>
                </c:pt>
                <c:pt idx="249">
                  <c:v>5.7515544741822085E-2</c:v>
                </c:pt>
                <c:pt idx="250">
                  <c:v>4.7817185126477792E-2</c:v>
                </c:pt>
                <c:pt idx="251">
                  <c:v>2.121789397622019E-2</c:v>
                </c:pt>
                <c:pt idx="252">
                  <c:v>2.7619980411361413E-2</c:v>
                </c:pt>
                <c:pt idx="253">
                  <c:v>6.4207301506254796E-2</c:v>
                </c:pt>
                <c:pt idx="254">
                  <c:v>3.5589845694375261E-2</c:v>
                </c:pt>
                <c:pt idx="255">
                  <c:v>2.467824565787835E-2</c:v>
                </c:pt>
                <c:pt idx="256">
                  <c:v>2.6002099932061037E-2</c:v>
                </c:pt>
                <c:pt idx="257">
                  <c:v>2.7807938231391018E-2</c:v>
                </c:pt>
              </c:numCache>
            </c:numRef>
          </c:val>
          <c:extLst>
            <c:ext xmlns:c16="http://schemas.microsoft.com/office/drawing/2014/chart" uri="{C3380CC4-5D6E-409C-BE32-E72D297353CC}">
              <c16:uniqueId val="{00000000-43E1-4675-8F76-281E3F87B120}"/>
            </c:ext>
          </c:extLst>
        </c:ser>
        <c:dLbls>
          <c:showLegendKey val="0"/>
          <c:showVal val="0"/>
          <c:showCatName val="0"/>
          <c:showSerName val="0"/>
          <c:showPercent val="0"/>
          <c:showBubbleSize val="0"/>
        </c:dLbls>
        <c:axId val="1786032560"/>
        <c:axId val="1786033216"/>
      </c:areaChart>
      <c:dateAx>
        <c:axId val="1786032560"/>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786033216"/>
        <c:crosses val="autoZero"/>
        <c:auto val="1"/>
        <c:lblOffset val="100"/>
        <c:baseTimeUnit val="months"/>
        <c:majorUnit val="2"/>
        <c:majorTimeUnit val="years"/>
      </c:dateAx>
      <c:valAx>
        <c:axId val="178603321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786032560"/>
        <c:crosses val="autoZero"/>
        <c:crossBetween val="midCat"/>
      </c:valAx>
      <c:spPr>
        <a:noFill/>
        <a:ln>
          <a:noFill/>
        </a:ln>
        <a:effectLst/>
      </c:spPr>
    </c:plotArea>
    <c:plotVisOnly val="1"/>
    <c:dispBlanksAs val="zero"/>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61375993472885E-2"/>
          <c:y val="2.9692448298582329E-2"/>
          <c:w val="0.91926162354346952"/>
          <c:h val="0.90104508066058786"/>
        </c:manualLayout>
      </c:layout>
      <c:barChart>
        <c:barDir val="col"/>
        <c:grouping val="clustered"/>
        <c:varyColors val="0"/>
        <c:ser>
          <c:idx val="1"/>
          <c:order val="1"/>
          <c:tx>
            <c:strRef>
              <c:f>Sheet1!$F$3</c:f>
              <c:strCache>
                <c:ptCount val="1"/>
                <c:pt idx="0">
                  <c:v>GBP/USD daily change (%)</c:v>
                </c:pt>
              </c:strCache>
            </c:strRef>
          </c:tx>
          <c:spPr>
            <a:solidFill>
              <a:schemeClr val="bg1">
                <a:lumMod val="75000"/>
              </a:schemeClr>
            </a:solidFill>
            <a:ln>
              <a:solidFill>
                <a:schemeClr val="bg1">
                  <a:lumMod val="75000"/>
                </a:schemeClr>
              </a:solidFill>
            </a:ln>
            <a:effectLst/>
          </c:spPr>
          <c:invertIfNegative val="0"/>
          <c:cat>
            <c:numRef>
              <c:f>Sheet1!$R$3:$R$379</c:f>
              <c:numCache>
                <c:formatCode>m/d/yyyy</c:formatCode>
                <c:ptCount val="377"/>
                <c:pt idx="0">
                  <c:v>44357</c:v>
                </c:pt>
                <c:pt idx="1">
                  <c:v>44356</c:v>
                </c:pt>
                <c:pt idx="2">
                  <c:v>44355</c:v>
                </c:pt>
                <c:pt idx="3">
                  <c:v>44354</c:v>
                </c:pt>
                <c:pt idx="4">
                  <c:v>44351</c:v>
                </c:pt>
                <c:pt idx="5">
                  <c:v>44350</c:v>
                </c:pt>
                <c:pt idx="6">
                  <c:v>44349</c:v>
                </c:pt>
                <c:pt idx="7">
                  <c:v>44348</c:v>
                </c:pt>
                <c:pt idx="8">
                  <c:v>44347</c:v>
                </c:pt>
                <c:pt idx="9">
                  <c:v>44344</c:v>
                </c:pt>
                <c:pt idx="10">
                  <c:v>44343</c:v>
                </c:pt>
                <c:pt idx="11">
                  <c:v>44342</c:v>
                </c:pt>
                <c:pt idx="12">
                  <c:v>44341</c:v>
                </c:pt>
                <c:pt idx="13">
                  <c:v>44340</c:v>
                </c:pt>
                <c:pt idx="14">
                  <c:v>44337</c:v>
                </c:pt>
                <c:pt idx="15">
                  <c:v>44336</c:v>
                </c:pt>
                <c:pt idx="16">
                  <c:v>44335</c:v>
                </c:pt>
                <c:pt idx="17">
                  <c:v>44334</c:v>
                </c:pt>
                <c:pt idx="18">
                  <c:v>44333</c:v>
                </c:pt>
                <c:pt idx="19">
                  <c:v>44330</c:v>
                </c:pt>
                <c:pt idx="20">
                  <c:v>44329</c:v>
                </c:pt>
                <c:pt idx="21">
                  <c:v>44328</c:v>
                </c:pt>
                <c:pt idx="22">
                  <c:v>44327</c:v>
                </c:pt>
                <c:pt idx="23">
                  <c:v>44326</c:v>
                </c:pt>
                <c:pt idx="24">
                  <c:v>44323</c:v>
                </c:pt>
                <c:pt idx="25">
                  <c:v>44322</c:v>
                </c:pt>
                <c:pt idx="26">
                  <c:v>44321</c:v>
                </c:pt>
                <c:pt idx="27">
                  <c:v>44320</c:v>
                </c:pt>
                <c:pt idx="28">
                  <c:v>44319</c:v>
                </c:pt>
                <c:pt idx="29">
                  <c:v>44316</c:v>
                </c:pt>
                <c:pt idx="30">
                  <c:v>44315</c:v>
                </c:pt>
                <c:pt idx="31">
                  <c:v>44314</c:v>
                </c:pt>
                <c:pt idx="32">
                  <c:v>44313</c:v>
                </c:pt>
                <c:pt idx="33">
                  <c:v>44312</c:v>
                </c:pt>
                <c:pt idx="34">
                  <c:v>44309</c:v>
                </c:pt>
                <c:pt idx="35">
                  <c:v>44308</c:v>
                </c:pt>
                <c:pt idx="36">
                  <c:v>44307</c:v>
                </c:pt>
                <c:pt idx="37">
                  <c:v>44306</c:v>
                </c:pt>
                <c:pt idx="38">
                  <c:v>44305</c:v>
                </c:pt>
                <c:pt idx="39">
                  <c:v>44302</c:v>
                </c:pt>
                <c:pt idx="40">
                  <c:v>44301</c:v>
                </c:pt>
                <c:pt idx="41">
                  <c:v>44300</c:v>
                </c:pt>
                <c:pt idx="42">
                  <c:v>44299</c:v>
                </c:pt>
                <c:pt idx="43">
                  <c:v>44298</c:v>
                </c:pt>
                <c:pt idx="44">
                  <c:v>44295</c:v>
                </c:pt>
                <c:pt idx="45">
                  <c:v>44294</c:v>
                </c:pt>
                <c:pt idx="46">
                  <c:v>44293</c:v>
                </c:pt>
                <c:pt idx="47">
                  <c:v>44292</c:v>
                </c:pt>
                <c:pt idx="48">
                  <c:v>44291</c:v>
                </c:pt>
                <c:pt idx="49">
                  <c:v>44288</c:v>
                </c:pt>
                <c:pt idx="50">
                  <c:v>44287</c:v>
                </c:pt>
                <c:pt idx="51">
                  <c:v>44286</c:v>
                </c:pt>
                <c:pt idx="52">
                  <c:v>44285</c:v>
                </c:pt>
                <c:pt idx="53">
                  <c:v>44284</c:v>
                </c:pt>
                <c:pt idx="54">
                  <c:v>44281</c:v>
                </c:pt>
                <c:pt idx="55">
                  <c:v>44280</c:v>
                </c:pt>
                <c:pt idx="56">
                  <c:v>44279</c:v>
                </c:pt>
                <c:pt idx="57">
                  <c:v>44278</c:v>
                </c:pt>
                <c:pt idx="58">
                  <c:v>44277</c:v>
                </c:pt>
                <c:pt idx="59">
                  <c:v>44274</c:v>
                </c:pt>
                <c:pt idx="60">
                  <c:v>44273</c:v>
                </c:pt>
                <c:pt idx="61">
                  <c:v>44272</c:v>
                </c:pt>
                <c:pt idx="62">
                  <c:v>44271</c:v>
                </c:pt>
                <c:pt idx="63">
                  <c:v>44270</c:v>
                </c:pt>
                <c:pt idx="64">
                  <c:v>44267</c:v>
                </c:pt>
                <c:pt idx="65">
                  <c:v>44266</c:v>
                </c:pt>
                <c:pt idx="66">
                  <c:v>44265</c:v>
                </c:pt>
                <c:pt idx="67">
                  <c:v>44264</c:v>
                </c:pt>
                <c:pt idx="68">
                  <c:v>44263</c:v>
                </c:pt>
                <c:pt idx="69">
                  <c:v>44260</c:v>
                </c:pt>
                <c:pt idx="70">
                  <c:v>44259</c:v>
                </c:pt>
                <c:pt idx="71">
                  <c:v>44258</c:v>
                </c:pt>
                <c:pt idx="72">
                  <c:v>44257</c:v>
                </c:pt>
                <c:pt idx="73">
                  <c:v>44256</c:v>
                </c:pt>
                <c:pt idx="74">
                  <c:v>44253</c:v>
                </c:pt>
                <c:pt idx="75">
                  <c:v>44252</c:v>
                </c:pt>
                <c:pt idx="76">
                  <c:v>44251</c:v>
                </c:pt>
                <c:pt idx="77">
                  <c:v>44250</c:v>
                </c:pt>
                <c:pt idx="78">
                  <c:v>44249</c:v>
                </c:pt>
                <c:pt idx="79">
                  <c:v>44246</c:v>
                </c:pt>
                <c:pt idx="80">
                  <c:v>44245</c:v>
                </c:pt>
                <c:pt idx="81">
                  <c:v>44244</c:v>
                </c:pt>
                <c:pt idx="82">
                  <c:v>44243</c:v>
                </c:pt>
                <c:pt idx="83">
                  <c:v>44242</c:v>
                </c:pt>
                <c:pt idx="84">
                  <c:v>44239</c:v>
                </c:pt>
                <c:pt idx="85">
                  <c:v>44238</c:v>
                </c:pt>
                <c:pt idx="86">
                  <c:v>44237</c:v>
                </c:pt>
                <c:pt idx="87">
                  <c:v>44236</c:v>
                </c:pt>
                <c:pt idx="88">
                  <c:v>44235</c:v>
                </c:pt>
                <c:pt idx="89">
                  <c:v>44232</c:v>
                </c:pt>
                <c:pt idx="90">
                  <c:v>44231</c:v>
                </c:pt>
                <c:pt idx="91">
                  <c:v>44230</c:v>
                </c:pt>
                <c:pt idx="92">
                  <c:v>44229</c:v>
                </c:pt>
                <c:pt idx="93">
                  <c:v>44228</c:v>
                </c:pt>
                <c:pt idx="94">
                  <c:v>44225</c:v>
                </c:pt>
                <c:pt idx="95">
                  <c:v>44224</c:v>
                </c:pt>
                <c:pt idx="96">
                  <c:v>44223</c:v>
                </c:pt>
                <c:pt idx="97">
                  <c:v>44222</c:v>
                </c:pt>
                <c:pt idx="98">
                  <c:v>44221</c:v>
                </c:pt>
                <c:pt idx="99">
                  <c:v>44218</c:v>
                </c:pt>
                <c:pt idx="100">
                  <c:v>44217</c:v>
                </c:pt>
                <c:pt idx="101">
                  <c:v>44216</c:v>
                </c:pt>
                <c:pt idx="102">
                  <c:v>44215</c:v>
                </c:pt>
                <c:pt idx="103">
                  <c:v>44214</c:v>
                </c:pt>
                <c:pt idx="104">
                  <c:v>44211</c:v>
                </c:pt>
                <c:pt idx="105">
                  <c:v>44210</c:v>
                </c:pt>
                <c:pt idx="106">
                  <c:v>44209</c:v>
                </c:pt>
                <c:pt idx="107">
                  <c:v>44208</c:v>
                </c:pt>
                <c:pt idx="108">
                  <c:v>44207</c:v>
                </c:pt>
                <c:pt idx="109">
                  <c:v>44204</c:v>
                </c:pt>
                <c:pt idx="110">
                  <c:v>44203</c:v>
                </c:pt>
                <c:pt idx="111">
                  <c:v>44202</c:v>
                </c:pt>
                <c:pt idx="112">
                  <c:v>44201</c:v>
                </c:pt>
                <c:pt idx="113">
                  <c:v>44200</c:v>
                </c:pt>
                <c:pt idx="114">
                  <c:v>44197</c:v>
                </c:pt>
                <c:pt idx="115">
                  <c:v>44196</c:v>
                </c:pt>
                <c:pt idx="116">
                  <c:v>44195</c:v>
                </c:pt>
                <c:pt idx="117">
                  <c:v>44194</c:v>
                </c:pt>
                <c:pt idx="118">
                  <c:v>44193</c:v>
                </c:pt>
                <c:pt idx="119">
                  <c:v>44190</c:v>
                </c:pt>
                <c:pt idx="120">
                  <c:v>44189</c:v>
                </c:pt>
                <c:pt idx="121">
                  <c:v>44188</c:v>
                </c:pt>
                <c:pt idx="122">
                  <c:v>44187</c:v>
                </c:pt>
                <c:pt idx="123">
                  <c:v>44186</c:v>
                </c:pt>
                <c:pt idx="124">
                  <c:v>44183</c:v>
                </c:pt>
                <c:pt idx="125">
                  <c:v>44182</c:v>
                </c:pt>
                <c:pt idx="126">
                  <c:v>44181</c:v>
                </c:pt>
                <c:pt idx="127">
                  <c:v>44180</c:v>
                </c:pt>
                <c:pt idx="128">
                  <c:v>44179</c:v>
                </c:pt>
                <c:pt idx="129">
                  <c:v>44176</c:v>
                </c:pt>
                <c:pt idx="130">
                  <c:v>44175</c:v>
                </c:pt>
                <c:pt idx="131">
                  <c:v>44174</c:v>
                </c:pt>
                <c:pt idx="132">
                  <c:v>44173</c:v>
                </c:pt>
                <c:pt idx="133">
                  <c:v>44172</c:v>
                </c:pt>
                <c:pt idx="134">
                  <c:v>44169</c:v>
                </c:pt>
                <c:pt idx="135">
                  <c:v>44168</c:v>
                </c:pt>
                <c:pt idx="136">
                  <c:v>44167</c:v>
                </c:pt>
                <c:pt idx="137">
                  <c:v>44166</c:v>
                </c:pt>
                <c:pt idx="138">
                  <c:v>44165</c:v>
                </c:pt>
                <c:pt idx="139">
                  <c:v>44162</c:v>
                </c:pt>
                <c:pt idx="140">
                  <c:v>44161</c:v>
                </c:pt>
                <c:pt idx="141">
                  <c:v>44160</c:v>
                </c:pt>
                <c:pt idx="142">
                  <c:v>44159</c:v>
                </c:pt>
                <c:pt idx="143">
                  <c:v>44158</c:v>
                </c:pt>
                <c:pt idx="144">
                  <c:v>44155</c:v>
                </c:pt>
                <c:pt idx="145">
                  <c:v>44154</c:v>
                </c:pt>
                <c:pt idx="146">
                  <c:v>44153</c:v>
                </c:pt>
                <c:pt idx="147">
                  <c:v>44152</c:v>
                </c:pt>
                <c:pt idx="148">
                  <c:v>44151</c:v>
                </c:pt>
                <c:pt idx="149">
                  <c:v>44148</c:v>
                </c:pt>
                <c:pt idx="150">
                  <c:v>44147</c:v>
                </c:pt>
                <c:pt idx="151">
                  <c:v>44146</c:v>
                </c:pt>
                <c:pt idx="152">
                  <c:v>44145</c:v>
                </c:pt>
                <c:pt idx="153">
                  <c:v>44144</c:v>
                </c:pt>
                <c:pt idx="154">
                  <c:v>44141</c:v>
                </c:pt>
                <c:pt idx="155">
                  <c:v>44140</c:v>
                </c:pt>
                <c:pt idx="156">
                  <c:v>44139</c:v>
                </c:pt>
                <c:pt idx="157">
                  <c:v>44138</c:v>
                </c:pt>
                <c:pt idx="158">
                  <c:v>44137</c:v>
                </c:pt>
                <c:pt idx="159">
                  <c:v>44134</c:v>
                </c:pt>
                <c:pt idx="160">
                  <c:v>44133</c:v>
                </c:pt>
                <c:pt idx="161">
                  <c:v>44132</c:v>
                </c:pt>
                <c:pt idx="162">
                  <c:v>44131</c:v>
                </c:pt>
                <c:pt idx="163">
                  <c:v>44130</c:v>
                </c:pt>
                <c:pt idx="164">
                  <c:v>44127</c:v>
                </c:pt>
                <c:pt idx="165">
                  <c:v>44126</c:v>
                </c:pt>
                <c:pt idx="166">
                  <c:v>44125</c:v>
                </c:pt>
                <c:pt idx="167">
                  <c:v>44124</c:v>
                </c:pt>
                <c:pt idx="168">
                  <c:v>44123</c:v>
                </c:pt>
                <c:pt idx="169">
                  <c:v>44120</c:v>
                </c:pt>
                <c:pt idx="170">
                  <c:v>44119</c:v>
                </c:pt>
                <c:pt idx="171">
                  <c:v>44118</c:v>
                </c:pt>
                <c:pt idx="172">
                  <c:v>44117</c:v>
                </c:pt>
                <c:pt idx="173">
                  <c:v>44116</c:v>
                </c:pt>
                <c:pt idx="174">
                  <c:v>44113</c:v>
                </c:pt>
                <c:pt idx="175">
                  <c:v>44112</c:v>
                </c:pt>
                <c:pt idx="176">
                  <c:v>44111</c:v>
                </c:pt>
                <c:pt idx="177">
                  <c:v>44110</c:v>
                </c:pt>
                <c:pt idx="178">
                  <c:v>44109</c:v>
                </c:pt>
                <c:pt idx="179">
                  <c:v>44106</c:v>
                </c:pt>
                <c:pt idx="180">
                  <c:v>44105</c:v>
                </c:pt>
                <c:pt idx="181">
                  <c:v>44104</c:v>
                </c:pt>
                <c:pt idx="182">
                  <c:v>44103</c:v>
                </c:pt>
                <c:pt idx="183">
                  <c:v>44102</c:v>
                </c:pt>
                <c:pt idx="184">
                  <c:v>44099</c:v>
                </c:pt>
                <c:pt idx="185">
                  <c:v>44098</c:v>
                </c:pt>
                <c:pt idx="186">
                  <c:v>44097</c:v>
                </c:pt>
                <c:pt idx="187">
                  <c:v>44096</c:v>
                </c:pt>
                <c:pt idx="188">
                  <c:v>44095</c:v>
                </c:pt>
                <c:pt idx="189">
                  <c:v>44092</c:v>
                </c:pt>
                <c:pt idx="190">
                  <c:v>44091</c:v>
                </c:pt>
                <c:pt idx="191">
                  <c:v>44090</c:v>
                </c:pt>
                <c:pt idx="192">
                  <c:v>44089</c:v>
                </c:pt>
                <c:pt idx="193">
                  <c:v>44088</c:v>
                </c:pt>
                <c:pt idx="194">
                  <c:v>44085</c:v>
                </c:pt>
                <c:pt idx="195">
                  <c:v>44084</c:v>
                </c:pt>
                <c:pt idx="196">
                  <c:v>44083</c:v>
                </c:pt>
                <c:pt idx="197">
                  <c:v>44082</c:v>
                </c:pt>
                <c:pt idx="198">
                  <c:v>44081</c:v>
                </c:pt>
                <c:pt idx="199">
                  <c:v>44078</c:v>
                </c:pt>
                <c:pt idx="200">
                  <c:v>44077</c:v>
                </c:pt>
                <c:pt idx="201">
                  <c:v>44076</c:v>
                </c:pt>
                <c:pt idx="202">
                  <c:v>44075</c:v>
                </c:pt>
                <c:pt idx="203">
                  <c:v>44074</c:v>
                </c:pt>
                <c:pt idx="204">
                  <c:v>44071</c:v>
                </c:pt>
                <c:pt idx="205">
                  <c:v>44070</c:v>
                </c:pt>
                <c:pt idx="206">
                  <c:v>44069</c:v>
                </c:pt>
                <c:pt idx="207">
                  <c:v>44068</c:v>
                </c:pt>
                <c:pt idx="208">
                  <c:v>44067</c:v>
                </c:pt>
                <c:pt idx="209">
                  <c:v>44064</c:v>
                </c:pt>
                <c:pt idx="210">
                  <c:v>44063</c:v>
                </c:pt>
                <c:pt idx="211">
                  <c:v>44062</c:v>
                </c:pt>
                <c:pt idx="212">
                  <c:v>44061</c:v>
                </c:pt>
                <c:pt idx="213">
                  <c:v>44060</c:v>
                </c:pt>
                <c:pt idx="214">
                  <c:v>44057</c:v>
                </c:pt>
                <c:pt idx="215">
                  <c:v>44056</c:v>
                </c:pt>
                <c:pt idx="216">
                  <c:v>44055</c:v>
                </c:pt>
                <c:pt idx="217">
                  <c:v>44054</c:v>
                </c:pt>
                <c:pt idx="218">
                  <c:v>44053</c:v>
                </c:pt>
                <c:pt idx="219">
                  <c:v>44050</c:v>
                </c:pt>
                <c:pt idx="220">
                  <c:v>44049</c:v>
                </c:pt>
                <c:pt idx="221">
                  <c:v>44048</c:v>
                </c:pt>
                <c:pt idx="222">
                  <c:v>44047</c:v>
                </c:pt>
                <c:pt idx="223">
                  <c:v>44046</c:v>
                </c:pt>
                <c:pt idx="224">
                  <c:v>44043</c:v>
                </c:pt>
                <c:pt idx="225">
                  <c:v>44042</c:v>
                </c:pt>
                <c:pt idx="226">
                  <c:v>44041</c:v>
                </c:pt>
                <c:pt idx="227">
                  <c:v>44040</c:v>
                </c:pt>
                <c:pt idx="228">
                  <c:v>44039</c:v>
                </c:pt>
                <c:pt idx="229">
                  <c:v>44036</c:v>
                </c:pt>
                <c:pt idx="230">
                  <c:v>44035</c:v>
                </c:pt>
                <c:pt idx="231">
                  <c:v>44034</c:v>
                </c:pt>
                <c:pt idx="232">
                  <c:v>44033</c:v>
                </c:pt>
                <c:pt idx="233">
                  <c:v>44032</c:v>
                </c:pt>
                <c:pt idx="234">
                  <c:v>44029</c:v>
                </c:pt>
                <c:pt idx="235">
                  <c:v>44028</c:v>
                </c:pt>
                <c:pt idx="236">
                  <c:v>44027</c:v>
                </c:pt>
                <c:pt idx="237">
                  <c:v>44026</c:v>
                </c:pt>
                <c:pt idx="238">
                  <c:v>44025</c:v>
                </c:pt>
                <c:pt idx="239">
                  <c:v>44022</c:v>
                </c:pt>
                <c:pt idx="240">
                  <c:v>44021</c:v>
                </c:pt>
                <c:pt idx="241">
                  <c:v>44020</c:v>
                </c:pt>
                <c:pt idx="242">
                  <c:v>44019</c:v>
                </c:pt>
                <c:pt idx="243">
                  <c:v>44018</c:v>
                </c:pt>
                <c:pt idx="244">
                  <c:v>44015</c:v>
                </c:pt>
                <c:pt idx="245">
                  <c:v>44014</c:v>
                </c:pt>
                <c:pt idx="246">
                  <c:v>44013</c:v>
                </c:pt>
                <c:pt idx="247">
                  <c:v>44012</c:v>
                </c:pt>
                <c:pt idx="248">
                  <c:v>44011</c:v>
                </c:pt>
                <c:pt idx="249">
                  <c:v>44008</c:v>
                </c:pt>
                <c:pt idx="250">
                  <c:v>44007</c:v>
                </c:pt>
                <c:pt idx="251">
                  <c:v>44006</c:v>
                </c:pt>
                <c:pt idx="252">
                  <c:v>44005</c:v>
                </c:pt>
                <c:pt idx="253">
                  <c:v>44004</c:v>
                </c:pt>
                <c:pt idx="254">
                  <c:v>44001</c:v>
                </c:pt>
                <c:pt idx="255">
                  <c:v>44000</c:v>
                </c:pt>
                <c:pt idx="256">
                  <c:v>43999</c:v>
                </c:pt>
                <c:pt idx="257">
                  <c:v>43998</c:v>
                </c:pt>
                <c:pt idx="258">
                  <c:v>43997</c:v>
                </c:pt>
                <c:pt idx="259">
                  <c:v>43994</c:v>
                </c:pt>
                <c:pt idx="260">
                  <c:v>43993</c:v>
                </c:pt>
                <c:pt idx="261">
                  <c:v>43992</c:v>
                </c:pt>
                <c:pt idx="262">
                  <c:v>43991</c:v>
                </c:pt>
                <c:pt idx="263">
                  <c:v>43990</c:v>
                </c:pt>
                <c:pt idx="264">
                  <c:v>43987</c:v>
                </c:pt>
                <c:pt idx="265">
                  <c:v>43986</c:v>
                </c:pt>
                <c:pt idx="266">
                  <c:v>43985</c:v>
                </c:pt>
                <c:pt idx="267">
                  <c:v>43984</c:v>
                </c:pt>
                <c:pt idx="268">
                  <c:v>43983</c:v>
                </c:pt>
                <c:pt idx="269">
                  <c:v>43980</c:v>
                </c:pt>
                <c:pt idx="270">
                  <c:v>43979</c:v>
                </c:pt>
                <c:pt idx="271">
                  <c:v>43978</c:v>
                </c:pt>
                <c:pt idx="272">
                  <c:v>43977</c:v>
                </c:pt>
                <c:pt idx="273">
                  <c:v>43976</c:v>
                </c:pt>
                <c:pt idx="274">
                  <c:v>43973</c:v>
                </c:pt>
                <c:pt idx="275">
                  <c:v>43972</c:v>
                </c:pt>
                <c:pt idx="276">
                  <c:v>43971</c:v>
                </c:pt>
                <c:pt idx="277">
                  <c:v>43970</c:v>
                </c:pt>
                <c:pt idx="278">
                  <c:v>43969</c:v>
                </c:pt>
                <c:pt idx="279">
                  <c:v>43966</c:v>
                </c:pt>
                <c:pt idx="280">
                  <c:v>43965</c:v>
                </c:pt>
                <c:pt idx="281">
                  <c:v>43964</c:v>
                </c:pt>
                <c:pt idx="282">
                  <c:v>43963</c:v>
                </c:pt>
                <c:pt idx="283">
                  <c:v>43962</c:v>
                </c:pt>
                <c:pt idx="284">
                  <c:v>43959</c:v>
                </c:pt>
                <c:pt idx="285">
                  <c:v>43958</c:v>
                </c:pt>
                <c:pt idx="286">
                  <c:v>43957</c:v>
                </c:pt>
                <c:pt idx="287">
                  <c:v>43956</c:v>
                </c:pt>
                <c:pt idx="288">
                  <c:v>43955</c:v>
                </c:pt>
                <c:pt idx="289">
                  <c:v>43952</c:v>
                </c:pt>
                <c:pt idx="290">
                  <c:v>43951</c:v>
                </c:pt>
                <c:pt idx="291">
                  <c:v>43950</c:v>
                </c:pt>
                <c:pt idx="292">
                  <c:v>43949</c:v>
                </c:pt>
                <c:pt idx="293">
                  <c:v>43948</c:v>
                </c:pt>
                <c:pt idx="294">
                  <c:v>43945</c:v>
                </c:pt>
                <c:pt idx="295">
                  <c:v>43944</c:v>
                </c:pt>
                <c:pt idx="296">
                  <c:v>43943</c:v>
                </c:pt>
                <c:pt idx="297">
                  <c:v>43942</c:v>
                </c:pt>
                <c:pt idx="298">
                  <c:v>43941</c:v>
                </c:pt>
                <c:pt idx="299">
                  <c:v>43938</c:v>
                </c:pt>
                <c:pt idx="300">
                  <c:v>43937</c:v>
                </c:pt>
                <c:pt idx="301">
                  <c:v>43936</c:v>
                </c:pt>
                <c:pt idx="302">
                  <c:v>43935</c:v>
                </c:pt>
                <c:pt idx="303">
                  <c:v>43934</c:v>
                </c:pt>
                <c:pt idx="304">
                  <c:v>43931</c:v>
                </c:pt>
                <c:pt idx="305">
                  <c:v>43930</c:v>
                </c:pt>
                <c:pt idx="306">
                  <c:v>43929</c:v>
                </c:pt>
                <c:pt idx="307">
                  <c:v>43928</c:v>
                </c:pt>
                <c:pt idx="308">
                  <c:v>43927</c:v>
                </c:pt>
                <c:pt idx="309">
                  <c:v>43924</c:v>
                </c:pt>
                <c:pt idx="310">
                  <c:v>43923</c:v>
                </c:pt>
                <c:pt idx="311">
                  <c:v>43922</c:v>
                </c:pt>
                <c:pt idx="312">
                  <c:v>43921</c:v>
                </c:pt>
                <c:pt idx="313">
                  <c:v>43920</c:v>
                </c:pt>
                <c:pt idx="314">
                  <c:v>43917</c:v>
                </c:pt>
                <c:pt idx="315">
                  <c:v>43916</c:v>
                </c:pt>
                <c:pt idx="316">
                  <c:v>43915</c:v>
                </c:pt>
                <c:pt idx="317">
                  <c:v>43914</c:v>
                </c:pt>
                <c:pt idx="318">
                  <c:v>43913</c:v>
                </c:pt>
                <c:pt idx="319">
                  <c:v>43910</c:v>
                </c:pt>
                <c:pt idx="320">
                  <c:v>43909</c:v>
                </c:pt>
                <c:pt idx="321">
                  <c:v>43908</c:v>
                </c:pt>
                <c:pt idx="322">
                  <c:v>43907</c:v>
                </c:pt>
                <c:pt idx="323">
                  <c:v>43906</c:v>
                </c:pt>
                <c:pt idx="324">
                  <c:v>43903</c:v>
                </c:pt>
                <c:pt idx="325">
                  <c:v>43902</c:v>
                </c:pt>
                <c:pt idx="326">
                  <c:v>43901</c:v>
                </c:pt>
                <c:pt idx="327">
                  <c:v>43900</c:v>
                </c:pt>
                <c:pt idx="328">
                  <c:v>43899</c:v>
                </c:pt>
                <c:pt idx="329">
                  <c:v>43896</c:v>
                </c:pt>
                <c:pt idx="330">
                  <c:v>43895</c:v>
                </c:pt>
                <c:pt idx="331">
                  <c:v>43894</c:v>
                </c:pt>
                <c:pt idx="332">
                  <c:v>43893</c:v>
                </c:pt>
                <c:pt idx="333">
                  <c:v>43892</c:v>
                </c:pt>
                <c:pt idx="334">
                  <c:v>43889</c:v>
                </c:pt>
                <c:pt idx="335">
                  <c:v>43888</c:v>
                </c:pt>
                <c:pt idx="336">
                  <c:v>43887</c:v>
                </c:pt>
                <c:pt idx="337">
                  <c:v>43886</c:v>
                </c:pt>
                <c:pt idx="338">
                  <c:v>43885</c:v>
                </c:pt>
                <c:pt idx="339">
                  <c:v>43882</c:v>
                </c:pt>
                <c:pt idx="340">
                  <c:v>43881</c:v>
                </c:pt>
                <c:pt idx="341">
                  <c:v>43880</c:v>
                </c:pt>
                <c:pt idx="342">
                  <c:v>43879</c:v>
                </c:pt>
                <c:pt idx="343">
                  <c:v>43878</c:v>
                </c:pt>
                <c:pt idx="344">
                  <c:v>43875</c:v>
                </c:pt>
                <c:pt idx="345">
                  <c:v>43874</c:v>
                </c:pt>
                <c:pt idx="346">
                  <c:v>43873</c:v>
                </c:pt>
                <c:pt idx="347">
                  <c:v>43872</c:v>
                </c:pt>
                <c:pt idx="348">
                  <c:v>43871</c:v>
                </c:pt>
                <c:pt idx="349">
                  <c:v>43868</c:v>
                </c:pt>
                <c:pt idx="350">
                  <c:v>43867</c:v>
                </c:pt>
                <c:pt idx="351">
                  <c:v>43866</c:v>
                </c:pt>
                <c:pt idx="352">
                  <c:v>43865</c:v>
                </c:pt>
                <c:pt idx="353">
                  <c:v>43864</c:v>
                </c:pt>
                <c:pt idx="354">
                  <c:v>43861</c:v>
                </c:pt>
                <c:pt idx="355">
                  <c:v>43860</c:v>
                </c:pt>
                <c:pt idx="356">
                  <c:v>43859</c:v>
                </c:pt>
                <c:pt idx="357">
                  <c:v>43858</c:v>
                </c:pt>
                <c:pt idx="358">
                  <c:v>43857</c:v>
                </c:pt>
                <c:pt idx="359">
                  <c:v>43854</c:v>
                </c:pt>
                <c:pt idx="360">
                  <c:v>43853</c:v>
                </c:pt>
                <c:pt idx="361">
                  <c:v>43852</c:v>
                </c:pt>
                <c:pt idx="362">
                  <c:v>43851</c:v>
                </c:pt>
                <c:pt idx="363">
                  <c:v>43850</c:v>
                </c:pt>
                <c:pt idx="364">
                  <c:v>43847</c:v>
                </c:pt>
                <c:pt idx="365">
                  <c:v>43846</c:v>
                </c:pt>
                <c:pt idx="366">
                  <c:v>43845</c:v>
                </c:pt>
                <c:pt idx="367">
                  <c:v>43844</c:v>
                </c:pt>
                <c:pt idx="368">
                  <c:v>43843</c:v>
                </c:pt>
                <c:pt idx="369">
                  <c:v>43840</c:v>
                </c:pt>
                <c:pt idx="370">
                  <c:v>43839</c:v>
                </c:pt>
                <c:pt idx="371">
                  <c:v>43838</c:v>
                </c:pt>
                <c:pt idx="372">
                  <c:v>43837</c:v>
                </c:pt>
                <c:pt idx="373">
                  <c:v>43836</c:v>
                </c:pt>
                <c:pt idx="374">
                  <c:v>43833</c:v>
                </c:pt>
                <c:pt idx="375">
                  <c:v>43832</c:v>
                </c:pt>
                <c:pt idx="376">
                  <c:v>43831</c:v>
                </c:pt>
              </c:numCache>
            </c:numRef>
          </c:cat>
          <c:val>
            <c:numRef>
              <c:f>Sheet1!$T$3:$T$379</c:f>
              <c:numCache>
                <c:formatCode>0.0%</c:formatCode>
                <c:ptCount val="377"/>
                <c:pt idx="0">
                  <c:v>-1.9831432821022276E-3</c:v>
                </c:pt>
                <c:pt idx="1">
                  <c:v>-2.6843741169822167E-3</c:v>
                </c:pt>
                <c:pt idx="2">
                  <c:v>-1.8334391086664804E-3</c:v>
                </c:pt>
                <c:pt idx="3">
                  <c:v>6.351894982002265E-4</c:v>
                </c:pt>
                <c:pt idx="4">
                  <c:v>3.6162518613060213E-3</c:v>
                </c:pt>
                <c:pt idx="5">
                  <c:v>-4.658056320135464E-3</c:v>
                </c:pt>
                <c:pt idx="6">
                  <c:v>1.2013285280192459E-3</c:v>
                </c:pt>
                <c:pt idx="7">
                  <c:v>-4.5739216100203718E-3</c:v>
                </c:pt>
                <c:pt idx="8">
                  <c:v>2.1864861052335329E-3</c:v>
                </c:pt>
                <c:pt idx="9">
                  <c:v>-1.2671594508975881E-3</c:v>
                </c:pt>
                <c:pt idx="10">
                  <c:v>6.091082937885235E-3</c:v>
                </c:pt>
                <c:pt idx="11">
                  <c:v>-2.3319906720373688E-3</c:v>
                </c:pt>
                <c:pt idx="12">
                  <c:v>-2.8258565877778592E-4</c:v>
                </c:pt>
                <c:pt idx="13">
                  <c:v>-1.4127286854558025E-4</c:v>
                </c:pt>
                <c:pt idx="14">
                  <c:v>-2.8897659994361379E-3</c:v>
                </c:pt>
                <c:pt idx="15">
                  <c:v>5.7414233059257126E-3</c:v>
                </c:pt>
                <c:pt idx="16">
                  <c:v>-5.2861573160417688E-3</c:v>
                </c:pt>
                <c:pt idx="17">
                  <c:v>4.1050322032698894E-3</c:v>
                </c:pt>
                <c:pt idx="18">
                  <c:v>3.2651902328222158E-3</c:v>
                </c:pt>
                <c:pt idx="19">
                  <c:v>3.3454338387073289E-3</c:v>
                </c:pt>
                <c:pt idx="20">
                  <c:v>-7.1169311792747121E-5</c:v>
                </c:pt>
                <c:pt idx="21">
                  <c:v>-6.15319329514105E-3</c:v>
                </c:pt>
                <c:pt idx="22">
                  <c:v>1.7710399546613394E-3</c:v>
                </c:pt>
                <c:pt idx="23">
                  <c:v>1.0158821004435535E-2</c:v>
                </c:pt>
                <c:pt idx="24">
                  <c:v>6.2657544112350947E-3</c:v>
                </c:pt>
                <c:pt idx="25">
                  <c:v>-1.1509963311990676E-3</c:v>
                </c:pt>
                <c:pt idx="26">
                  <c:v>1.2963629816348749E-3</c:v>
                </c:pt>
                <c:pt idx="27">
                  <c:v>-1.7255014738658118E-3</c:v>
                </c:pt>
                <c:pt idx="28">
                  <c:v>6.0759493670885806E-3</c:v>
                </c:pt>
                <c:pt idx="29">
                  <c:v>-9.0387374461979517E-3</c:v>
                </c:pt>
                <c:pt idx="30">
                  <c:v>2.1525435890074404E-4</c:v>
                </c:pt>
                <c:pt idx="31">
                  <c:v>1.2936610608020871E-3</c:v>
                </c:pt>
                <c:pt idx="32">
                  <c:v>1.1514104778353814E-3</c:v>
                </c:pt>
                <c:pt idx="33">
                  <c:v>1.8023213899502175E-3</c:v>
                </c:pt>
                <c:pt idx="34">
                  <c:v>2.746458514021412E-3</c:v>
                </c:pt>
                <c:pt idx="35">
                  <c:v>-6.6767176394573087E-3</c:v>
                </c:pt>
                <c:pt idx="36">
                  <c:v>-5.0229621125137984E-4</c:v>
                </c:pt>
                <c:pt idx="37">
                  <c:v>-3.3612243438462049E-3</c:v>
                </c:pt>
                <c:pt idx="38">
                  <c:v>1.1428571428571455E-2</c:v>
                </c:pt>
                <c:pt idx="39">
                  <c:v>3.482803656943778E-3</c:v>
                </c:pt>
                <c:pt idx="40">
                  <c:v>5.0801944988761519E-4</c:v>
                </c:pt>
                <c:pt idx="41">
                  <c:v>2.255037462719052E-3</c:v>
                </c:pt>
                <c:pt idx="42">
                  <c:v>7.2790799242983836E-4</c:v>
                </c:pt>
                <c:pt idx="43">
                  <c:v>2.3344032681646421E-3</c:v>
                </c:pt>
                <c:pt idx="44">
                  <c:v>-1.7477424992717431E-3</c:v>
                </c:pt>
                <c:pt idx="45">
                  <c:v>-7.2811999417495991E-5</c:v>
                </c:pt>
                <c:pt idx="46">
                  <c:v>-6.4385444548941111E-3</c:v>
                </c:pt>
                <c:pt idx="47">
                  <c:v>-5.5395683453236108E-3</c:v>
                </c:pt>
                <c:pt idx="48">
                  <c:v>5.2079566003615718E-3</c:v>
                </c:pt>
                <c:pt idx="49">
                  <c:v>-7.2306579898762821E-5</c:v>
                </c:pt>
                <c:pt idx="50">
                  <c:v>3.7012845634662203E-3</c:v>
                </c:pt>
                <c:pt idx="51">
                  <c:v>2.9844227689619978E-3</c:v>
                </c:pt>
                <c:pt idx="52">
                  <c:v>-1.4535940111926754E-3</c:v>
                </c:pt>
                <c:pt idx="53">
                  <c:v>-2.3203538539627957E-3</c:v>
                </c:pt>
                <c:pt idx="54">
                  <c:v>4.2246339864520557E-3</c:v>
                </c:pt>
                <c:pt idx="55">
                  <c:v>3.3610989332163799E-3</c:v>
                </c:pt>
                <c:pt idx="56">
                  <c:v>-4.8727272727272205E-3</c:v>
                </c:pt>
                <c:pt idx="57">
                  <c:v>-8.0080802250920638E-3</c:v>
                </c:pt>
                <c:pt idx="58">
                  <c:v>-7.2129255626073992E-5</c:v>
                </c:pt>
                <c:pt idx="59">
                  <c:v>-3.8787530527223612E-3</c:v>
                </c:pt>
                <c:pt idx="60">
                  <c:v>-3.2937133037377626E-3</c:v>
                </c:pt>
                <c:pt idx="61">
                  <c:v>5.4003456221198599E-3</c:v>
                </c:pt>
                <c:pt idx="62">
                  <c:v>-7.1957976541691727E-4</c:v>
                </c:pt>
                <c:pt idx="63">
                  <c:v>-1.7962350912487045E-3</c:v>
                </c:pt>
                <c:pt idx="64">
                  <c:v>-4.7183299971403627E-3</c:v>
                </c:pt>
                <c:pt idx="65">
                  <c:v>4.1630778064886791E-3</c:v>
                </c:pt>
                <c:pt idx="66">
                  <c:v>2.8075732488661827E-3</c:v>
                </c:pt>
                <c:pt idx="67">
                  <c:v>4.9913194444443764E-3</c:v>
                </c:pt>
                <c:pt idx="68">
                  <c:v>-7.9508492952647548E-4</c:v>
                </c:pt>
                <c:pt idx="69">
                  <c:v>-3.8145962285877793E-3</c:v>
                </c:pt>
                <c:pt idx="70">
                  <c:v>-4.0857286216042137E-3</c:v>
                </c:pt>
                <c:pt idx="71">
                  <c:v>1.4335889900363987E-4</c:v>
                </c:pt>
                <c:pt idx="72">
                  <c:v>2.2986854392644867E-3</c:v>
                </c:pt>
                <c:pt idx="73">
                  <c:v>-1.0762717945037201E-3</c:v>
                </c:pt>
                <c:pt idx="74">
                  <c:v>-5.7803468208092457E-3</c:v>
                </c:pt>
                <c:pt idx="75">
                  <c:v>-8.4206057175205355E-3</c:v>
                </c:pt>
                <c:pt idx="76">
                  <c:v>2.1973348454776584E-3</c:v>
                </c:pt>
                <c:pt idx="77">
                  <c:v>3.4848161581680723E-3</c:v>
                </c:pt>
                <c:pt idx="78">
                  <c:v>3.4253907086276426E-3</c:v>
                </c:pt>
                <c:pt idx="79">
                  <c:v>3.0778040226182597E-3</c:v>
                </c:pt>
                <c:pt idx="80">
                  <c:v>8.6636343946285537E-3</c:v>
                </c:pt>
                <c:pt idx="81">
                  <c:v>-3.3812949640287244E-3</c:v>
                </c:pt>
                <c:pt idx="82">
                  <c:v>0</c:v>
                </c:pt>
                <c:pt idx="83">
                  <c:v>4.261774053741705E-3</c:v>
                </c:pt>
                <c:pt idx="84">
                  <c:v>2.1717098595628449E-3</c:v>
                </c:pt>
                <c:pt idx="85">
                  <c:v>-1.0845986984816028E-3</c:v>
                </c:pt>
                <c:pt idx="86">
                  <c:v>1.0134646011293383E-3</c:v>
                </c:pt>
                <c:pt idx="87">
                  <c:v>5.458912584613191E-3</c:v>
                </c:pt>
                <c:pt idx="88">
                  <c:v>8.0134042398184518E-4</c:v>
                </c:pt>
                <c:pt idx="89">
                  <c:v>4.6086320409655978E-3</c:v>
                </c:pt>
                <c:pt idx="90">
                  <c:v>1.9790368687238324E-3</c:v>
                </c:pt>
                <c:pt idx="91">
                  <c:v>-1.5367727771679405E-3</c:v>
                </c:pt>
                <c:pt idx="92">
                  <c:v>2.1958717610889104E-4</c:v>
                </c:pt>
                <c:pt idx="93">
                  <c:v>-3.6467070235576497E-3</c:v>
                </c:pt>
                <c:pt idx="94">
                  <c:v>-1.2391573729862329E-3</c:v>
                </c:pt>
                <c:pt idx="95">
                  <c:v>2.3381557796287224E-3</c:v>
                </c:pt>
                <c:pt idx="96">
                  <c:v>-3.4949759720401307E-3</c:v>
                </c:pt>
                <c:pt idx="97">
                  <c:v>4.4616734932709148E-3</c:v>
                </c:pt>
                <c:pt idx="98">
                  <c:v>-2.9244041526535751E-4</c:v>
                </c:pt>
                <c:pt idx="99">
                  <c:v>-3.2777332653506799E-3</c:v>
                </c:pt>
                <c:pt idx="100">
                  <c:v>5.8599472604746608E-3</c:v>
                </c:pt>
                <c:pt idx="101">
                  <c:v>1.8344584678602486E-3</c:v>
                </c:pt>
                <c:pt idx="102">
                  <c:v>3.1652557968347224E-3</c:v>
                </c:pt>
                <c:pt idx="103">
                  <c:v>-5.8858151854025308E-4</c:v>
                </c:pt>
                <c:pt idx="104">
                  <c:v>-7.3067368113400614E-3</c:v>
                </c:pt>
                <c:pt idx="105">
                  <c:v>3.5929021850712177E-3</c:v>
                </c:pt>
                <c:pt idx="106">
                  <c:v>-2.1220547343773779E-3</c:v>
                </c:pt>
                <c:pt idx="107">
                  <c:v>1.0651675419779546E-2</c:v>
                </c:pt>
                <c:pt idx="108">
                  <c:v>-3.7596756358275743E-3</c:v>
                </c:pt>
                <c:pt idx="109">
                  <c:v>0</c:v>
                </c:pt>
                <c:pt idx="110">
                  <c:v>-3.160370424812561E-3</c:v>
                </c:pt>
                <c:pt idx="111">
                  <c:v>-1.1744843279747823E-3</c:v>
                </c:pt>
                <c:pt idx="112">
                  <c:v>3.9793662490789031E-3</c:v>
                </c:pt>
                <c:pt idx="113">
                  <c:v>-6.8798946058699221E-3</c:v>
                </c:pt>
                <c:pt idx="114">
                  <c:v>0</c:v>
                </c:pt>
                <c:pt idx="115">
                  <c:v>3.7439436206136265E-3</c:v>
                </c:pt>
                <c:pt idx="116">
                  <c:v>8.9622990889563735E-3</c:v>
                </c:pt>
                <c:pt idx="117">
                  <c:v>3.8667459845330857E-3</c:v>
                </c:pt>
                <c:pt idx="118">
                  <c:v>-7.0141760189014052E-3</c:v>
                </c:pt>
                <c:pt idx="119">
                  <c:v>-5.9014458542336378E-4</c:v>
                </c:pt>
                <c:pt idx="120">
                  <c:v>4.5205276419149213E-3</c:v>
                </c:pt>
                <c:pt idx="121">
                  <c:v>9.8046553401690655E-3</c:v>
                </c:pt>
                <c:pt idx="122">
                  <c:v>-7.6505979350813156E-3</c:v>
                </c:pt>
                <c:pt idx="123">
                  <c:v>-7.4222519112290505E-4</c:v>
                </c:pt>
                <c:pt idx="124">
                  <c:v>-4.7846889952152744E-3</c:v>
                </c:pt>
                <c:pt idx="125">
                  <c:v>5.4782351199289848E-3</c:v>
                </c:pt>
                <c:pt idx="126">
                  <c:v>3.6409570515677694E-3</c:v>
                </c:pt>
                <c:pt idx="127">
                  <c:v>1.0509721492380461E-2</c:v>
                </c:pt>
                <c:pt idx="128">
                  <c:v>3.2381956472625727E-3</c:v>
                </c:pt>
                <c:pt idx="129">
                  <c:v>-5.3407552279222843E-3</c:v>
                </c:pt>
                <c:pt idx="130">
                  <c:v>-8.0591000671592725E-3</c:v>
                </c:pt>
                <c:pt idx="131">
                  <c:v>3.2202501310566694E-3</c:v>
                </c:pt>
                <c:pt idx="132">
                  <c:v>-1.7194976076554791E-3</c:v>
                </c:pt>
                <c:pt idx="133">
                  <c:v>-5.279988101435343E-3</c:v>
                </c:pt>
                <c:pt idx="134">
                  <c:v>-5.9501673484576711E-4</c:v>
                </c:pt>
                <c:pt idx="135">
                  <c:v>6.9615989220749037E-3</c:v>
                </c:pt>
                <c:pt idx="136">
                  <c:v>-4.3215855748454119E-3</c:v>
                </c:pt>
                <c:pt idx="137">
                  <c:v>6.9809337937245634E-3</c:v>
                </c:pt>
                <c:pt idx="138">
                  <c:v>6.7608173076932313E-4</c:v>
                </c:pt>
                <c:pt idx="139">
                  <c:v>-2.8460155781905526E-3</c:v>
                </c:pt>
                <c:pt idx="140">
                  <c:v>-1.4206669657544585E-3</c:v>
                </c:pt>
                <c:pt idx="141">
                  <c:v>1.6467065868263321E-3</c:v>
                </c:pt>
                <c:pt idx="142">
                  <c:v>2.5521693439422366E-3</c:v>
                </c:pt>
                <c:pt idx="143">
                  <c:v>3.7670458826189377E-3</c:v>
                </c:pt>
                <c:pt idx="144">
                  <c:v>1.734670789652288E-3</c:v>
                </c:pt>
                <c:pt idx="145">
                  <c:v>-9.0409101182842451E-4</c:v>
                </c:pt>
                <c:pt idx="146">
                  <c:v>2.0389669234254074E-3</c:v>
                </c:pt>
                <c:pt idx="147">
                  <c:v>3.6382930341848996E-3</c:v>
                </c:pt>
                <c:pt idx="148">
                  <c:v>1.0624573119828837E-3</c:v>
                </c:pt>
                <c:pt idx="149">
                  <c:v>5.3369929856662817E-3</c:v>
                </c:pt>
                <c:pt idx="150">
                  <c:v>-8.0181543116491401E-3</c:v>
                </c:pt>
                <c:pt idx="151">
                  <c:v>-3.3921302578018607E-3</c:v>
                </c:pt>
                <c:pt idx="152">
                  <c:v>8.1282285019750322E-3</c:v>
                </c:pt>
                <c:pt idx="153">
                  <c:v>7.5976295395828125E-5</c:v>
                </c:pt>
                <c:pt idx="154">
                  <c:v>1.0652868665348256E-3</c:v>
                </c:pt>
                <c:pt idx="155">
                  <c:v>1.1935011935011989E-2</c:v>
                </c:pt>
                <c:pt idx="156">
                  <c:v>-5.5904426405269441E-3</c:v>
                </c:pt>
                <c:pt idx="157">
                  <c:v>1.12289940370171E-2</c:v>
                </c:pt>
                <c:pt idx="158">
                  <c:v>-2.4721878862794281E-3</c:v>
                </c:pt>
                <c:pt idx="159">
                  <c:v>1.0830045640907156E-3</c:v>
                </c:pt>
                <c:pt idx="160">
                  <c:v>-4.313665074718879E-3</c:v>
                </c:pt>
                <c:pt idx="161">
                  <c:v>-4.8298068077276693E-3</c:v>
                </c:pt>
                <c:pt idx="162">
                  <c:v>1.9204178829312847E-3</c:v>
                </c:pt>
                <c:pt idx="163">
                  <c:v>-1.7629924881189397E-3</c:v>
                </c:pt>
                <c:pt idx="164">
                  <c:v>-3.1343169482455414E-3</c:v>
                </c:pt>
                <c:pt idx="165">
                  <c:v>-5.0958320657133616E-3</c:v>
                </c:pt>
                <c:pt idx="166">
                  <c:v>1.5529629915784599E-2</c:v>
                </c:pt>
                <c:pt idx="167">
                  <c:v>-4.6332046332041234E-4</c:v>
                </c:pt>
                <c:pt idx="168">
                  <c:v>2.6330054983350654E-3</c:v>
                </c:pt>
                <c:pt idx="169">
                  <c:v>-7.7435341490019374E-5</c:v>
                </c:pt>
                <c:pt idx="170">
                  <c:v>-7.2263222632225196E-3</c:v>
                </c:pt>
                <c:pt idx="171">
                  <c:v>5.9533013762175799E-3</c:v>
                </c:pt>
                <c:pt idx="172">
                  <c:v>-9.875220087269319E-3</c:v>
                </c:pt>
                <c:pt idx="173">
                  <c:v>2.9172424382005418E-3</c:v>
                </c:pt>
                <c:pt idx="174">
                  <c:v>8.737338591200872E-3</c:v>
                </c:pt>
                <c:pt idx="175">
                  <c:v>1.2386777115427914E-3</c:v>
                </c:pt>
                <c:pt idx="176">
                  <c:v>2.6389320086930065E-3</c:v>
                </c:pt>
                <c:pt idx="177">
                  <c:v>-7.6294697903822586E-3</c:v>
                </c:pt>
                <c:pt idx="178">
                  <c:v>3.5573428195809758E-3</c:v>
                </c:pt>
                <c:pt idx="179">
                  <c:v>3.1029400356838133E-3</c:v>
                </c:pt>
                <c:pt idx="180">
                  <c:v>-2.167685995200229E-3</c:v>
                </c:pt>
                <c:pt idx="181">
                  <c:v>4.1984139325144387E-3</c:v>
                </c:pt>
                <c:pt idx="182">
                  <c:v>2.1037868162692257E-3</c:v>
                </c:pt>
                <c:pt idx="183">
                  <c:v>6.4338956453511061E-3</c:v>
                </c:pt>
                <c:pt idx="184">
                  <c:v>-5.4893350062729216E-4</c:v>
                </c:pt>
                <c:pt idx="185">
                  <c:v>2.2010848203756887E-3</c:v>
                </c:pt>
                <c:pt idx="186">
                  <c:v>-7.0693582593661219E-4</c:v>
                </c:pt>
                <c:pt idx="187">
                  <c:v>-6.1670569867291322E-3</c:v>
                </c:pt>
                <c:pt idx="188">
                  <c:v>-8.4345740153214492E-3</c:v>
                </c:pt>
                <c:pt idx="189">
                  <c:v>-4.3940795559665562E-3</c:v>
                </c:pt>
                <c:pt idx="190">
                  <c:v>6.1709348966361606E-4</c:v>
                </c:pt>
                <c:pt idx="191">
                  <c:v>5.9745499689634078E-3</c:v>
                </c:pt>
                <c:pt idx="192">
                  <c:v>3.6607212399719031E-3</c:v>
                </c:pt>
                <c:pt idx="193">
                  <c:v>3.3591125693304981E-3</c:v>
                </c:pt>
                <c:pt idx="194">
                  <c:v>-3.9068604469444048E-4</c:v>
                </c:pt>
                <c:pt idx="195">
                  <c:v>-1.5153846153846193E-2</c:v>
                </c:pt>
                <c:pt idx="196">
                  <c:v>1.5408320493066269E-3</c:v>
                </c:pt>
                <c:pt idx="197">
                  <c:v>-1.3745443499392471E-2</c:v>
                </c:pt>
                <c:pt idx="198">
                  <c:v>-7.986738999397185E-3</c:v>
                </c:pt>
                <c:pt idx="199">
                  <c:v>2.2592062655317941E-4</c:v>
                </c:pt>
                <c:pt idx="200">
                  <c:v>-5.0198546489847364E-3</c:v>
                </c:pt>
                <c:pt idx="201">
                  <c:v>-2.0180880484342227E-3</c:v>
                </c:pt>
                <c:pt idx="202">
                  <c:v>1.3470029185063412E-3</c:v>
                </c:pt>
                <c:pt idx="203">
                  <c:v>2.1739130434781876E-3</c:v>
                </c:pt>
                <c:pt idx="204">
                  <c:v>1.0828411328184143E-2</c:v>
                </c:pt>
                <c:pt idx="205">
                  <c:v>-5.3010223400221351E-4</c:v>
                </c:pt>
                <c:pt idx="206">
                  <c:v>4.4106463878327206E-3</c:v>
                </c:pt>
                <c:pt idx="207">
                  <c:v>6.4288994336445457E-3</c:v>
                </c:pt>
                <c:pt idx="208">
                  <c:v>-1.6050137572607695E-3</c:v>
                </c:pt>
                <c:pt idx="209">
                  <c:v>-9.6110186166186874E-3</c:v>
                </c:pt>
                <c:pt idx="210">
                  <c:v>9.011761111959702E-3</c:v>
                </c:pt>
                <c:pt idx="211">
                  <c:v>-1.0500868776913214E-2</c:v>
                </c:pt>
                <c:pt idx="212">
                  <c:v>1.0459612154527273E-2</c:v>
                </c:pt>
                <c:pt idx="213">
                  <c:v>1.3757260776521122E-3</c:v>
                </c:pt>
                <c:pt idx="214">
                  <c:v>1.9911165568999353E-3</c:v>
                </c:pt>
                <c:pt idx="215">
                  <c:v>2.3018491521523163E-3</c:v>
                </c:pt>
                <c:pt idx="216">
                  <c:v>-1.4558271396827927E-3</c:v>
                </c:pt>
                <c:pt idx="217">
                  <c:v>-2.1413276231264421E-3</c:v>
                </c:pt>
                <c:pt idx="218">
                  <c:v>2.223755846944178E-3</c:v>
                </c:pt>
                <c:pt idx="219">
                  <c:v>-7.5285171102661749E-3</c:v>
                </c:pt>
                <c:pt idx="220">
                  <c:v>2.5165865934569367E-3</c:v>
                </c:pt>
                <c:pt idx="221">
                  <c:v>3.2902287856760048E-3</c:v>
                </c:pt>
                <c:pt idx="222">
                  <c:v>-9.9441597185026911E-4</c:v>
                </c:pt>
                <c:pt idx="223">
                  <c:v>-6.1162079510713606E-4</c:v>
                </c:pt>
                <c:pt idx="224">
                  <c:v>-6.1087354917542297E-4</c:v>
                </c:pt>
                <c:pt idx="225">
                  <c:v>7.5413620623315187E-3</c:v>
                </c:pt>
                <c:pt idx="226">
                  <c:v>5.1048031556966212E-3</c:v>
                </c:pt>
                <c:pt idx="227">
                  <c:v>3.8040524803974103E-3</c:v>
                </c:pt>
                <c:pt idx="228">
                  <c:v>7.5876095118898954E-3</c:v>
                </c:pt>
                <c:pt idx="229">
                  <c:v>3.9249548630189918E-3</c:v>
                </c:pt>
                <c:pt idx="230">
                  <c:v>5.4979579013503211E-4</c:v>
                </c:pt>
                <c:pt idx="231">
                  <c:v>7.8548425104242437E-5</c:v>
                </c:pt>
                <c:pt idx="232">
                  <c:v>5.6890012642224026E-3</c:v>
                </c:pt>
                <c:pt idx="233">
                  <c:v>7.7210857279312603E-3</c:v>
                </c:pt>
                <c:pt idx="234">
                  <c:v>1.1952191235060216E-3</c:v>
                </c:pt>
                <c:pt idx="235">
                  <c:v>-2.6227944682880948E-3</c:v>
                </c:pt>
                <c:pt idx="236">
                  <c:v>2.3904382470120431E-3</c:v>
                </c:pt>
                <c:pt idx="237">
                  <c:v>-6.3714558776691141E-4</c:v>
                </c:pt>
                <c:pt idx="238">
                  <c:v>-4.5995241871528989E-3</c:v>
                </c:pt>
                <c:pt idx="239">
                  <c:v>1.190003966679934E-3</c:v>
                </c:pt>
                <c:pt idx="240">
                  <c:v>-3.9654215243075975E-4</c:v>
                </c:pt>
                <c:pt idx="241">
                  <c:v>5.502392344497533E-3</c:v>
                </c:pt>
                <c:pt idx="242">
                  <c:v>4.0032025620495544E-3</c:v>
                </c:pt>
                <c:pt idx="243">
                  <c:v>6.4087158535619158E-4</c:v>
                </c:pt>
                <c:pt idx="244">
                  <c:v>1.7655083861648181E-3</c:v>
                </c:pt>
                <c:pt idx="245">
                  <c:v>-5.6121221839184232E-4</c:v>
                </c:pt>
                <c:pt idx="246">
                  <c:v>5.726268247439395E-3</c:v>
                </c:pt>
                <c:pt idx="247">
                  <c:v>8.3767078724788346E-3</c:v>
                </c:pt>
                <c:pt idx="248">
                  <c:v>-3.4848853229596972E-3</c:v>
                </c:pt>
                <c:pt idx="249">
                  <c:v>-6.9248731781946541E-3</c:v>
                </c:pt>
                <c:pt idx="250">
                  <c:v>-2.4160425223481271E-4</c:v>
                </c:pt>
                <c:pt idx="251">
                  <c:v>-7.9884965649464849E-3</c:v>
                </c:pt>
                <c:pt idx="252">
                  <c:v>4.2519053349378919E-3</c:v>
                </c:pt>
                <c:pt idx="253">
                  <c:v>8.5795224605422441E-3</c:v>
                </c:pt>
                <c:pt idx="254">
                  <c:v>-5.0728722119333059E-3</c:v>
                </c:pt>
                <c:pt idx="255">
                  <c:v>-1.0355265254102375E-2</c:v>
                </c:pt>
                <c:pt idx="256">
                  <c:v>-1.3523188290510179E-3</c:v>
                </c:pt>
                <c:pt idx="257">
                  <c:v>-2.3010394350550683E-3</c:v>
                </c:pt>
                <c:pt idx="258">
                  <c:v>5.826482560459801E-3</c:v>
                </c:pt>
                <c:pt idx="259">
                  <c:v>-4.5248868778280842E-3</c:v>
                </c:pt>
                <c:pt idx="260">
                  <c:v>-1.1066635271956676E-2</c:v>
                </c:pt>
                <c:pt idx="261">
                  <c:v>1.2569722680493723E-3</c:v>
                </c:pt>
                <c:pt idx="262">
                  <c:v>7.0754716981124286E-4</c:v>
                </c:pt>
                <c:pt idx="263">
                  <c:v>3.3914346557299239E-3</c:v>
                </c:pt>
                <c:pt idx="264">
                  <c:v>4.6013486711622593E-3</c:v>
                </c:pt>
                <c:pt idx="265">
                  <c:v>1.5905837442341353E-3</c:v>
                </c:pt>
                <c:pt idx="266">
                  <c:v>1.9126554032516576E-3</c:v>
                </c:pt>
                <c:pt idx="267">
                  <c:v>4.0003200256019632E-3</c:v>
                </c:pt>
                <c:pt idx="268">
                  <c:v>1.2481763656994715E-2</c:v>
                </c:pt>
                <c:pt idx="269">
                  <c:v>2.1107322617307483E-3</c:v>
                </c:pt>
                <c:pt idx="270">
                  <c:v>4.6496451586589757E-3</c:v>
                </c:pt>
                <c:pt idx="271">
                  <c:v>-6.488240064882406E-3</c:v>
                </c:pt>
                <c:pt idx="272">
                  <c:v>1.2314259912979332E-2</c:v>
                </c:pt>
                <c:pt idx="273">
                  <c:v>3.2846115946785672E-4</c:v>
                </c:pt>
                <c:pt idx="274">
                  <c:v>-4.745540828015077E-3</c:v>
                </c:pt>
                <c:pt idx="275">
                  <c:v>-1.3074031704527259E-3</c:v>
                </c:pt>
                <c:pt idx="276">
                  <c:v>0</c:v>
                </c:pt>
                <c:pt idx="277">
                  <c:v>4.7568276880177373E-3</c:v>
                </c:pt>
                <c:pt idx="278">
                  <c:v>8.6891757696128565E-3</c:v>
                </c:pt>
                <c:pt idx="279">
                  <c:v>-9.4926350245499638E-3</c:v>
                </c:pt>
                <c:pt idx="280">
                  <c:v>-2.4531850519272957E-4</c:v>
                </c:pt>
                <c:pt idx="281">
                  <c:v>-2.3658019252732116E-3</c:v>
                </c:pt>
                <c:pt idx="282">
                  <c:v>-5.91955887122939E-3</c:v>
                </c:pt>
                <c:pt idx="283">
                  <c:v>-5.6428859330914108E-3</c:v>
                </c:pt>
                <c:pt idx="284">
                  <c:v>3.6401876718977098E-3</c:v>
                </c:pt>
                <c:pt idx="285">
                  <c:v>1.3771872974724846E-3</c:v>
                </c:pt>
                <c:pt idx="286">
                  <c:v>-7.3996621893349119E-3</c:v>
                </c:pt>
                <c:pt idx="287">
                  <c:v>-5.6265573506946625E-4</c:v>
                </c:pt>
                <c:pt idx="288">
                  <c:v>-4.4010562535008882E-3</c:v>
                </c:pt>
                <c:pt idx="289">
                  <c:v>-7.5414781297134742E-3</c:v>
                </c:pt>
                <c:pt idx="290">
                  <c:v>1.0107492379271754E-2</c:v>
                </c:pt>
                <c:pt idx="291">
                  <c:v>3.4618790757587718E-3</c:v>
                </c:pt>
                <c:pt idx="292">
                  <c:v>-7.240547063556901E-4</c:v>
                </c:pt>
                <c:pt idx="293">
                  <c:v>4.8512289780077667E-3</c:v>
                </c:pt>
                <c:pt idx="294">
                  <c:v>2.1880064829821106E-3</c:v>
                </c:pt>
                <c:pt idx="295">
                  <c:v>8.9206066012479019E-4</c:v>
                </c:pt>
                <c:pt idx="296">
                  <c:v>3.172537216301972E-3</c:v>
                </c:pt>
                <c:pt idx="297">
                  <c:v>-1.1419380780056285E-2</c:v>
                </c:pt>
                <c:pt idx="298">
                  <c:v>-4.0845747236904397E-3</c:v>
                </c:pt>
                <c:pt idx="299">
                  <c:v>3.6132969327123399E-3</c:v>
                </c:pt>
                <c:pt idx="300">
                  <c:v>-4.5556265984655038E-3</c:v>
                </c:pt>
                <c:pt idx="301">
                  <c:v>-7.9276993816394543E-3</c:v>
                </c:pt>
                <c:pt idx="302">
                  <c:v>8.8714833759589891E-3</c:v>
                </c:pt>
                <c:pt idx="303">
                  <c:v>3.5304501323918476E-3</c:v>
                </c:pt>
                <c:pt idx="304">
                  <c:v>-3.2113037893381178E-4</c:v>
                </c:pt>
                <c:pt idx="305">
                  <c:v>5.8956549830399647E-3</c:v>
                </c:pt>
                <c:pt idx="306">
                  <c:v>4.5421364263118066E-3</c:v>
                </c:pt>
                <c:pt idx="307">
                  <c:v>8.7489779231397641E-3</c:v>
                </c:pt>
                <c:pt idx="308">
                  <c:v>-2.7725678871400538E-3</c:v>
                </c:pt>
                <c:pt idx="309">
                  <c:v>-1.0811683072454475E-2</c:v>
                </c:pt>
                <c:pt idx="310">
                  <c:v>1.6165535079211135E-3</c:v>
                </c:pt>
                <c:pt idx="311">
                  <c:v>-4.1039671682625593E-3</c:v>
                </c:pt>
                <c:pt idx="312">
                  <c:v>4.8340315823391385E-4</c:v>
                </c:pt>
                <c:pt idx="313">
                  <c:v>-1.3673288828118997E-3</c:v>
                </c:pt>
                <c:pt idx="314">
                  <c:v>2.0816259629568998E-2</c:v>
                </c:pt>
                <c:pt idx="315">
                  <c:v>2.7625705381959017E-2</c:v>
                </c:pt>
                <c:pt idx="316">
                  <c:v>1.0801156659295742E-2</c:v>
                </c:pt>
                <c:pt idx="317">
                  <c:v>1.8186541958950295E-2</c:v>
                </c:pt>
                <c:pt idx="318">
                  <c:v>-9.4355807171040487E-3</c:v>
                </c:pt>
                <c:pt idx="319">
                  <c:v>1.3759470521640524E-2</c:v>
                </c:pt>
                <c:pt idx="320">
                  <c:v>-1.1362658173366513E-2</c:v>
                </c:pt>
                <c:pt idx="321">
                  <c:v>-3.6265560165975159E-2</c:v>
                </c:pt>
                <c:pt idx="322">
                  <c:v>-1.7609652698516096E-2</c:v>
                </c:pt>
                <c:pt idx="323">
                  <c:v>-1.3840267035740738E-3</c:v>
                </c:pt>
                <c:pt idx="324">
                  <c:v>-2.3544384346166139E-2</c:v>
                </c:pt>
                <c:pt idx="325">
                  <c:v>-1.9116729088639175E-2</c:v>
                </c:pt>
                <c:pt idx="326">
                  <c:v>-6.3556037823593124E-3</c:v>
                </c:pt>
                <c:pt idx="327">
                  <c:v>-1.6910420475319925E-2</c:v>
                </c:pt>
                <c:pt idx="328">
                  <c:v>6.5925642008431897E-3</c:v>
                </c:pt>
                <c:pt idx="329">
                  <c:v>7.3347745521927616E-3</c:v>
                </c:pt>
                <c:pt idx="330">
                  <c:v>6.5268065268066708E-3</c:v>
                </c:pt>
                <c:pt idx="331">
                  <c:v>4.6838407494145242E-3</c:v>
                </c:pt>
                <c:pt idx="332">
                  <c:v>4.7058823529411813E-3</c:v>
                </c:pt>
                <c:pt idx="333">
                  <c:v>-3.82842409563257E-3</c:v>
                </c:pt>
                <c:pt idx="334">
                  <c:v>-4.890165334161276E-3</c:v>
                </c:pt>
                <c:pt idx="335">
                  <c:v>-1.6272762495156844E-3</c:v>
                </c:pt>
                <c:pt idx="336">
                  <c:v>-7.7668409720086113E-3</c:v>
                </c:pt>
                <c:pt idx="337">
                  <c:v>6.3457669091471795E-3</c:v>
                </c:pt>
                <c:pt idx="338">
                  <c:v>-2.3923444976077348E-3</c:v>
                </c:pt>
                <c:pt idx="339">
                  <c:v>6.7536096879366016E-3</c:v>
                </c:pt>
                <c:pt idx="340">
                  <c:v>-3.1733746130030902E-3</c:v>
                </c:pt>
                <c:pt idx="341">
                  <c:v>-5.924899969221329E-3</c:v>
                </c:pt>
                <c:pt idx="342">
                  <c:v>-5.3825451749321251E-4</c:v>
                </c:pt>
                <c:pt idx="343">
                  <c:v>-2.1482277121374206E-3</c:v>
                </c:pt>
                <c:pt idx="344">
                  <c:v>-2.2990267453442176E-4</c:v>
                </c:pt>
                <c:pt idx="345">
                  <c:v>6.7916956085512991E-3</c:v>
                </c:pt>
                <c:pt idx="346">
                  <c:v>7.7220077220085861E-4</c:v>
                </c:pt>
                <c:pt idx="347">
                  <c:v>2.9427708510803268E-3</c:v>
                </c:pt>
                <c:pt idx="348">
                  <c:v>1.3182382133993585E-3</c:v>
                </c:pt>
                <c:pt idx="349">
                  <c:v>-2.8620049504950781E-3</c:v>
                </c:pt>
                <c:pt idx="350">
                  <c:v>-5.3089174424868265E-3</c:v>
                </c:pt>
                <c:pt idx="351">
                  <c:v>-2.4554941682012506E-3</c:v>
                </c:pt>
                <c:pt idx="352">
                  <c:v>2.8479064039409149E-3</c:v>
                </c:pt>
                <c:pt idx="353">
                  <c:v>-1.6724685939155447E-2</c:v>
                </c:pt>
                <c:pt idx="354">
                  <c:v>7.7880430632969273E-3</c:v>
                </c:pt>
                <c:pt idx="355">
                  <c:v>5.8380703641110988E-3</c:v>
                </c:pt>
                <c:pt idx="356">
                  <c:v>-5.3734551316490591E-4</c:v>
                </c:pt>
                <c:pt idx="357">
                  <c:v>-1.9918792614724095E-3</c:v>
                </c:pt>
                <c:pt idx="358">
                  <c:v>-1.5298707259236608E-3</c:v>
                </c:pt>
                <c:pt idx="359">
                  <c:v>-3.353658536585335E-3</c:v>
                </c:pt>
                <c:pt idx="360">
                  <c:v>-1.2939564621708287E-3</c:v>
                </c:pt>
                <c:pt idx="361">
                  <c:v>6.973714460878311E-3</c:v>
                </c:pt>
                <c:pt idx="362">
                  <c:v>2.7668895549919667E-3</c:v>
                </c:pt>
                <c:pt idx="363">
                  <c:v>6.1533728174749012E-4</c:v>
                </c:pt>
                <c:pt idx="364">
                  <c:v>-5.4285495833015568E-3</c:v>
                </c:pt>
                <c:pt idx="365">
                  <c:v>2.9914857712664065E-3</c:v>
                </c:pt>
                <c:pt idx="366">
                  <c:v>1.5365703749231727E-3</c:v>
                </c:pt>
                <c:pt idx="367">
                  <c:v>2.3871862005237199E-3</c:v>
                </c:pt>
                <c:pt idx="368">
                  <c:v>-5.0559215566109541E-3</c:v>
                </c:pt>
                <c:pt idx="369">
                  <c:v>-4.5924225028697583E-4</c:v>
                </c:pt>
                <c:pt idx="370">
                  <c:v>-2.5956179861058625E-3</c:v>
                </c:pt>
                <c:pt idx="371">
                  <c:v>-1.9812542863673972E-3</c:v>
                </c:pt>
                <c:pt idx="372">
                  <c:v>-3.3416875522138375E-3</c:v>
                </c:pt>
                <c:pt idx="373">
                  <c:v>7.1903924118412576E-3</c:v>
                </c:pt>
                <c:pt idx="374">
                  <c:v>-3.8063337393423533E-3</c:v>
                </c:pt>
                <c:pt idx="375">
                  <c:v>-8.2993813188470648E-3</c:v>
                </c:pt>
                <c:pt idx="376">
                  <c:v>-3.7710234557671539E-4</c:v>
                </c:pt>
              </c:numCache>
            </c:numRef>
          </c:val>
          <c:extLst>
            <c:ext xmlns:c16="http://schemas.microsoft.com/office/drawing/2014/chart" uri="{C3380CC4-5D6E-409C-BE32-E72D297353CC}">
              <c16:uniqueId val="{00000000-DE8A-448B-9DD0-95F442C54029}"/>
            </c:ext>
          </c:extLst>
        </c:ser>
        <c:dLbls>
          <c:showLegendKey val="0"/>
          <c:showVal val="0"/>
          <c:showCatName val="0"/>
          <c:showSerName val="0"/>
          <c:showPercent val="0"/>
          <c:showBubbleSize val="0"/>
        </c:dLbls>
        <c:gapWidth val="219"/>
        <c:axId val="1338088136"/>
        <c:axId val="1338086496"/>
      </c:barChart>
      <c:lineChart>
        <c:grouping val="standard"/>
        <c:varyColors val="0"/>
        <c:ser>
          <c:idx val="0"/>
          <c:order val="0"/>
          <c:tx>
            <c:strRef>
              <c:f>Sheet1!$G$3</c:f>
              <c:strCache>
                <c:ptCount val="1"/>
                <c:pt idx="0">
                  <c:v>GBP/USD exchange rate (rhs)</c:v>
                </c:pt>
              </c:strCache>
            </c:strRef>
          </c:tx>
          <c:spPr>
            <a:ln w="28575" cap="rnd">
              <a:solidFill>
                <a:schemeClr val="tx1"/>
              </a:solidFill>
              <a:round/>
            </a:ln>
            <a:effectLst/>
          </c:spPr>
          <c:marker>
            <c:symbol val="none"/>
          </c:marker>
          <c:cat>
            <c:numRef>
              <c:f>Sheet1!$R$3:$R$379</c:f>
              <c:numCache>
                <c:formatCode>m/d/yyyy</c:formatCode>
                <c:ptCount val="377"/>
                <c:pt idx="0">
                  <c:v>44357</c:v>
                </c:pt>
                <c:pt idx="1">
                  <c:v>44356</c:v>
                </c:pt>
                <c:pt idx="2">
                  <c:v>44355</c:v>
                </c:pt>
                <c:pt idx="3">
                  <c:v>44354</c:v>
                </c:pt>
                <c:pt idx="4">
                  <c:v>44351</c:v>
                </c:pt>
                <c:pt idx="5">
                  <c:v>44350</c:v>
                </c:pt>
                <c:pt idx="6">
                  <c:v>44349</c:v>
                </c:pt>
                <c:pt idx="7">
                  <c:v>44348</c:v>
                </c:pt>
                <c:pt idx="8">
                  <c:v>44347</c:v>
                </c:pt>
                <c:pt idx="9">
                  <c:v>44344</c:v>
                </c:pt>
                <c:pt idx="10">
                  <c:v>44343</c:v>
                </c:pt>
                <c:pt idx="11">
                  <c:v>44342</c:v>
                </c:pt>
                <c:pt idx="12">
                  <c:v>44341</c:v>
                </c:pt>
                <c:pt idx="13">
                  <c:v>44340</c:v>
                </c:pt>
                <c:pt idx="14">
                  <c:v>44337</c:v>
                </c:pt>
                <c:pt idx="15">
                  <c:v>44336</c:v>
                </c:pt>
                <c:pt idx="16">
                  <c:v>44335</c:v>
                </c:pt>
                <c:pt idx="17">
                  <c:v>44334</c:v>
                </c:pt>
                <c:pt idx="18">
                  <c:v>44333</c:v>
                </c:pt>
                <c:pt idx="19">
                  <c:v>44330</c:v>
                </c:pt>
                <c:pt idx="20">
                  <c:v>44329</c:v>
                </c:pt>
                <c:pt idx="21">
                  <c:v>44328</c:v>
                </c:pt>
                <c:pt idx="22">
                  <c:v>44327</c:v>
                </c:pt>
                <c:pt idx="23">
                  <c:v>44326</c:v>
                </c:pt>
                <c:pt idx="24">
                  <c:v>44323</c:v>
                </c:pt>
                <c:pt idx="25">
                  <c:v>44322</c:v>
                </c:pt>
                <c:pt idx="26">
                  <c:v>44321</c:v>
                </c:pt>
                <c:pt idx="27">
                  <c:v>44320</c:v>
                </c:pt>
                <c:pt idx="28">
                  <c:v>44319</c:v>
                </c:pt>
                <c:pt idx="29">
                  <c:v>44316</c:v>
                </c:pt>
                <c:pt idx="30">
                  <c:v>44315</c:v>
                </c:pt>
                <c:pt idx="31">
                  <c:v>44314</c:v>
                </c:pt>
                <c:pt idx="32">
                  <c:v>44313</c:v>
                </c:pt>
                <c:pt idx="33">
                  <c:v>44312</c:v>
                </c:pt>
                <c:pt idx="34">
                  <c:v>44309</c:v>
                </c:pt>
                <c:pt idx="35">
                  <c:v>44308</c:v>
                </c:pt>
                <c:pt idx="36">
                  <c:v>44307</c:v>
                </c:pt>
                <c:pt idx="37">
                  <c:v>44306</c:v>
                </c:pt>
                <c:pt idx="38">
                  <c:v>44305</c:v>
                </c:pt>
                <c:pt idx="39">
                  <c:v>44302</c:v>
                </c:pt>
                <c:pt idx="40">
                  <c:v>44301</c:v>
                </c:pt>
                <c:pt idx="41">
                  <c:v>44300</c:v>
                </c:pt>
                <c:pt idx="42">
                  <c:v>44299</c:v>
                </c:pt>
                <c:pt idx="43">
                  <c:v>44298</c:v>
                </c:pt>
                <c:pt idx="44">
                  <c:v>44295</c:v>
                </c:pt>
                <c:pt idx="45">
                  <c:v>44294</c:v>
                </c:pt>
                <c:pt idx="46">
                  <c:v>44293</c:v>
                </c:pt>
                <c:pt idx="47">
                  <c:v>44292</c:v>
                </c:pt>
                <c:pt idx="48">
                  <c:v>44291</c:v>
                </c:pt>
                <c:pt idx="49">
                  <c:v>44288</c:v>
                </c:pt>
                <c:pt idx="50">
                  <c:v>44287</c:v>
                </c:pt>
                <c:pt idx="51">
                  <c:v>44286</c:v>
                </c:pt>
                <c:pt idx="52">
                  <c:v>44285</c:v>
                </c:pt>
                <c:pt idx="53">
                  <c:v>44284</c:v>
                </c:pt>
                <c:pt idx="54">
                  <c:v>44281</c:v>
                </c:pt>
                <c:pt idx="55">
                  <c:v>44280</c:v>
                </c:pt>
                <c:pt idx="56">
                  <c:v>44279</c:v>
                </c:pt>
                <c:pt idx="57">
                  <c:v>44278</c:v>
                </c:pt>
                <c:pt idx="58">
                  <c:v>44277</c:v>
                </c:pt>
                <c:pt idx="59">
                  <c:v>44274</c:v>
                </c:pt>
                <c:pt idx="60">
                  <c:v>44273</c:v>
                </c:pt>
                <c:pt idx="61">
                  <c:v>44272</c:v>
                </c:pt>
                <c:pt idx="62">
                  <c:v>44271</c:v>
                </c:pt>
                <c:pt idx="63">
                  <c:v>44270</c:v>
                </c:pt>
                <c:pt idx="64">
                  <c:v>44267</c:v>
                </c:pt>
                <c:pt idx="65">
                  <c:v>44266</c:v>
                </c:pt>
                <c:pt idx="66">
                  <c:v>44265</c:v>
                </c:pt>
                <c:pt idx="67">
                  <c:v>44264</c:v>
                </c:pt>
                <c:pt idx="68">
                  <c:v>44263</c:v>
                </c:pt>
                <c:pt idx="69">
                  <c:v>44260</c:v>
                </c:pt>
                <c:pt idx="70">
                  <c:v>44259</c:v>
                </c:pt>
                <c:pt idx="71">
                  <c:v>44258</c:v>
                </c:pt>
                <c:pt idx="72">
                  <c:v>44257</c:v>
                </c:pt>
                <c:pt idx="73">
                  <c:v>44256</c:v>
                </c:pt>
                <c:pt idx="74">
                  <c:v>44253</c:v>
                </c:pt>
                <c:pt idx="75">
                  <c:v>44252</c:v>
                </c:pt>
                <c:pt idx="76">
                  <c:v>44251</c:v>
                </c:pt>
                <c:pt idx="77">
                  <c:v>44250</c:v>
                </c:pt>
                <c:pt idx="78">
                  <c:v>44249</c:v>
                </c:pt>
                <c:pt idx="79">
                  <c:v>44246</c:v>
                </c:pt>
                <c:pt idx="80">
                  <c:v>44245</c:v>
                </c:pt>
                <c:pt idx="81">
                  <c:v>44244</c:v>
                </c:pt>
                <c:pt idx="82">
                  <c:v>44243</c:v>
                </c:pt>
                <c:pt idx="83">
                  <c:v>44242</c:v>
                </c:pt>
                <c:pt idx="84">
                  <c:v>44239</c:v>
                </c:pt>
                <c:pt idx="85">
                  <c:v>44238</c:v>
                </c:pt>
                <c:pt idx="86">
                  <c:v>44237</c:v>
                </c:pt>
                <c:pt idx="87">
                  <c:v>44236</c:v>
                </c:pt>
                <c:pt idx="88">
                  <c:v>44235</c:v>
                </c:pt>
                <c:pt idx="89">
                  <c:v>44232</c:v>
                </c:pt>
                <c:pt idx="90">
                  <c:v>44231</c:v>
                </c:pt>
                <c:pt idx="91">
                  <c:v>44230</c:v>
                </c:pt>
                <c:pt idx="92">
                  <c:v>44229</c:v>
                </c:pt>
                <c:pt idx="93">
                  <c:v>44228</c:v>
                </c:pt>
                <c:pt idx="94">
                  <c:v>44225</c:v>
                </c:pt>
                <c:pt idx="95">
                  <c:v>44224</c:v>
                </c:pt>
                <c:pt idx="96">
                  <c:v>44223</c:v>
                </c:pt>
                <c:pt idx="97">
                  <c:v>44222</c:v>
                </c:pt>
                <c:pt idx="98">
                  <c:v>44221</c:v>
                </c:pt>
                <c:pt idx="99">
                  <c:v>44218</c:v>
                </c:pt>
                <c:pt idx="100">
                  <c:v>44217</c:v>
                </c:pt>
                <c:pt idx="101">
                  <c:v>44216</c:v>
                </c:pt>
                <c:pt idx="102">
                  <c:v>44215</c:v>
                </c:pt>
                <c:pt idx="103">
                  <c:v>44214</c:v>
                </c:pt>
                <c:pt idx="104">
                  <c:v>44211</c:v>
                </c:pt>
                <c:pt idx="105">
                  <c:v>44210</c:v>
                </c:pt>
                <c:pt idx="106">
                  <c:v>44209</c:v>
                </c:pt>
                <c:pt idx="107">
                  <c:v>44208</c:v>
                </c:pt>
                <c:pt idx="108">
                  <c:v>44207</c:v>
                </c:pt>
                <c:pt idx="109">
                  <c:v>44204</c:v>
                </c:pt>
                <c:pt idx="110">
                  <c:v>44203</c:v>
                </c:pt>
                <c:pt idx="111">
                  <c:v>44202</c:v>
                </c:pt>
                <c:pt idx="112">
                  <c:v>44201</c:v>
                </c:pt>
                <c:pt idx="113">
                  <c:v>44200</c:v>
                </c:pt>
                <c:pt idx="114">
                  <c:v>44197</c:v>
                </c:pt>
                <c:pt idx="115">
                  <c:v>44196</c:v>
                </c:pt>
                <c:pt idx="116">
                  <c:v>44195</c:v>
                </c:pt>
                <c:pt idx="117">
                  <c:v>44194</c:v>
                </c:pt>
                <c:pt idx="118">
                  <c:v>44193</c:v>
                </c:pt>
                <c:pt idx="119">
                  <c:v>44190</c:v>
                </c:pt>
                <c:pt idx="120">
                  <c:v>44189</c:v>
                </c:pt>
                <c:pt idx="121">
                  <c:v>44188</c:v>
                </c:pt>
                <c:pt idx="122">
                  <c:v>44187</c:v>
                </c:pt>
                <c:pt idx="123">
                  <c:v>44186</c:v>
                </c:pt>
                <c:pt idx="124">
                  <c:v>44183</c:v>
                </c:pt>
                <c:pt idx="125">
                  <c:v>44182</c:v>
                </c:pt>
                <c:pt idx="126">
                  <c:v>44181</c:v>
                </c:pt>
                <c:pt idx="127">
                  <c:v>44180</c:v>
                </c:pt>
                <c:pt idx="128">
                  <c:v>44179</c:v>
                </c:pt>
                <c:pt idx="129">
                  <c:v>44176</c:v>
                </c:pt>
                <c:pt idx="130">
                  <c:v>44175</c:v>
                </c:pt>
                <c:pt idx="131">
                  <c:v>44174</c:v>
                </c:pt>
                <c:pt idx="132">
                  <c:v>44173</c:v>
                </c:pt>
                <c:pt idx="133">
                  <c:v>44172</c:v>
                </c:pt>
                <c:pt idx="134">
                  <c:v>44169</c:v>
                </c:pt>
                <c:pt idx="135">
                  <c:v>44168</c:v>
                </c:pt>
                <c:pt idx="136">
                  <c:v>44167</c:v>
                </c:pt>
                <c:pt idx="137">
                  <c:v>44166</c:v>
                </c:pt>
                <c:pt idx="138">
                  <c:v>44165</c:v>
                </c:pt>
                <c:pt idx="139">
                  <c:v>44162</c:v>
                </c:pt>
                <c:pt idx="140">
                  <c:v>44161</c:v>
                </c:pt>
                <c:pt idx="141">
                  <c:v>44160</c:v>
                </c:pt>
                <c:pt idx="142">
                  <c:v>44159</c:v>
                </c:pt>
                <c:pt idx="143">
                  <c:v>44158</c:v>
                </c:pt>
                <c:pt idx="144">
                  <c:v>44155</c:v>
                </c:pt>
                <c:pt idx="145">
                  <c:v>44154</c:v>
                </c:pt>
                <c:pt idx="146">
                  <c:v>44153</c:v>
                </c:pt>
                <c:pt idx="147">
                  <c:v>44152</c:v>
                </c:pt>
                <c:pt idx="148">
                  <c:v>44151</c:v>
                </c:pt>
                <c:pt idx="149">
                  <c:v>44148</c:v>
                </c:pt>
                <c:pt idx="150">
                  <c:v>44147</c:v>
                </c:pt>
                <c:pt idx="151">
                  <c:v>44146</c:v>
                </c:pt>
                <c:pt idx="152">
                  <c:v>44145</c:v>
                </c:pt>
                <c:pt idx="153">
                  <c:v>44144</c:v>
                </c:pt>
                <c:pt idx="154">
                  <c:v>44141</c:v>
                </c:pt>
                <c:pt idx="155">
                  <c:v>44140</c:v>
                </c:pt>
                <c:pt idx="156">
                  <c:v>44139</c:v>
                </c:pt>
                <c:pt idx="157">
                  <c:v>44138</c:v>
                </c:pt>
                <c:pt idx="158">
                  <c:v>44137</c:v>
                </c:pt>
                <c:pt idx="159">
                  <c:v>44134</c:v>
                </c:pt>
                <c:pt idx="160">
                  <c:v>44133</c:v>
                </c:pt>
                <c:pt idx="161">
                  <c:v>44132</c:v>
                </c:pt>
                <c:pt idx="162">
                  <c:v>44131</c:v>
                </c:pt>
                <c:pt idx="163">
                  <c:v>44130</c:v>
                </c:pt>
                <c:pt idx="164">
                  <c:v>44127</c:v>
                </c:pt>
                <c:pt idx="165">
                  <c:v>44126</c:v>
                </c:pt>
                <c:pt idx="166">
                  <c:v>44125</c:v>
                </c:pt>
                <c:pt idx="167">
                  <c:v>44124</c:v>
                </c:pt>
                <c:pt idx="168">
                  <c:v>44123</c:v>
                </c:pt>
                <c:pt idx="169">
                  <c:v>44120</c:v>
                </c:pt>
                <c:pt idx="170">
                  <c:v>44119</c:v>
                </c:pt>
                <c:pt idx="171">
                  <c:v>44118</c:v>
                </c:pt>
                <c:pt idx="172">
                  <c:v>44117</c:v>
                </c:pt>
                <c:pt idx="173">
                  <c:v>44116</c:v>
                </c:pt>
                <c:pt idx="174">
                  <c:v>44113</c:v>
                </c:pt>
                <c:pt idx="175">
                  <c:v>44112</c:v>
                </c:pt>
                <c:pt idx="176">
                  <c:v>44111</c:v>
                </c:pt>
                <c:pt idx="177">
                  <c:v>44110</c:v>
                </c:pt>
                <c:pt idx="178">
                  <c:v>44109</c:v>
                </c:pt>
                <c:pt idx="179">
                  <c:v>44106</c:v>
                </c:pt>
                <c:pt idx="180">
                  <c:v>44105</c:v>
                </c:pt>
                <c:pt idx="181">
                  <c:v>44104</c:v>
                </c:pt>
                <c:pt idx="182">
                  <c:v>44103</c:v>
                </c:pt>
                <c:pt idx="183">
                  <c:v>44102</c:v>
                </c:pt>
                <c:pt idx="184">
                  <c:v>44099</c:v>
                </c:pt>
                <c:pt idx="185">
                  <c:v>44098</c:v>
                </c:pt>
                <c:pt idx="186">
                  <c:v>44097</c:v>
                </c:pt>
                <c:pt idx="187">
                  <c:v>44096</c:v>
                </c:pt>
                <c:pt idx="188">
                  <c:v>44095</c:v>
                </c:pt>
                <c:pt idx="189">
                  <c:v>44092</c:v>
                </c:pt>
                <c:pt idx="190">
                  <c:v>44091</c:v>
                </c:pt>
                <c:pt idx="191">
                  <c:v>44090</c:v>
                </c:pt>
                <c:pt idx="192">
                  <c:v>44089</c:v>
                </c:pt>
                <c:pt idx="193">
                  <c:v>44088</c:v>
                </c:pt>
                <c:pt idx="194">
                  <c:v>44085</c:v>
                </c:pt>
                <c:pt idx="195">
                  <c:v>44084</c:v>
                </c:pt>
                <c:pt idx="196">
                  <c:v>44083</c:v>
                </c:pt>
                <c:pt idx="197">
                  <c:v>44082</c:v>
                </c:pt>
                <c:pt idx="198">
                  <c:v>44081</c:v>
                </c:pt>
                <c:pt idx="199">
                  <c:v>44078</c:v>
                </c:pt>
                <c:pt idx="200">
                  <c:v>44077</c:v>
                </c:pt>
                <c:pt idx="201">
                  <c:v>44076</c:v>
                </c:pt>
                <c:pt idx="202">
                  <c:v>44075</c:v>
                </c:pt>
                <c:pt idx="203">
                  <c:v>44074</c:v>
                </c:pt>
                <c:pt idx="204">
                  <c:v>44071</c:v>
                </c:pt>
                <c:pt idx="205">
                  <c:v>44070</c:v>
                </c:pt>
                <c:pt idx="206">
                  <c:v>44069</c:v>
                </c:pt>
                <c:pt idx="207">
                  <c:v>44068</c:v>
                </c:pt>
                <c:pt idx="208">
                  <c:v>44067</c:v>
                </c:pt>
                <c:pt idx="209">
                  <c:v>44064</c:v>
                </c:pt>
                <c:pt idx="210">
                  <c:v>44063</c:v>
                </c:pt>
                <c:pt idx="211">
                  <c:v>44062</c:v>
                </c:pt>
                <c:pt idx="212">
                  <c:v>44061</c:v>
                </c:pt>
                <c:pt idx="213">
                  <c:v>44060</c:v>
                </c:pt>
                <c:pt idx="214">
                  <c:v>44057</c:v>
                </c:pt>
                <c:pt idx="215">
                  <c:v>44056</c:v>
                </c:pt>
                <c:pt idx="216">
                  <c:v>44055</c:v>
                </c:pt>
                <c:pt idx="217">
                  <c:v>44054</c:v>
                </c:pt>
                <c:pt idx="218">
                  <c:v>44053</c:v>
                </c:pt>
                <c:pt idx="219">
                  <c:v>44050</c:v>
                </c:pt>
                <c:pt idx="220">
                  <c:v>44049</c:v>
                </c:pt>
                <c:pt idx="221">
                  <c:v>44048</c:v>
                </c:pt>
                <c:pt idx="222">
                  <c:v>44047</c:v>
                </c:pt>
                <c:pt idx="223">
                  <c:v>44046</c:v>
                </c:pt>
                <c:pt idx="224">
                  <c:v>44043</c:v>
                </c:pt>
                <c:pt idx="225">
                  <c:v>44042</c:v>
                </c:pt>
                <c:pt idx="226">
                  <c:v>44041</c:v>
                </c:pt>
                <c:pt idx="227">
                  <c:v>44040</c:v>
                </c:pt>
                <c:pt idx="228">
                  <c:v>44039</c:v>
                </c:pt>
                <c:pt idx="229">
                  <c:v>44036</c:v>
                </c:pt>
                <c:pt idx="230">
                  <c:v>44035</c:v>
                </c:pt>
                <c:pt idx="231">
                  <c:v>44034</c:v>
                </c:pt>
                <c:pt idx="232">
                  <c:v>44033</c:v>
                </c:pt>
                <c:pt idx="233">
                  <c:v>44032</c:v>
                </c:pt>
                <c:pt idx="234">
                  <c:v>44029</c:v>
                </c:pt>
                <c:pt idx="235">
                  <c:v>44028</c:v>
                </c:pt>
                <c:pt idx="236">
                  <c:v>44027</c:v>
                </c:pt>
                <c:pt idx="237">
                  <c:v>44026</c:v>
                </c:pt>
                <c:pt idx="238">
                  <c:v>44025</c:v>
                </c:pt>
                <c:pt idx="239">
                  <c:v>44022</c:v>
                </c:pt>
                <c:pt idx="240">
                  <c:v>44021</c:v>
                </c:pt>
                <c:pt idx="241">
                  <c:v>44020</c:v>
                </c:pt>
                <c:pt idx="242">
                  <c:v>44019</c:v>
                </c:pt>
                <c:pt idx="243">
                  <c:v>44018</c:v>
                </c:pt>
                <c:pt idx="244">
                  <c:v>44015</c:v>
                </c:pt>
                <c:pt idx="245">
                  <c:v>44014</c:v>
                </c:pt>
                <c:pt idx="246">
                  <c:v>44013</c:v>
                </c:pt>
                <c:pt idx="247">
                  <c:v>44012</c:v>
                </c:pt>
                <c:pt idx="248">
                  <c:v>44011</c:v>
                </c:pt>
                <c:pt idx="249">
                  <c:v>44008</c:v>
                </c:pt>
                <c:pt idx="250">
                  <c:v>44007</c:v>
                </c:pt>
                <c:pt idx="251">
                  <c:v>44006</c:v>
                </c:pt>
                <c:pt idx="252">
                  <c:v>44005</c:v>
                </c:pt>
                <c:pt idx="253">
                  <c:v>44004</c:v>
                </c:pt>
                <c:pt idx="254">
                  <c:v>44001</c:v>
                </c:pt>
                <c:pt idx="255">
                  <c:v>44000</c:v>
                </c:pt>
                <c:pt idx="256">
                  <c:v>43999</c:v>
                </c:pt>
                <c:pt idx="257">
                  <c:v>43998</c:v>
                </c:pt>
                <c:pt idx="258">
                  <c:v>43997</c:v>
                </c:pt>
                <c:pt idx="259">
                  <c:v>43994</c:v>
                </c:pt>
                <c:pt idx="260">
                  <c:v>43993</c:v>
                </c:pt>
                <c:pt idx="261">
                  <c:v>43992</c:v>
                </c:pt>
                <c:pt idx="262">
                  <c:v>43991</c:v>
                </c:pt>
                <c:pt idx="263">
                  <c:v>43990</c:v>
                </c:pt>
                <c:pt idx="264">
                  <c:v>43987</c:v>
                </c:pt>
                <c:pt idx="265">
                  <c:v>43986</c:v>
                </c:pt>
                <c:pt idx="266">
                  <c:v>43985</c:v>
                </c:pt>
                <c:pt idx="267">
                  <c:v>43984</c:v>
                </c:pt>
                <c:pt idx="268">
                  <c:v>43983</c:v>
                </c:pt>
                <c:pt idx="269">
                  <c:v>43980</c:v>
                </c:pt>
                <c:pt idx="270">
                  <c:v>43979</c:v>
                </c:pt>
                <c:pt idx="271">
                  <c:v>43978</c:v>
                </c:pt>
                <c:pt idx="272">
                  <c:v>43977</c:v>
                </c:pt>
                <c:pt idx="273">
                  <c:v>43976</c:v>
                </c:pt>
                <c:pt idx="274">
                  <c:v>43973</c:v>
                </c:pt>
                <c:pt idx="275">
                  <c:v>43972</c:v>
                </c:pt>
                <c:pt idx="276">
                  <c:v>43971</c:v>
                </c:pt>
                <c:pt idx="277">
                  <c:v>43970</c:v>
                </c:pt>
                <c:pt idx="278">
                  <c:v>43969</c:v>
                </c:pt>
                <c:pt idx="279">
                  <c:v>43966</c:v>
                </c:pt>
                <c:pt idx="280">
                  <c:v>43965</c:v>
                </c:pt>
                <c:pt idx="281">
                  <c:v>43964</c:v>
                </c:pt>
                <c:pt idx="282">
                  <c:v>43963</c:v>
                </c:pt>
                <c:pt idx="283">
                  <c:v>43962</c:v>
                </c:pt>
                <c:pt idx="284">
                  <c:v>43959</c:v>
                </c:pt>
                <c:pt idx="285">
                  <c:v>43958</c:v>
                </c:pt>
                <c:pt idx="286">
                  <c:v>43957</c:v>
                </c:pt>
                <c:pt idx="287">
                  <c:v>43956</c:v>
                </c:pt>
                <c:pt idx="288">
                  <c:v>43955</c:v>
                </c:pt>
                <c:pt idx="289">
                  <c:v>43952</c:v>
                </c:pt>
                <c:pt idx="290">
                  <c:v>43951</c:v>
                </c:pt>
                <c:pt idx="291">
                  <c:v>43950</c:v>
                </c:pt>
                <c:pt idx="292">
                  <c:v>43949</c:v>
                </c:pt>
                <c:pt idx="293">
                  <c:v>43948</c:v>
                </c:pt>
                <c:pt idx="294">
                  <c:v>43945</c:v>
                </c:pt>
                <c:pt idx="295">
                  <c:v>43944</c:v>
                </c:pt>
                <c:pt idx="296">
                  <c:v>43943</c:v>
                </c:pt>
                <c:pt idx="297">
                  <c:v>43942</c:v>
                </c:pt>
                <c:pt idx="298">
                  <c:v>43941</c:v>
                </c:pt>
                <c:pt idx="299">
                  <c:v>43938</c:v>
                </c:pt>
                <c:pt idx="300">
                  <c:v>43937</c:v>
                </c:pt>
                <c:pt idx="301">
                  <c:v>43936</c:v>
                </c:pt>
                <c:pt idx="302">
                  <c:v>43935</c:v>
                </c:pt>
                <c:pt idx="303">
                  <c:v>43934</c:v>
                </c:pt>
                <c:pt idx="304">
                  <c:v>43931</c:v>
                </c:pt>
                <c:pt idx="305">
                  <c:v>43930</c:v>
                </c:pt>
                <c:pt idx="306">
                  <c:v>43929</c:v>
                </c:pt>
                <c:pt idx="307">
                  <c:v>43928</c:v>
                </c:pt>
                <c:pt idx="308">
                  <c:v>43927</c:v>
                </c:pt>
                <c:pt idx="309">
                  <c:v>43924</c:v>
                </c:pt>
                <c:pt idx="310">
                  <c:v>43923</c:v>
                </c:pt>
                <c:pt idx="311">
                  <c:v>43922</c:v>
                </c:pt>
                <c:pt idx="312">
                  <c:v>43921</c:v>
                </c:pt>
                <c:pt idx="313">
                  <c:v>43920</c:v>
                </c:pt>
                <c:pt idx="314">
                  <c:v>43917</c:v>
                </c:pt>
                <c:pt idx="315">
                  <c:v>43916</c:v>
                </c:pt>
                <c:pt idx="316">
                  <c:v>43915</c:v>
                </c:pt>
                <c:pt idx="317">
                  <c:v>43914</c:v>
                </c:pt>
                <c:pt idx="318">
                  <c:v>43913</c:v>
                </c:pt>
                <c:pt idx="319">
                  <c:v>43910</c:v>
                </c:pt>
                <c:pt idx="320">
                  <c:v>43909</c:v>
                </c:pt>
                <c:pt idx="321">
                  <c:v>43908</c:v>
                </c:pt>
                <c:pt idx="322">
                  <c:v>43907</c:v>
                </c:pt>
                <c:pt idx="323">
                  <c:v>43906</c:v>
                </c:pt>
                <c:pt idx="324">
                  <c:v>43903</c:v>
                </c:pt>
                <c:pt idx="325">
                  <c:v>43902</c:v>
                </c:pt>
                <c:pt idx="326">
                  <c:v>43901</c:v>
                </c:pt>
                <c:pt idx="327">
                  <c:v>43900</c:v>
                </c:pt>
                <c:pt idx="328">
                  <c:v>43899</c:v>
                </c:pt>
                <c:pt idx="329">
                  <c:v>43896</c:v>
                </c:pt>
                <c:pt idx="330">
                  <c:v>43895</c:v>
                </c:pt>
                <c:pt idx="331">
                  <c:v>43894</c:v>
                </c:pt>
                <c:pt idx="332">
                  <c:v>43893</c:v>
                </c:pt>
                <c:pt idx="333">
                  <c:v>43892</c:v>
                </c:pt>
                <c:pt idx="334">
                  <c:v>43889</c:v>
                </c:pt>
                <c:pt idx="335">
                  <c:v>43888</c:v>
                </c:pt>
                <c:pt idx="336">
                  <c:v>43887</c:v>
                </c:pt>
                <c:pt idx="337">
                  <c:v>43886</c:v>
                </c:pt>
                <c:pt idx="338">
                  <c:v>43885</c:v>
                </c:pt>
                <c:pt idx="339">
                  <c:v>43882</c:v>
                </c:pt>
                <c:pt idx="340">
                  <c:v>43881</c:v>
                </c:pt>
                <c:pt idx="341">
                  <c:v>43880</c:v>
                </c:pt>
                <c:pt idx="342">
                  <c:v>43879</c:v>
                </c:pt>
                <c:pt idx="343">
                  <c:v>43878</c:v>
                </c:pt>
                <c:pt idx="344">
                  <c:v>43875</c:v>
                </c:pt>
                <c:pt idx="345">
                  <c:v>43874</c:v>
                </c:pt>
                <c:pt idx="346">
                  <c:v>43873</c:v>
                </c:pt>
                <c:pt idx="347">
                  <c:v>43872</c:v>
                </c:pt>
                <c:pt idx="348">
                  <c:v>43871</c:v>
                </c:pt>
                <c:pt idx="349">
                  <c:v>43868</c:v>
                </c:pt>
                <c:pt idx="350">
                  <c:v>43867</c:v>
                </c:pt>
                <c:pt idx="351">
                  <c:v>43866</c:v>
                </c:pt>
                <c:pt idx="352">
                  <c:v>43865</c:v>
                </c:pt>
                <c:pt idx="353">
                  <c:v>43864</c:v>
                </c:pt>
                <c:pt idx="354">
                  <c:v>43861</c:v>
                </c:pt>
                <c:pt idx="355">
                  <c:v>43860</c:v>
                </c:pt>
                <c:pt idx="356">
                  <c:v>43859</c:v>
                </c:pt>
                <c:pt idx="357">
                  <c:v>43858</c:v>
                </c:pt>
                <c:pt idx="358">
                  <c:v>43857</c:v>
                </c:pt>
                <c:pt idx="359">
                  <c:v>43854</c:v>
                </c:pt>
                <c:pt idx="360">
                  <c:v>43853</c:v>
                </c:pt>
                <c:pt idx="361">
                  <c:v>43852</c:v>
                </c:pt>
                <c:pt idx="362">
                  <c:v>43851</c:v>
                </c:pt>
                <c:pt idx="363">
                  <c:v>43850</c:v>
                </c:pt>
                <c:pt idx="364">
                  <c:v>43847</c:v>
                </c:pt>
                <c:pt idx="365">
                  <c:v>43846</c:v>
                </c:pt>
                <c:pt idx="366">
                  <c:v>43845</c:v>
                </c:pt>
                <c:pt idx="367">
                  <c:v>43844</c:v>
                </c:pt>
                <c:pt idx="368">
                  <c:v>43843</c:v>
                </c:pt>
                <c:pt idx="369">
                  <c:v>43840</c:v>
                </c:pt>
                <c:pt idx="370">
                  <c:v>43839</c:v>
                </c:pt>
                <c:pt idx="371">
                  <c:v>43838</c:v>
                </c:pt>
                <c:pt idx="372">
                  <c:v>43837</c:v>
                </c:pt>
                <c:pt idx="373">
                  <c:v>43836</c:v>
                </c:pt>
                <c:pt idx="374">
                  <c:v>43833</c:v>
                </c:pt>
                <c:pt idx="375">
                  <c:v>43832</c:v>
                </c:pt>
                <c:pt idx="376">
                  <c:v>43831</c:v>
                </c:pt>
              </c:numCache>
            </c:numRef>
          </c:cat>
          <c:val>
            <c:numRef>
              <c:f>Sheet1!$S$3:$S$379</c:f>
              <c:numCache>
                <c:formatCode>General</c:formatCode>
                <c:ptCount val="377"/>
                <c:pt idx="0">
                  <c:v>1.4095</c:v>
                </c:pt>
                <c:pt idx="1">
                  <c:v>1.4119999999999999</c:v>
                </c:pt>
                <c:pt idx="2">
                  <c:v>1.4157</c:v>
                </c:pt>
                <c:pt idx="3">
                  <c:v>1.4179999999999999</c:v>
                </c:pt>
                <c:pt idx="4">
                  <c:v>1.4156</c:v>
                </c:pt>
                <c:pt idx="5">
                  <c:v>1.41055</c:v>
                </c:pt>
                <c:pt idx="6">
                  <c:v>1.417</c:v>
                </c:pt>
                <c:pt idx="7">
                  <c:v>1.4149499999999999</c:v>
                </c:pt>
                <c:pt idx="8">
                  <c:v>1.4212</c:v>
                </c:pt>
                <c:pt idx="9">
                  <c:v>1.4189000000000001</c:v>
                </c:pt>
                <c:pt idx="10">
                  <c:v>1.4207000000000001</c:v>
                </c:pt>
                <c:pt idx="11">
                  <c:v>1.4119999999999999</c:v>
                </c:pt>
                <c:pt idx="12">
                  <c:v>1.4153500000000001</c:v>
                </c:pt>
                <c:pt idx="13">
                  <c:v>1.4157</c:v>
                </c:pt>
                <c:pt idx="14">
                  <c:v>1.4149499999999999</c:v>
                </c:pt>
                <c:pt idx="15">
                  <c:v>1.4191</c:v>
                </c:pt>
                <c:pt idx="16">
                  <c:v>1.4115</c:v>
                </c:pt>
                <c:pt idx="17">
                  <c:v>1.4189000000000001</c:v>
                </c:pt>
                <c:pt idx="18">
                  <c:v>1.4136</c:v>
                </c:pt>
                <c:pt idx="19">
                  <c:v>1.4097999999999999</c:v>
                </c:pt>
                <c:pt idx="20">
                  <c:v>1.4052</c:v>
                </c:pt>
                <c:pt idx="21">
                  <c:v>1.4054</c:v>
                </c:pt>
                <c:pt idx="22">
                  <c:v>1.41425</c:v>
                </c:pt>
                <c:pt idx="23">
                  <c:v>1.4124000000000001</c:v>
                </c:pt>
                <c:pt idx="24">
                  <c:v>1.3974</c:v>
                </c:pt>
                <c:pt idx="25">
                  <c:v>1.3887</c:v>
                </c:pt>
                <c:pt idx="26">
                  <c:v>1.3905000000000001</c:v>
                </c:pt>
                <c:pt idx="27">
                  <c:v>1.3886499999999999</c:v>
                </c:pt>
                <c:pt idx="28">
                  <c:v>1.3911</c:v>
                </c:pt>
                <c:pt idx="29">
                  <c:v>1.3815999999999999</c:v>
                </c:pt>
                <c:pt idx="30">
                  <c:v>1.3942000000000001</c:v>
                </c:pt>
                <c:pt idx="31">
                  <c:v>1.3934</c:v>
                </c:pt>
                <c:pt idx="32">
                  <c:v>1.3914</c:v>
                </c:pt>
                <c:pt idx="33">
                  <c:v>1.38975</c:v>
                </c:pt>
                <c:pt idx="34">
                  <c:v>1.3875999999999999</c:v>
                </c:pt>
                <c:pt idx="35">
                  <c:v>1.3837999999999999</c:v>
                </c:pt>
                <c:pt idx="36">
                  <c:v>1.3931</c:v>
                </c:pt>
                <c:pt idx="37">
                  <c:v>1.39375</c:v>
                </c:pt>
                <c:pt idx="38">
                  <c:v>1.3986499999999999</c:v>
                </c:pt>
                <c:pt idx="39">
                  <c:v>1.3831500000000001</c:v>
                </c:pt>
                <c:pt idx="40">
                  <c:v>1.3787499999999999</c:v>
                </c:pt>
                <c:pt idx="41">
                  <c:v>1.3779999999999999</c:v>
                </c:pt>
                <c:pt idx="42">
                  <c:v>1.375</c:v>
                </c:pt>
                <c:pt idx="43">
                  <c:v>1.3742000000000001</c:v>
                </c:pt>
                <c:pt idx="44">
                  <c:v>1.3709499999999999</c:v>
                </c:pt>
                <c:pt idx="45">
                  <c:v>1.3734500000000001</c:v>
                </c:pt>
                <c:pt idx="46">
                  <c:v>1.3735999999999999</c:v>
                </c:pt>
                <c:pt idx="47">
                  <c:v>1.3825000000000001</c:v>
                </c:pt>
                <c:pt idx="48">
                  <c:v>1.3898999999999999</c:v>
                </c:pt>
                <c:pt idx="49">
                  <c:v>1.3831</c:v>
                </c:pt>
                <c:pt idx="50">
                  <c:v>1.3833</c:v>
                </c:pt>
                <c:pt idx="51">
                  <c:v>1.37825</c:v>
                </c:pt>
                <c:pt idx="52">
                  <c:v>1.3741000000000001</c:v>
                </c:pt>
                <c:pt idx="53">
                  <c:v>1.37625</c:v>
                </c:pt>
                <c:pt idx="54">
                  <c:v>1.3789</c:v>
                </c:pt>
                <c:pt idx="55">
                  <c:v>1.3734</c:v>
                </c:pt>
                <c:pt idx="56">
                  <c:v>1.3687499999999999</c:v>
                </c:pt>
                <c:pt idx="57">
                  <c:v>1.3752</c:v>
                </c:pt>
                <c:pt idx="58">
                  <c:v>1.3864000000000001</c:v>
                </c:pt>
                <c:pt idx="59">
                  <c:v>1.387</c:v>
                </c:pt>
                <c:pt idx="60">
                  <c:v>1.39225</c:v>
                </c:pt>
                <c:pt idx="61">
                  <c:v>1.3965000000000001</c:v>
                </c:pt>
                <c:pt idx="62">
                  <c:v>1.3890499999999999</c:v>
                </c:pt>
                <c:pt idx="63">
                  <c:v>1.3895</c:v>
                </c:pt>
                <c:pt idx="64">
                  <c:v>1.39245</c:v>
                </c:pt>
                <c:pt idx="65">
                  <c:v>1.3992</c:v>
                </c:pt>
                <c:pt idx="66">
                  <c:v>1.3932</c:v>
                </c:pt>
                <c:pt idx="67">
                  <c:v>1.3894500000000001</c:v>
                </c:pt>
                <c:pt idx="68">
                  <c:v>1.3826000000000001</c:v>
                </c:pt>
                <c:pt idx="69">
                  <c:v>1.3843000000000001</c:v>
                </c:pt>
                <c:pt idx="70">
                  <c:v>1.3896500000000001</c:v>
                </c:pt>
                <c:pt idx="71">
                  <c:v>1.3955</c:v>
                </c:pt>
                <c:pt idx="72">
                  <c:v>1.3955</c:v>
                </c:pt>
                <c:pt idx="73">
                  <c:v>1.3924000000000001</c:v>
                </c:pt>
                <c:pt idx="74">
                  <c:v>1.3934</c:v>
                </c:pt>
                <c:pt idx="75">
                  <c:v>1.4015</c:v>
                </c:pt>
                <c:pt idx="76">
                  <c:v>1.4140999999999999</c:v>
                </c:pt>
                <c:pt idx="77">
                  <c:v>1.4112</c:v>
                </c:pt>
                <c:pt idx="78">
                  <c:v>1.4064000000000001</c:v>
                </c:pt>
                <c:pt idx="79">
                  <c:v>1.4016</c:v>
                </c:pt>
                <c:pt idx="80">
                  <c:v>1.3975500000000001</c:v>
                </c:pt>
                <c:pt idx="81">
                  <c:v>1.3855</c:v>
                </c:pt>
                <c:pt idx="82">
                  <c:v>1.3903000000000001</c:v>
                </c:pt>
                <c:pt idx="83">
                  <c:v>1.3905000000000001</c:v>
                </c:pt>
                <c:pt idx="84">
                  <c:v>1.3846000000000001</c:v>
                </c:pt>
                <c:pt idx="85">
                  <c:v>1.3816999999999999</c:v>
                </c:pt>
                <c:pt idx="86">
                  <c:v>1.3832500000000001</c:v>
                </c:pt>
                <c:pt idx="87">
                  <c:v>1.3815999999999999</c:v>
                </c:pt>
                <c:pt idx="88">
                  <c:v>1.3740000000000001</c:v>
                </c:pt>
                <c:pt idx="89">
                  <c:v>1.3734999999999999</c:v>
                </c:pt>
                <c:pt idx="90">
                  <c:v>1.3672</c:v>
                </c:pt>
                <c:pt idx="91">
                  <c:v>1.3646499999999999</c:v>
                </c:pt>
                <c:pt idx="92">
                  <c:v>1.3667</c:v>
                </c:pt>
                <c:pt idx="93">
                  <c:v>1.3663000000000001</c:v>
                </c:pt>
                <c:pt idx="94">
                  <c:v>1.37035</c:v>
                </c:pt>
                <c:pt idx="95">
                  <c:v>1.3720000000000001</c:v>
                </c:pt>
                <c:pt idx="96">
                  <c:v>1.3688</c:v>
                </c:pt>
                <c:pt idx="97">
                  <c:v>1.37355</c:v>
                </c:pt>
                <c:pt idx="98">
                  <c:v>1.36755</c:v>
                </c:pt>
                <c:pt idx="99">
                  <c:v>1.3686</c:v>
                </c:pt>
                <c:pt idx="100">
                  <c:v>1.3733500000000001</c:v>
                </c:pt>
                <c:pt idx="101">
                  <c:v>1.3654999999999999</c:v>
                </c:pt>
                <c:pt idx="102">
                  <c:v>1.3629500000000001</c:v>
                </c:pt>
                <c:pt idx="103">
                  <c:v>1.3586499999999999</c:v>
                </c:pt>
                <c:pt idx="104">
                  <c:v>1.3588</c:v>
                </c:pt>
                <c:pt idx="105">
                  <c:v>1.3689</c:v>
                </c:pt>
                <c:pt idx="106">
                  <c:v>1.3638999999999999</c:v>
                </c:pt>
                <c:pt idx="107">
                  <c:v>1.3665</c:v>
                </c:pt>
                <c:pt idx="108">
                  <c:v>1.35155</c:v>
                </c:pt>
                <c:pt idx="109">
                  <c:v>1.3565</c:v>
                </c:pt>
                <c:pt idx="110">
                  <c:v>1.3565499999999999</c:v>
                </c:pt>
                <c:pt idx="111">
                  <c:v>1.3609</c:v>
                </c:pt>
                <c:pt idx="112">
                  <c:v>1.3626</c:v>
                </c:pt>
                <c:pt idx="113">
                  <c:v>1.3571500000000001</c:v>
                </c:pt>
                <c:pt idx="114">
                  <c:v>1.3673</c:v>
                </c:pt>
                <c:pt idx="115">
                  <c:v>1.36755</c:v>
                </c:pt>
                <c:pt idx="116">
                  <c:v>1.3624499999999999</c:v>
                </c:pt>
                <c:pt idx="117">
                  <c:v>1.35015</c:v>
                </c:pt>
                <c:pt idx="118">
                  <c:v>1.3451</c:v>
                </c:pt>
                <c:pt idx="119">
                  <c:v>1.355</c:v>
                </c:pt>
                <c:pt idx="120">
                  <c:v>1.3556999999999999</c:v>
                </c:pt>
                <c:pt idx="121">
                  <c:v>1.3493999999999999</c:v>
                </c:pt>
                <c:pt idx="122">
                  <c:v>1.3362000000000001</c:v>
                </c:pt>
                <c:pt idx="123">
                  <c:v>1.3467499999999999</c:v>
                </c:pt>
                <c:pt idx="124">
                  <c:v>1.3522000000000001</c:v>
                </c:pt>
                <c:pt idx="125">
                  <c:v>1.3584000000000001</c:v>
                </c:pt>
                <c:pt idx="126">
                  <c:v>1.3509</c:v>
                </c:pt>
                <c:pt idx="127">
                  <c:v>1.3462499999999999</c:v>
                </c:pt>
                <c:pt idx="128">
                  <c:v>1.3324</c:v>
                </c:pt>
                <c:pt idx="129">
                  <c:v>1.3225</c:v>
                </c:pt>
                <c:pt idx="130">
                  <c:v>1.32945</c:v>
                </c:pt>
                <c:pt idx="131">
                  <c:v>1.3398000000000001</c:v>
                </c:pt>
                <c:pt idx="132">
                  <c:v>1.3354999999999999</c:v>
                </c:pt>
                <c:pt idx="133">
                  <c:v>1.3378000000000001</c:v>
                </c:pt>
                <c:pt idx="134">
                  <c:v>1.34395</c:v>
                </c:pt>
                <c:pt idx="135">
                  <c:v>1.3453999999999999</c:v>
                </c:pt>
                <c:pt idx="136">
                  <c:v>1.3365</c:v>
                </c:pt>
                <c:pt idx="137">
                  <c:v>1.34165</c:v>
                </c:pt>
                <c:pt idx="138">
                  <c:v>1.3323</c:v>
                </c:pt>
                <c:pt idx="139">
                  <c:v>1.3315999999999999</c:v>
                </c:pt>
                <c:pt idx="140">
                  <c:v>1.33585</c:v>
                </c:pt>
                <c:pt idx="141">
                  <c:v>1.3384</c:v>
                </c:pt>
                <c:pt idx="142">
                  <c:v>1.33595</c:v>
                </c:pt>
                <c:pt idx="143">
                  <c:v>1.3324</c:v>
                </c:pt>
                <c:pt idx="144">
                  <c:v>1.3284</c:v>
                </c:pt>
                <c:pt idx="145">
                  <c:v>1.3262499999999999</c:v>
                </c:pt>
                <c:pt idx="146">
                  <c:v>1.3271999999999999</c:v>
                </c:pt>
                <c:pt idx="147">
                  <c:v>1.3245</c:v>
                </c:pt>
                <c:pt idx="148">
                  <c:v>1.31955</c:v>
                </c:pt>
                <c:pt idx="149">
                  <c:v>1.3188</c:v>
                </c:pt>
                <c:pt idx="150">
                  <c:v>1.3116000000000001</c:v>
                </c:pt>
                <c:pt idx="151">
                  <c:v>1.3223</c:v>
                </c:pt>
                <c:pt idx="152">
                  <c:v>1.3272999999999999</c:v>
                </c:pt>
                <c:pt idx="153">
                  <c:v>1.3165</c:v>
                </c:pt>
                <c:pt idx="154">
                  <c:v>1.31575</c:v>
                </c:pt>
                <c:pt idx="155">
                  <c:v>1.3145</c:v>
                </c:pt>
                <c:pt idx="156">
                  <c:v>1.2987500000000001</c:v>
                </c:pt>
                <c:pt idx="157">
                  <c:v>1.306</c:v>
                </c:pt>
                <c:pt idx="158">
                  <c:v>1.2914000000000001</c:v>
                </c:pt>
                <c:pt idx="159">
                  <c:v>1.2943</c:v>
                </c:pt>
                <c:pt idx="160">
                  <c:v>1.2927500000000001</c:v>
                </c:pt>
                <c:pt idx="161">
                  <c:v>1.2982499999999999</c:v>
                </c:pt>
                <c:pt idx="162">
                  <c:v>1.3044500000000001</c:v>
                </c:pt>
                <c:pt idx="163">
                  <c:v>1.3024</c:v>
                </c:pt>
                <c:pt idx="164">
                  <c:v>1.3042</c:v>
                </c:pt>
                <c:pt idx="165">
                  <c:v>1.3083499999999999</c:v>
                </c:pt>
                <c:pt idx="166">
                  <c:v>1.3146</c:v>
                </c:pt>
                <c:pt idx="167">
                  <c:v>1.2948500000000001</c:v>
                </c:pt>
                <c:pt idx="168">
                  <c:v>1.2948999999999999</c:v>
                </c:pt>
                <c:pt idx="169">
                  <c:v>1.29155</c:v>
                </c:pt>
                <c:pt idx="170">
                  <c:v>1.29155</c:v>
                </c:pt>
                <c:pt idx="171">
                  <c:v>1.3012999999999999</c:v>
                </c:pt>
                <c:pt idx="172">
                  <c:v>1.29375</c:v>
                </c:pt>
                <c:pt idx="173">
                  <c:v>1.3067500000000001</c:v>
                </c:pt>
                <c:pt idx="174">
                  <c:v>1.3048</c:v>
                </c:pt>
                <c:pt idx="175">
                  <c:v>1.2935000000000001</c:v>
                </c:pt>
                <c:pt idx="176">
                  <c:v>1.292</c:v>
                </c:pt>
                <c:pt idx="177">
                  <c:v>1.2879</c:v>
                </c:pt>
                <c:pt idx="178">
                  <c:v>1.2979499999999999</c:v>
                </c:pt>
                <c:pt idx="179">
                  <c:v>1.2932999999999999</c:v>
                </c:pt>
                <c:pt idx="180">
                  <c:v>1.2890999999999999</c:v>
                </c:pt>
                <c:pt idx="181">
                  <c:v>1.2918000000000001</c:v>
                </c:pt>
                <c:pt idx="182">
                  <c:v>1.2863</c:v>
                </c:pt>
                <c:pt idx="183">
                  <c:v>1.2830999999999999</c:v>
                </c:pt>
                <c:pt idx="184">
                  <c:v>1.27475</c:v>
                </c:pt>
                <c:pt idx="185">
                  <c:v>1.2750999999999999</c:v>
                </c:pt>
                <c:pt idx="186">
                  <c:v>1.2724</c:v>
                </c:pt>
                <c:pt idx="187">
                  <c:v>1.2733000000000001</c:v>
                </c:pt>
                <c:pt idx="188">
                  <c:v>1.2816000000000001</c:v>
                </c:pt>
                <c:pt idx="189">
                  <c:v>1.29165</c:v>
                </c:pt>
                <c:pt idx="190">
                  <c:v>1.29735</c:v>
                </c:pt>
                <c:pt idx="191">
                  <c:v>1.2967</c:v>
                </c:pt>
                <c:pt idx="192">
                  <c:v>1.2887999999999999</c:v>
                </c:pt>
                <c:pt idx="193">
                  <c:v>1.2846</c:v>
                </c:pt>
                <c:pt idx="194">
                  <c:v>1.27955</c:v>
                </c:pt>
                <c:pt idx="195">
                  <c:v>1.2805</c:v>
                </c:pt>
                <c:pt idx="196">
                  <c:v>1.3002</c:v>
                </c:pt>
                <c:pt idx="197">
                  <c:v>1.2988999999999999</c:v>
                </c:pt>
                <c:pt idx="198">
                  <c:v>1.3168</c:v>
                </c:pt>
                <c:pt idx="199">
                  <c:v>1.3283499999999999</c:v>
                </c:pt>
                <c:pt idx="200">
                  <c:v>1.3281499999999999</c:v>
                </c:pt>
                <c:pt idx="201">
                  <c:v>1.33535</c:v>
                </c:pt>
                <c:pt idx="202">
                  <c:v>1.3383</c:v>
                </c:pt>
                <c:pt idx="203">
                  <c:v>1.3371500000000001</c:v>
                </c:pt>
                <c:pt idx="204">
                  <c:v>1.3351999999999999</c:v>
                </c:pt>
                <c:pt idx="205">
                  <c:v>1.3201000000000001</c:v>
                </c:pt>
                <c:pt idx="206">
                  <c:v>1.3209500000000001</c:v>
                </c:pt>
                <c:pt idx="207">
                  <c:v>1.3151999999999999</c:v>
                </c:pt>
                <c:pt idx="208">
                  <c:v>1.3064</c:v>
                </c:pt>
                <c:pt idx="209">
                  <c:v>1.3089500000000001</c:v>
                </c:pt>
                <c:pt idx="210">
                  <c:v>1.3213999999999999</c:v>
                </c:pt>
                <c:pt idx="211">
                  <c:v>1.31</c:v>
                </c:pt>
                <c:pt idx="212">
                  <c:v>1.3237000000000001</c:v>
                </c:pt>
                <c:pt idx="213">
                  <c:v>1.3103499999999999</c:v>
                </c:pt>
                <c:pt idx="214">
                  <c:v>1.3086</c:v>
                </c:pt>
                <c:pt idx="215">
                  <c:v>1.3064</c:v>
                </c:pt>
                <c:pt idx="216">
                  <c:v>1.30345</c:v>
                </c:pt>
                <c:pt idx="217">
                  <c:v>1.3048999999999999</c:v>
                </c:pt>
                <c:pt idx="218">
                  <c:v>1.30715</c:v>
                </c:pt>
                <c:pt idx="219">
                  <c:v>1.3052999999999999</c:v>
                </c:pt>
                <c:pt idx="220">
                  <c:v>1.3149</c:v>
                </c:pt>
                <c:pt idx="221">
                  <c:v>1.31145</c:v>
                </c:pt>
                <c:pt idx="222">
                  <c:v>1.3062</c:v>
                </c:pt>
                <c:pt idx="223">
                  <c:v>1.30745</c:v>
                </c:pt>
                <c:pt idx="224">
                  <c:v>1.3089999999999999</c:v>
                </c:pt>
                <c:pt idx="225">
                  <c:v>1.3095000000000001</c:v>
                </c:pt>
                <c:pt idx="226">
                  <c:v>1.2996000000000001</c:v>
                </c:pt>
                <c:pt idx="227">
                  <c:v>1.2931999999999999</c:v>
                </c:pt>
                <c:pt idx="228">
                  <c:v>1.2882499999999999</c:v>
                </c:pt>
                <c:pt idx="229">
                  <c:v>1.2790999999999999</c:v>
                </c:pt>
                <c:pt idx="230">
                  <c:v>1.2741499999999999</c:v>
                </c:pt>
                <c:pt idx="231">
                  <c:v>1.2734000000000001</c:v>
                </c:pt>
                <c:pt idx="232">
                  <c:v>1.2730999999999999</c:v>
                </c:pt>
                <c:pt idx="233">
                  <c:v>1.2662</c:v>
                </c:pt>
                <c:pt idx="234">
                  <c:v>1.25675</c:v>
                </c:pt>
                <c:pt idx="235">
                  <c:v>1.25505</c:v>
                </c:pt>
                <c:pt idx="236">
                  <c:v>1.2582</c:v>
                </c:pt>
                <c:pt idx="237">
                  <c:v>1.25515</c:v>
                </c:pt>
                <c:pt idx="238">
                  <c:v>1.2554000000000001</c:v>
                </c:pt>
                <c:pt idx="239">
                  <c:v>1.2622</c:v>
                </c:pt>
                <c:pt idx="240">
                  <c:v>1.26065</c:v>
                </c:pt>
                <c:pt idx="241">
                  <c:v>1.2611000000000001</c:v>
                </c:pt>
                <c:pt idx="242">
                  <c:v>1.2542</c:v>
                </c:pt>
                <c:pt idx="243">
                  <c:v>1.2493000000000001</c:v>
                </c:pt>
                <c:pt idx="244">
                  <c:v>1.2484999999999999</c:v>
                </c:pt>
                <c:pt idx="245">
                  <c:v>1.24675</c:v>
                </c:pt>
                <c:pt idx="246">
                  <c:v>1.2474000000000001</c:v>
                </c:pt>
                <c:pt idx="247">
                  <c:v>1.2401</c:v>
                </c:pt>
                <c:pt idx="248">
                  <c:v>1.2298500000000001</c:v>
                </c:pt>
                <c:pt idx="249">
                  <c:v>1.2335</c:v>
                </c:pt>
                <c:pt idx="250">
                  <c:v>1.2417499999999999</c:v>
                </c:pt>
                <c:pt idx="251">
                  <c:v>1.242</c:v>
                </c:pt>
                <c:pt idx="252">
                  <c:v>1.2519499999999999</c:v>
                </c:pt>
                <c:pt idx="253">
                  <c:v>1.2463</c:v>
                </c:pt>
                <c:pt idx="254">
                  <c:v>1.2358</c:v>
                </c:pt>
                <c:pt idx="255">
                  <c:v>1.2425999999999999</c:v>
                </c:pt>
                <c:pt idx="256">
                  <c:v>1.2556499999999999</c:v>
                </c:pt>
                <c:pt idx="257">
                  <c:v>1.2577</c:v>
                </c:pt>
                <c:pt idx="258">
                  <c:v>1.2604</c:v>
                </c:pt>
                <c:pt idx="259">
                  <c:v>1.2541500000000001</c:v>
                </c:pt>
                <c:pt idx="260">
                  <c:v>1.2602500000000001</c:v>
                </c:pt>
                <c:pt idx="261">
                  <c:v>1.2746999999999999</c:v>
                </c:pt>
                <c:pt idx="262">
                  <c:v>1.2730999999999999</c:v>
                </c:pt>
                <c:pt idx="263">
                  <c:v>1.2723</c:v>
                </c:pt>
                <c:pt idx="264">
                  <c:v>1.2665</c:v>
                </c:pt>
                <c:pt idx="265">
                  <c:v>1.2595499999999999</c:v>
                </c:pt>
                <c:pt idx="266">
                  <c:v>1.25745</c:v>
                </c:pt>
                <c:pt idx="267">
                  <c:v>1.25505</c:v>
                </c:pt>
                <c:pt idx="268">
                  <c:v>1.2494000000000001</c:v>
                </c:pt>
                <c:pt idx="269">
                  <c:v>1.2345999999999999</c:v>
                </c:pt>
                <c:pt idx="270">
                  <c:v>1.232</c:v>
                </c:pt>
                <c:pt idx="271">
                  <c:v>1.2252000000000001</c:v>
                </c:pt>
                <c:pt idx="272">
                  <c:v>1.2333000000000001</c:v>
                </c:pt>
                <c:pt idx="273">
                  <c:v>1.21895</c:v>
                </c:pt>
                <c:pt idx="274">
                  <c:v>1.2165999999999999</c:v>
                </c:pt>
                <c:pt idx="275">
                  <c:v>1.2223999999999999</c:v>
                </c:pt>
                <c:pt idx="276">
                  <c:v>1.2240500000000001</c:v>
                </c:pt>
                <c:pt idx="277">
                  <c:v>1.2253000000000001</c:v>
                </c:pt>
                <c:pt idx="278">
                  <c:v>1.2193499999999999</c:v>
                </c:pt>
                <c:pt idx="279">
                  <c:v>1.2105999999999999</c:v>
                </c:pt>
                <c:pt idx="280">
                  <c:v>1.2228000000000001</c:v>
                </c:pt>
                <c:pt idx="281">
                  <c:v>1.22305</c:v>
                </c:pt>
                <c:pt idx="282">
                  <c:v>1.2261</c:v>
                </c:pt>
                <c:pt idx="283">
                  <c:v>1.2336499999999999</c:v>
                </c:pt>
                <c:pt idx="284">
                  <c:v>1.2408999999999999</c:v>
                </c:pt>
                <c:pt idx="285">
                  <c:v>1.2363</c:v>
                </c:pt>
                <c:pt idx="286">
                  <c:v>1.2343</c:v>
                </c:pt>
                <c:pt idx="287">
                  <c:v>1.2436</c:v>
                </c:pt>
                <c:pt idx="288">
                  <c:v>1.2444</c:v>
                </c:pt>
                <c:pt idx="289">
                  <c:v>1.2504</c:v>
                </c:pt>
                <c:pt idx="290">
                  <c:v>1.2594000000000001</c:v>
                </c:pt>
                <c:pt idx="291">
                  <c:v>1.2467999999999999</c:v>
                </c:pt>
                <c:pt idx="292">
                  <c:v>1.2424999999999999</c:v>
                </c:pt>
                <c:pt idx="293">
                  <c:v>1.24295</c:v>
                </c:pt>
                <c:pt idx="294">
                  <c:v>1.2369000000000001</c:v>
                </c:pt>
                <c:pt idx="295">
                  <c:v>1.2343999999999999</c:v>
                </c:pt>
                <c:pt idx="296">
                  <c:v>1.2334000000000001</c:v>
                </c:pt>
                <c:pt idx="297">
                  <c:v>1.2294499999999999</c:v>
                </c:pt>
                <c:pt idx="298">
                  <c:v>1.2437</c:v>
                </c:pt>
                <c:pt idx="299">
                  <c:v>1.2501</c:v>
                </c:pt>
                <c:pt idx="300">
                  <c:v>1.2457</c:v>
                </c:pt>
                <c:pt idx="301">
                  <c:v>1.2516</c:v>
                </c:pt>
                <c:pt idx="302">
                  <c:v>1.2624500000000001</c:v>
                </c:pt>
                <c:pt idx="303">
                  <c:v>1.25115</c:v>
                </c:pt>
                <c:pt idx="304">
                  <c:v>1.2454499999999999</c:v>
                </c:pt>
                <c:pt idx="305">
                  <c:v>1.2457</c:v>
                </c:pt>
                <c:pt idx="306">
                  <c:v>1.2386999999999999</c:v>
                </c:pt>
                <c:pt idx="307">
                  <c:v>1.2339</c:v>
                </c:pt>
                <c:pt idx="308">
                  <c:v>1.22305</c:v>
                </c:pt>
                <c:pt idx="309">
                  <c:v>1.2262</c:v>
                </c:pt>
                <c:pt idx="310">
                  <c:v>1.2394000000000001</c:v>
                </c:pt>
                <c:pt idx="311">
                  <c:v>1.2378</c:v>
                </c:pt>
                <c:pt idx="312">
                  <c:v>1.2419500000000001</c:v>
                </c:pt>
                <c:pt idx="313">
                  <c:v>1.2418</c:v>
                </c:pt>
                <c:pt idx="314">
                  <c:v>1.2457499999999999</c:v>
                </c:pt>
                <c:pt idx="315">
                  <c:v>1.2202999999999999</c:v>
                </c:pt>
                <c:pt idx="316">
                  <c:v>1.1887000000000001</c:v>
                </c:pt>
                <c:pt idx="317">
                  <c:v>1.1758500000000001</c:v>
                </c:pt>
                <c:pt idx="318">
                  <c:v>1.155</c:v>
                </c:pt>
                <c:pt idx="319">
                  <c:v>1.16425</c:v>
                </c:pt>
                <c:pt idx="320">
                  <c:v>1.1487000000000001</c:v>
                </c:pt>
                <c:pt idx="321">
                  <c:v>1.1615</c:v>
                </c:pt>
                <c:pt idx="322">
                  <c:v>1.2052</c:v>
                </c:pt>
                <c:pt idx="323">
                  <c:v>1.2267999999999999</c:v>
                </c:pt>
                <c:pt idx="324">
                  <c:v>1.2277499999999999</c:v>
                </c:pt>
                <c:pt idx="325">
                  <c:v>1.2573000000000001</c:v>
                </c:pt>
                <c:pt idx="326">
                  <c:v>1.2822499999999999</c:v>
                </c:pt>
                <c:pt idx="327">
                  <c:v>1.2907999999999999</c:v>
                </c:pt>
                <c:pt idx="328">
                  <c:v>1.3132999999999999</c:v>
                </c:pt>
                <c:pt idx="329">
                  <c:v>1.3049500000000001</c:v>
                </c:pt>
                <c:pt idx="330">
                  <c:v>1.29555</c:v>
                </c:pt>
                <c:pt idx="331">
                  <c:v>1.28715</c:v>
                </c:pt>
                <c:pt idx="332">
                  <c:v>1.2811999999999999</c:v>
                </c:pt>
                <c:pt idx="333">
                  <c:v>1.2751999999999999</c:v>
                </c:pt>
                <c:pt idx="334">
                  <c:v>1.2821</c:v>
                </c:pt>
                <c:pt idx="335">
                  <c:v>1.2885500000000001</c:v>
                </c:pt>
                <c:pt idx="336">
                  <c:v>1.2905</c:v>
                </c:pt>
                <c:pt idx="337">
                  <c:v>1.3006</c:v>
                </c:pt>
                <c:pt idx="338">
                  <c:v>1.2928999999999999</c:v>
                </c:pt>
                <c:pt idx="339">
                  <c:v>1.2970999999999999</c:v>
                </c:pt>
                <c:pt idx="340">
                  <c:v>1.2881</c:v>
                </c:pt>
                <c:pt idx="341">
                  <c:v>1.2921</c:v>
                </c:pt>
                <c:pt idx="342">
                  <c:v>1.2999499999999999</c:v>
                </c:pt>
                <c:pt idx="343">
                  <c:v>1.3008500000000001</c:v>
                </c:pt>
                <c:pt idx="344">
                  <c:v>1.3046500000000001</c:v>
                </c:pt>
                <c:pt idx="345">
                  <c:v>1.3046500000000001</c:v>
                </c:pt>
                <c:pt idx="346">
                  <c:v>1.2961</c:v>
                </c:pt>
                <c:pt idx="347">
                  <c:v>1.2952999999999999</c:v>
                </c:pt>
                <c:pt idx="348">
                  <c:v>1.2915000000000001</c:v>
                </c:pt>
                <c:pt idx="349">
                  <c:v>1.28925</c:v>
                </c:pt>
                <c:pt idx="350">
                  <c:v>1.2929999999999999</c:v>
                </c:pt>
                <c:pt idx="351">
                  <c:v>1.3002</c:v>
                </c:pt>
                <c:pt idx="352">
                  <c:v>1.30305</c:v>
                </c:pt>
                <c:pt idx="353">
                  <c:v>1.2995000000000001</c:v>
                </c:pt>
                <c:pt idx="354">
                  <c:v>1.3201000000000001</c:v>
                </c:pt>
                <c:pt idx="355">
                  <c:v>1.30955</c:v>
                </c:pt>
                <c:pt idx="356">
                  <c:v>1.3021</c:v>
                </c:pt>
                <c:pt idx="357">
                  <c:v>1.3028</c:v>
                </c:pt>
                <c:pt idx="358">
                  <c:v>1.3055000000000001</c:v>
                </c:pt>
                <c:pt idx="359">
                  <c:v>1.30775</c:v>
                </c:pt>
                <c:pt idx="360">
                  <c:v>1.3123</c:v>
                </c:pt>
                <c:pt idx="361">
                  <c:v>1.3142</c:v>
                </c:pt>
                <c:pt idx="362">
                  <c:v>1.30505</c:v>
                </c:pt>
                <c:pt idx="363">
                  <c:v>1.30105</c:v>
                </c:pt>
                <c:pt idx="364">
                  <c:v>1.3009999999999999</c:v>
                </c:pt>
                <c:pt idx="365">
                  <c:v>1.3079000000000001</c:v>
                </c:pt>
                <c:pt idx="366">
                  <c:v>1.30385</c:v>
                </c:pt>
                <c:pt idx="367">
                  <c:v>1.30185</c:v>
                </c:pt>
                <c:pt idx="368">
                  <c:v>1.2989999999999999</c:v>
                </c:pt>
                <c:pt idx="369">
                  <c:v>1.3061</c:v>
                </c:pt>
                <c:pt idx="370">
                  <c:v>1.3066500000000001</c:v>
                </c:pt>
                <c:pt idx="371">
                  <c:v>1.3098000000000001</c:v>
                </c:pt>
                <c:pt idx="372">
                  <c:v>1.3125</c:v>
                </c:pt>
                <c:pt idx="373">
                  <c:v>1.3168500000000001</c:v>
                </c:pt>
                <c:pt idx="374">
                  <c:v>1.3087500000000001</c:v>
                </c:pt>
                <c:pt idx="375">
                  <c:v>1.3145500000000001</c:v>
                </c:pt>
                <c:pt idx="376">
                  <c:v>1.3254999999999999</c:v>
                </c:pt>
              </c:numCache>
            </c:numRef>
          </c:val>
          <c:smooth val="0"/>
          <c:extLst>
            <c:ext xmlns:c16="http://schemas.microsoft.com/office/drawing/2014/chart" uri="{C3380CC4-5D6E-409C-BE32-E72D297353CC}">
              <c16:uniqueId val="{00000001-DE8A-448B-9DD0-95F442C54029}"/>
            </c:ext>
          </c:extLst>
        </c:ser>
        <c:dLbls>
          <c:showLegendKey val="0"/>
          <c:showVal val="0"/>
          <c:showCatName val="0"/>
          <c:showSerName val="0"/>
          <c:showPercent val="0"/>
          <c:showBubbleSize val="0"/>
        </c:dLbls>
        <c:marker val="1"/>
        <c:smooth val="0"/>
        <c:axId val="1178678520"/>
        <c:axId val="1178686392"/>
      </c:lineChart>
      <c:dateAx>
        <c:axId val="1338088136"/>
        <c:scaling>
          <c:orientation val="minMax"/>
          <c:max val="44387"/>
        </c:scaling>
        <c:delete val="0"/>
        <c:axPos val="b"/>
        <c:numFmt formatCode="mmm\ 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mn-cs"/>
              </a:defRPr>
            </a:pPr>
            <a:endParaRPr lang="en-US"/>
          </a:p>
        </c:txPr>
        <c:crossAx val="1338086496"/>
        <c:crosses val="autoZero"/>
        <c:auto val="1"/>
        <c:lblOffset val="100"/>
        <c:baseTimeUnit val="days"/>
        <c:majorUnit val="2"/>
        <c:majorTimeUnit val="months"/>
      </c:dateAx>
      <c:valAx>
        <c:axId val="1338086496"/>
        <c:scaling>
          <c:orientation val="minMax"/>
          <c:max val="5.000000000000001E-2"/>
          <c:min val="-5.000000000000001E-2"/>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mn-cs"/>
              </a:defRPr>
            </a:pPr>
            <a:endParaRPr lang="en-US"/>
          </a:p>
        </c:txPr>
        <c:crossAx val="1338088136"/>
        <c:crosses val="autoZero"/>
        <c:crossBetween val="between"/>
      </c:valAx>
      <c:valAx>
        <c:axId val="1178686392"/>
        <c:scaling>
          <c:orientation val="minMax"/>
          <c:max val="1.45"/>
          <c:min val="1.1000000000000001"/>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mn-cs"/>
              </a:defRPr>
            </a:pPr>
            <a:endParaRPr lang="en-US"/>
          </a:p>
        </c:txPr>
        <c:crossAx val="1178678520"/>
        <c:crosses val="max"/>
        <c:crossBetween val="between"/>
      </c:valAx>
      <c:dateAx>
        <c:axId val="1178678520"/>
        <c:scaling>
          <c:orientation val="minMax"/>
        </c:scaling>
        <c:delete val="1"/>
        <c:axPos val="b"/>
        <c:numFmt formatCode="m/d/yyyy" sourceLinked="1"/>
        <c:majorTickMark val="out"/>
        <c:minorTickMark val="none"/>
        <c:tickLblPos val="nextTo"/>
        <c:crossAx val="1178686392"/>
        <c:crosses val="autoZero"/>
        <c:auto val="1"/>
        <c:lblOffset val="100"/>
        <c:baseTimeUnit val="days"/>
        <c:majorUnit val="1"/>
        <c:minorUnit val="1"/>
      </c:dateAx>
      <c:spPr>
        <a:noFill/>
        <a:ln>
          <a:noFill/>
        </a:ln>
        <a:effectLst/>
      </c:spPr>
    </c:plotArea>
    <c:legend>
      <c:legendPos val="b"/>
      <c:layout>
        <c:manualLayout>
          <c:xMode val="edge"/>
          <c:yMode val="edge"/>
          <c:x val="0.30504119455324086"/>
          <c:y val="4.2849235990516252E-2"/>
          <c:w val="0.41460687797158419"/>
          <c:h val="6.691914266003758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entury Gothic" panose="020B0502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[UK EX Summary _GV.xlsx]GBPUSD monthly % change !PivotTable2</c:name>
    <c:fmtId val="59"/>
  </c:pivotSource>
  <c:chart>
    <c:autoTitleDeleted val="1"/>
    <c:pivotFmts>
      <c:pivotFmt>
        <c:idx val="0"/>
        <c:spPr>
          <a:solidFill>
            <a:srgbClr val="FFDD00"/>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FFDD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rgbClr val="FFDD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7.4610278921208598E-2"/>
          <c:y val="0.10318986574335287"/>
          <c:w val="0.84560583762456498"/>
          <c:h val="0.80431002912223293"/>
        </c:manualLayout>
      </c:layout>
      <c:barChart>
        <c:barDir val="col"/>
        <c:grouping val="clustered"/>
        <c:varyColors val="0"/>
        <c:ser>
          <c:idx val="0"/>
          <c:order val="0"/>
          <c:tx>
            <c:strRef>
              <c:f>'GBPUSD monthly % change '!$K$6</c:f>
              <c:strCache>
                <c:ptCount val="1"/>
                <c:pt idx="0">
                  <c:v>Total</c:v>
                </c:pt>
              </c:strCache>
            </c:strRef>
          </c:tx>
          <c:spPr>
            <a:solidFill>
              <a:schemeClr val="tx1"/>
            </a:solidFill>
            <a:ln>
              <a:noFill/>
            </a:ln>
            <a:effectLst/>
          </c:spPr>
          <c:invertIfNegative val="0"/>
          <c:dPt>
            <c:idx val="2"/>
            <c:invertIfNegative val="0"/>
            <c:bubble3D val="0"/>
            <c:spPr>
              <a:solidFill>
                <a:srgbClr val="FFDD00"/>
              </a:solidFill>
              <a:ln>
                <a:noFill/>
              </a:ln>
              <a:effectLst/>
            </c:spPr>
            <c:extLst>
              <c:ext xmlns:c16="http://schemas.microsoft.com/office/drawing/2014/chart" uri="{C3380CC4-5D6E-409C-BE32-E72D297353CC}">
                <c16:uniqueId val="{00000001-1BF4-46DD-BA36-32D7A4A3ECB4}"/>
              </c:ext>
            </c:extLst>
          </c:dPt>
          <c:dPt>
            <c:idx val="3"/>
            <c:invertIfNegative val="0"/>
            <c:bubble3D val="0"/>
            <c:spPr>
              <a:solidFill>
                <a:srgbClr val="FFDD00"/>
              </a:solidFill>
              <a:ln>
                <a:noFill/>
              </a:ln>
              <a:effectLst/>
            </c:spPr>
            <c:extLst>
              <c:ext xmlns:c16="http://schemas.microsoft.com/office/drawing/2014/chart" uri="{C3380CC4-5D6E-409C-BE32-E72D297353CC}">
                <c16:uniqueId val="{00000003-1BF4-46DD-BA36-32D7A4A3ECB4}"/>
              </c:ext>
            </c:extLst>
          </c:dPt>
          <c:dPt>
            <c:idx val="5"/>
            <c:invertIfNegative val="0"/>
            <c:bubble3D val="0"/>
            <c:spPr>
              <a:solidFill>
                <a:srgbClr val="FFDD00"/>
              </a:solidFill>
              <a:ln>
                <a:noFill/>
              </a:ln>
              <a:effectLst/>
            </c:spPr>
            <c:extLst>
              <c:ext xmlns:c16="http://schemas.microsoft.com/office/drawing/2014/chart" uri="{C3380CC4-5D6E-409C-BE32-E72D297353CC}">
                <c16:uniqueId val="{00000005-1BF4-46DD-BA36-32D7A4A3ECB4}"/>
              </c:ext>
            </c:extLst>
          </c:dPt>
          <c:dPt>
            <c:idx val="8"/>
            <c:invertIfNegative val="0"/>
            <c:bubble3D val="0"/>
            <c:spPr>
              <a:solidFill>
                <a:srgbClr val="FFDD00"/>
              </a:solidFill>
              <a:ln>
                <a:noFill/>
              </a:ln>
              <a:effectLst/>
            </c:spPr>
            <c:extLst>
              <c:ext xmlns:c16="http://schemas.microsoft.com/office/drawing/2014/chart" uri="{C3380CC4-5D6E-409C-BE32-E72D297353CC}">
                <c16:uniqueId val="{00000007-1BF4-46DD-BA36-32D7A4A3ECB4}"/>
              </c:ext>
            </c:extLst>
          </c:dPt>
          <c:dPt>
            <c:idx val="17"/>
            <c:invertIfNegative val="0"/>
            <c:bubble3D val="0"/>
            <c:spPr>
              <a:solidFill>
                <a:schemeClr val="tx1"/>
              </a:solidFill>
              <a:ln>
                <a:noFill/>
              </a:ln>
              <a:effectLst/>
            </c:spPr>
            <c:extLst>
              <c:ext xmlns:c16="http://schemas.microsoft.com/office/drawing/2014/chart" uri="{C3380CC4-5D6E-409C-BE32-E72D297353CC}">
                <c16:uniqueId val="{00000009-1BF4-46DD-BA36-32D7A4A3ECB4}"/>
              </c:ext>
            </c:extLst>
          </c:dPt>
          <c:dPt>
            <c:idx val="20"/>
            <c:invertIfNegative val="0"/>
            <c:bubble3D val="0"/>
            <c:spPr>
              <a:solidFill>
                <a:srgbClr val="FFDD00"/>
              </a:solidFill>
              <a:ln>
                <a:noFill/>
              </a:ln>
              <a:effectLst/>
            </c:spPr>
            <c:extLst>
              <c:ext xmlns:c16="http://schemas.microsoft.com/office/drawing/2014/chart" uri="{C3380CC4-5D6E-409C-BE32-E72D297353CC}">
                <c16:uniqueId val="{0000000B-1BF4-46DD-BA36-32D7A4A3ECB4}"/>
              </c:ext>
            </c:extLst>
          </c:dPt>
          <c:cat>
            <c:strRef>
              <c:f>'GBPUSD monthly % change '!$J$7:$J$28</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'GBPUSD monthly % change '!$K$7:$K$28</c:f>
              <c:numCache>
                <c:formatCode>General</c:formatCode>
                <c:ptCount val="21"/>
                <c:pt idx="0">
                  <c:v>-1.0579771476936187E-2</c:v>
                </c:pt>
                <c:pt idx="1">
                  <c:v>-2.4074838354657163E-3</c:v>
                </c:pt>
                <c:pt idx="2">
                  <c:v>2.2736996516105445E-2</c:v>
                </c:pt>
                <c:pt idx="3">
                  <c:v>2.8825681061309262E-2</c:v>
                </c:pt>
                <c:pt idx="4">
                  <c:v>-4.89133425034389E-2</c:v>
                </c:pt>
                <c:pt idx="5">
                  <c:v>2.4605509494517272E-2</c:v>
                </c:pt>
                <c:pt idx="6">
                  <c:v>-9.5430446856855037E-3</c:v>
                </c:pt>
                <c:pt idx="7">
                  <c:v>-2.3207708995509496E-3</c:v>
                </c:pt>
                <c:pt idx="8">
                  <c:v>8.6763070077864338E-2</c:v>
                </c:pt>
                <c:pt idx="9">
                  <c:v>-5.3449817706541995E-2</c:v>
                </c:pt>
                <c:pt idx="10">
                  <c:v>-1.5806432001945422E-2</c:v>
                </c:pt>
                <c:pt idx="11">
                  <c:v>-5.3950529117704309E-2</c:v>
                </c:pt>
                <c:pt idx="12">
                  <c:v>-2.1976575865245342E-2</c:v>
                </c:pt>
                <c:pt idx="13">
                  <c:v>-7.2835820895522322E-3</c:v>
                </c:pt>
                <c:pt idx="14">
                  <c:v>-3.9900575614861293E-3</c:v>
                </c:pt>
                <c:pt idx="15">
                  <c:v>-9.1179111694412521E-3</c:v>
                </c:pt>
                <c:pt idx="16">
                  <c:v>-4.8106765983860827E-3</c:v>
                </c:pt>
                <c:pt idx="17">
                  <c:v>-3.4666867198074748E-2</c:v>
                </c:pt>
                <c:pt idx="18">
                  <c:v>-3.1668118122080625E-2</c:v>
                </c:pt>
                <c:pt idx="19">
                  <c:v>-2.0495787427090167E-2</c:v>
                </c:pt>
                <c:pt idx="20">
                  <c:v>2.702512492082482E-2</c:v>
                </c:pt>
              </c:numCache>
            </c:numRef>
          </c:val>
          <c:extLst>
            <c:ext xmlns:c16="http://schemas.microsoft.com/office/drawing/2014/chart" uri="{C3380CC4-5D6E-409C-BE32-E72D297353CC}">
              <c16:uniqueId val="{0000000C-1BF4-46DD-BA36-32D7A4A3ECB4}"/>
            </c:ext>
          </c:extLst>
        </c:ser>
        <c:dLbls>
          <c:showLegendKey val="0"/>
          <c:showVal val="0"/>
          <c:showCatName val="0"/>
          <c:showSerName val="0"/>
          <c:showPercent val="0"/>
          <c:showBubbleSize val="0"/>
        </c:dLbls>
        <c:gapWidth val="50"/>
        <c:overlap val="25"/>
        <c:axId val="794648296"/>
        <c:axId val="794648952"/>
      </c:barChart>
      <c:dateAx>
        <c:axId val="794648296"/>
        <c:scaling>
          <c:orientation val="minMax"/>
        </c:scaling>
        <c:delete val="0"/>
        <c:axPos val="b"/>
        <c:numFmt formatCode="General" sourceLinked="1"/>
        <c:majorTickMark val="none"/>
        <c:minorTickMark val="none"/>
        <c:tickLblPos val="low"/>
        <c:spPr>
          <a:noFill/>
          <a:ln w="12700" cap="flat" cmpd="sng" algn="ctr">
            <a:solidFill>
              <a:schemeClr val="bg1">
                <a:lumMod val="85000"/>
              </a:schemeClr>
            </a:solidFill>
            <a:round/>
          </a:ln>
          <a:effectLst/>
        </c:spPr>
        <c:txPr>
          <a:bodyPr rot="0" spcFirstLastPara="1" vertOverflow="ellipsis" wrap="square" anchor="ctr" anchorCtr="1"/>
          <a:lstStyle/>
          <a:p>
            <a:pPr>
              <a:defRPr sz="900" b="0" i="0" u="none" strike="noStrike" kern="1200" cap="none" spc="20" normalizeH="0" baseline="0">
                <a:solidFill>
                  <a:schemeClr val="tx1"/>
                </a:solidFill>
                <a:latin typeface="Century Gothic" panose="020B0502020202020204" pitchFamily="34" charset="0"/>
                <a:ea typeface="+mn-ea"/>
                <a:cs typeface="+mn-cs"/>
              </a:defRPr>
            </a:pPr>
            <a:endParaRPr lang="en-US"/>
          </a:p>
        </c:txPr>
        <c:crossAx val="794648952"/>
        <c:crosses val="autoZero"/>
        <c:auto val="0"/>
        <c:lblOffset val="100"/>
        <c:baseTimeUnit val="days"/>
        <c:majorUnit val="2"/>
      </c:dateAx>
      <c:valAx>
        <c:axId val="794648952"/>
        <c:scaling>
          <c:orientation val="minMax"/>
          <c:max val="6.0000000000000012E-2"/>
          <c:min val="-5.000000000000001E-2"/>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solidFill>
                <a:latin typeface="Century Gothic" panose="020B0502020202020204" pitchFamily="34" charset="0"/>
                <a:ea typeface="+mn-ea"/>
                <a:cs typeface="+mn-cs"/>
              </a:defRPr>
            </a:pPr>
            <a:endParaRPr lang="en-US"/>
          </a:p>
        </c:txPr>
        <c:crossAx val="794648296"/>
        <c:crossesAt val="1"/>
        <c:crossBetween val="between"/>
        <c:majorUnit val="2.0000000000000004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2526272144514E-2"/>
          <c:y val="5.159108340540805E-2"/>
          <c:w val="0.89416577939173003"/>
          <c:h val="0.8772793770524121"/>
        </c:manualLayout>
      </c:layout>
      <c:areaChart>
        <c:grouping val="standard"/>
        <c:varyColors val="0"/>
        <c:ser>
          <c:idx val="1"/>
          <c:order val="1"/>
          <c:tx>
            <c:v>Entire range of forecast (Min-Max)</c:v>
          </c:tx>
          <c:spPr>
            <a:solidFill>
              <a:srgbClr val="FFDD00"/>
            </a:solidFill>
            <a:ln>
              <a:noFill/>
            </a:ln>
            <a:effectLst/>
          </c:spPr>
          <c:cat>
            <c:numRef>
              <c:f>'GBPUSD Oxford'!$B$4:$B$1200</c:f>
              <c:numCache>
                <c:formatCode>m/d/yyyy</c:formatCode>
                <c:ptCount val="1197"/>
                <c:pt idx="0">
                  <c:v>43192</c:v>
                </c:pt>
                <c:pt idx="1">
                  <c:v>43193</c:v>
                </c:pt>
                <c:pt idx="2">
                  <c:v>43194</c:v>
                </c:pt>
                <c:pt idx="3">
                  <c:v>43195</c:v>
                </c:pt>
                <c:pt idx="4">
                  <c:v>43196</c:v>
                </c:pt>
                <c:pt idx="5">
                  <c:v>43199</c:v>
                </c:pt>
                <c:pt idx="6">
                  <c:v>43200</c:v>
                </c:pt>
                <c:pt idx="7">
                  <c:v>43201</c:v>
                </c:pt>
                <c:pt idx="8">
                  <c:v>43202</c:v>
                </c:pt>
                <c:pt idx="9">
                  <c:v>43203</c:v>
                </c:pt>
                <c:pt idx="10">
                  <c:v>43206</c:v>
                </c:pt>
                <c:pt idx="11">
                  <c:v>43207</c:v>
                </c:pt>
                <c:pt idx="12">
                  <c:v>43208</c:v>
                </c:pt>
                <c:pt idx="13">
                  <c:v>43209</c:v>
                </c:pt>
                <c:pt idx="14">
                  <c:v>43210</c:v>
                </c:pt>
                <c:pt idx="15">
                  <c:v>43213</c:v>
                </c:pt>
                <c:pt idx="16">
                  <c:v>43214</c:v>
                </c:pt>
                <c:pt idx="17">
                  <c:v>43215</c:v>
                </c:pt>
                <c:pt idx="18">
                  <c:v>43216</c:v>
                </c:pt>
                <c:pt idx="19">
                  <c:v>43217</c:v>
                </c:pt>
                <c:pt idx="20">
                  <c:v>43220</c:v>
                </c:pt>
                <c:pt idx="21">
                  <c:v>43221</c:v>
                </c:pt>
                <c:pt idx="22">
                  <c:v>43222</c:v>
                </c:pt>
                <c:pt idx="23">
                  <c:v>43223</c:v>
                </c:pt>
                <c:pt idx="24">
                  <c:v>43224</c:v>
                </c:pt>
                <c:pt idx="25">
                  <c:v>43227</c:v>
                </c:pt>
                <c:pt idx="26">
                  <c:v>43228</c:v>
                </c:pt>
                <c:pt idx="27">
                  <c:v>43229</c:v>
                </c:pt>
                <c:pt idx="28">
                  <c:v>43230</c:v>
                </c:pt>
                <c:pt idx="29">
                  <c:v>43231</c:v>
                </c:pt>
                <c:pt idx="30">
                  <c:v>43234</c:v>
                </c:pt>
                <c:pt idx="31">
                  <c:v>43235</c:v>
                </c:pt>
                <c:pt idx="32">
                  <c:v>43236</c:v>
                </c:pt>
                <c:pt idx="33">
                  <c:v>43237</c:v>
                </c:pt>
                <c:pt idx="34">
                  <c:v>43238</c:v>
                </c:pt>
                <c:pt idx="35">
                  <c:v>43241</c:v>
                </c:pt>
                <c:pt idx="36">
                  <c:v>43242</c:v>
                </c:pt>
                <c:pt idx="37">
                  <c:v>43243</c:v>
                </c:pt>
                <c:pt idx="38">
                  <c:v>43244</c:v>
                </c:pt>
                <c:pt idx="39">
                  <c:v>43245</c:v>
                </c:pt>
                <c:pt idx="40">
                  <c:v>43248</c:v>
                </c:pt>
                <c:pt idx="41">
                  <c:v>43249</c:v>
                </c:pt>
                <c:pt idx="42">
                  <c:v>43250</c:v>
                </c:pt>
                <c:pt idx="43">
                  <c:v>43251</c:v>
                </c:pt>
                <c:pt idx="44">
                  <c:v>43252</c:v>
                </c:pt>
                <c:pt idx="45">
                  <c:v>43255</c:v>
                </c:pt>
                <c:pt idx="46">
                  <c:v>43256</c:v>
                </c:pt>
                <c:pt idx="47">
                  <c:v>43257</c:v>
                </c:pt>
                <c:pt idx="48">
                  <c:v>43258</c:v>
                </c:pt>
                <c:pt idx="49">
                  <c:v>43259</c:v>
                </c:pt>
                <c:pt idx="50">
                  <c:v>43262</c:v>
                </c:pt>
                <c:pt idx="51">
                  <c:v>43263</c:v>
                </c:pt>
                <c:pt idx="52">
                  <c:v>43264</c:v>
                </c:pt>
                <c:pt idx="53">
                  <c:v>43265</c:v>
                </c:pt>
                <c:pt idx="54">
                  <c:v>43266</c:v>
                </c:pt>
                <c:pt idx="55">
                  <c:v>43269</c:v>
                </c:pt>
                <c:pt idx="56">
                  <c:v>43270</c:v>
                </c:pt>
                <c:pt idx="57">
                  <c:v>43271</c:v>
                </c:pt>
                <c:pt idx="58">
                  <c:v>43272</c:v>
                </c:pt>
                <c:pt idx="59">
                  <c:v>43273</c:v>
                </c:pt>
                <c:pt idx="60">
                  <c:v>43276</c:v>
                </c:pt>
                <c:pt idx="61">
                  <c:v>43277</c:v>
                </c:pt>
                <c:pt idx="62">
                  <c:v>43278</c:v>
                </c:pt>
                <c:pt idx="63">
                  <c:v>43279</c:v>
                </c:pt>
                <c:pt idx="64">
                  <c:v>43280</c:v>
                </c:pt>
                <c:pt idx="65">
                  <c:v>43283</c:v>
                </c:pt>
                <c:pt idx="66">
                  <c:v>43284</c:v>
                </c:pt>
                <c:pt idx="67">
                  <c:v>43285</c:v>
                </c:pt>
                <c:pt idx="68">
                  <c:v>43286</c:v>
                </c:pt>
                <c:pt idx="69">
                  <c:v>43287</c:v>
                </c:pt>
                <c:pt idx="70">
                  <c:v>43290</c:v>
                </c:pt>
                <c:pt idx="71">
                  <c:v>43291</c:v>
                </c:pt>
                <c:pt idx="72">
                  <c:v>43292</c:v>
                </c:pt>
                <c:pt idx="73">
                  <c:v>43293</c:v>
                </c:pt>
                <c:pt idx="74">
                  <c:v>43294</c:v>
                </c:pt>
                <c:pt idx="75">
                  <c:v>43297</c:v>
                </c:pt>
                <c:pt idx="76">
                  <c:v>43298</c:v>
                </c:pt>
                <c:pt idx="77">
                  <c:v>43299</c:v>
                </c:pt>
                <c:pt idx="78">
                  <c:v>43300</c:v>
                </c:pt>
                <c:pt idx="79">
                  <c:v>43301</c:v>
                </c:pt>
                <c:pt idx="80">
                  <c:v>43304</c:v>
                </c:pt>
                <c:pt idx="81">
                  <c:v>43305</c:v>
                </c:pt>
                <c:pt idx="82">
                  <c:v>43306</c:v>
                </c:pt>
                <c:pt idx="83">
                  <c:v>43307</c:v>
                </c:pt>
                <c:pt idx="84">
                  <c:v>43308</c:v>
                </c:pt>
                <c:pt idx="85">
                  <c:v>43311</c:v>
                </c:pt>
                <c:pt idx="86">
                  <c:v>43312</c:v>
                </c:pt>
                <c:pt idx="87">
                  <c:v>43313</c:v>
                </c:pt>
                <c:pt idx="88">
                  <c:v>43314</c:v>
                </c:pt>
                <c:pt idx="89">
                  <c:v>43315</c:v>
                </c:pt>
                <c:pt idx="90">
                  <c:v>43318</c:v>
                </c:pt>
                <c:pt idx="91">
                  <c:v>43319</c:v>
                </c:pt>
                <c:pt idx="92">
                  <c:v>43320</c:v>
                </c:pt>
                <c:pt idx="93">
                  <c:v>43321</c:v>
                </c:pt>
                <c:pt idx="94">
                  <c:v>43322</c:v>
                </c:pt>
                <c:pt idx="95">
                  <c:v>43325</c:v>
                </c:pt>
                <c:pt idx="96">
                  <c:v>43326</c:v>
                </c:pt>
                <c:pt idx="97">
                  <c:v>43327</c:v>
                </c:pt>
                <c:pt idx="98">
                  <c:v>43328</c:v>
                </c:pt>
                <c:pt idx="99">
                  <c:v>43329</c:v>
                </c:pt>
                <c:pt idx="100">
                  <c:v>43332</c:v>
                </c:pt>
                <c:pt idx="101">
                  <c:v>43333</c:v>
                </c:pt>
                <c:pt idx="102">
                  <c:v>43334</c:v>
                </c:pt>
                <c:pt idx="103">
                  <c:v>43335</c:v>
                </c:pt>
                <c:pt idx="104">
                  <c:v>43336</c:v>
                </c:pt>
                <c:pt idx="105">
                  <c:v>43339</c:v>
                </c:pt>
                <c:pt idx="106">
                  <c:v>43340</c:v>
                </c:pt>
                <c:pt idx="107">
                  <c:v>43341</c:v>
                </c:pt>
                <c:pt idx="108">
                  <c:v>43342</c:v>
                </c:pt>
                <c:pt idx="109">
                  <c:v>43343</c:v>
                </c:pt>
                <c:pt idx="110">
                  <c:v>43346</c:v>
                </c:pt>
                <c:pt idx="111">
                  <c:v>43347</c:v>
                </c:pt>
                <c:pt idx="112">
                  <c:v>43348</c:v>
                </c:pt>
                <c:pt idx="113">
                  <c:v>43349</c:v>
                </c:pt>
                <c:pt idx="114">
                  <c:v>43350</c:v>
                </c:pt>
                <c:pt idx="115">
                  <c:v>43353</c:v>
                </c:pt>
                <c:pt idx="116">
                  <c:v>43354</c:v>
                </c:pt>
                <c:pt idx="117">
                  <c:v>43355</c:v>
                </c:pt>
                <c:pt idx="118">
                  <c:v>43356</c:v>
                </c:pt>
                <c:pt idx="119">
                  <c:v>43357</c:v>
                </c:pt>
                <c:pt idx="120">
                  <c:v>43360</c:v>
                </c:pt>
                <c:pt idx="121">
                  <c:v>43361</c:v>
                </c:pt>
                <c:pt idx="122">
                  <c:v>43362</c:v>
                </c:pt>
                <c:pt idx="123">
                  <c:v>43363</c:v>
                </c:pt>
                <c:pt idx="124">
                  <c:v>43364</c:v>
                </c:pt>
                <c:pt idx="125">
                  <c:v>43367</c:v>
                </c:pt>
                <c:pt idx="126">
                  <c:v>43368</c:v>
                </c:pt>
                <c:pt idx="127">
                  <c:v>43369</c:v>
                </c:pt>
                <c:pt idx="128">
                  <c:v>43370</c:v>
                </c:pt>
                <c:pt idx="129">
                  <c:v>43371</c:v>
                </c:pt>
                <c:pt idx="130">
                  <c:v>43374</c:v>
                </c:pt>
                <c:pt idx="131">
                  <c:v>43375</c:v>
                </c:pt>
                <c:pt idx="132">
                  <c:v>43376</c:v>
                </c:pt>
                <c:pt idx="133">
                  <c:v>43377</c:v>
                </c:pt>
                <c:pt idx="134">
                  <c:v>43378</c:v>
                </c:pt>
                <c:pt idx="135">
                  <c:v>43381</c:v>
                </c:pt>
                <c:pt idx="136">
                  <c:v>43382</c:v>
                </c:pt>
                <c:pt idx="137">
                  <c:v>43383</c:v>
                </c:pt>
                <c:pt idx="138">
                  <c:v>43384</c:v>
                </c:pt>
                <c:pt idx="139">
                  <c:v>43385</c:v>
                </c:pt>
                <c:pt idx="140">
                  <c:v>43388</c:v>
                </c:pt>
                <c:pt idx="141">
                  <c:v>43389</c:v>
                </c:pt>
                <c:pt idx="142">
                  <c:v>43390</c:v>
                </c:pt>
                <c:pt idx="143">
                  <c:v>43391</c:v>
                </c:pt>
                <c:pt idx="144">
                  <c:v>43392</c:v>
                </c:pt>
                <c:pt idx="145">
                  <c:v>43395</c:v>
                </c:pt>
                <c:pt idx="146">
                  <c:v>43396</c:v>
                </c:pt>
                <c:pt idx="147">
                  <c:v>43397</c:v>
                </c:pt>
                <c:pt idx="148">
                  <c:v>43398</c:v>
                </c:pt>
                <c:pt idx="149">
                  <c:v>43399</c:v>
                </c:pt>
                <c:pt idx="150">
                  <c:v>43402</c:v>
                </c:pt>
                <c:pt idx="151">
                  <c:v>43403</c:v>
                </c:pt>
                <c:pt idx="152">
                  <c:v>43404</c:v>
                </c:pt>
                <c:pt idx="153">
                  <c:v>43405</c:v>
                </c:pt>
                <c:pt idx="154">
                  <c:v>43406</c:v>
                </c:pt>
                <c:pt idx="155">
                  <c:v>43409</c:v>
                </c:pt>
                <c:pt idx="156">
                  <c:v>43410</c:v>
                </c:pt>
                <c:pt idx="157">
                  <c:v>43411</c:v>
                </c:pt>
                <c:pt idx="158">
                  <c:v>43412</c:v>
                </c:pt>
                <c:pt idx="159">
                  <c:v>43413</c:v>
                </c:pt>
                <c:pt idx="160">
                  <c:v>43416</c:v>
                </c:pt>
                <c:pt idx="161">
                  <c:v>43417</c:v>
                </c:pt>
                <c:pt idx="162">
                  <c:v>43418</c:v>
                </c:pt>
                <c:pt idx="163">
                  <c:v>43419</c:v>
                </c:pt>
                <c:pt idx="164">
                  <c:v>43420</c:v>
                </c:pt>
                <c:pt idx="165">
                  <c:v>43423</c:v>
                </c:pt>
                <c:pt idx="166">
                  <c:v>43424</c:v>
                </c:pt>
                <c:pt idx="167">
                  <c:v>43425</c:v>
                </c:pt>
                <c:pt idx="168">
                  <c:v>43426</c:v>
                </c:pt>
                <c:pt idx="169">
                  <c:v>43427</c:v>
                </c:pt>
                <c:pt idx="170">
                  <c:v>43430</c:v>
                </c:pt>
                <c:pt idx="171">
                  <c:v>43431</c:v>
                </c:pt>
                <c:pt idx="172">
                  <c:v>43432</c:v>
                </c:pt>
                <c:pt idx="173">
                  <c:v>43433</c:v>
                </c:pt>
                <c:pt idx="174">
                  <c:v>43434</c:v>
                </c:pt>
                <c:pt idx="175">
                  <c:v>43437</c:v>
                </c:pt>
                <c:pt idx="176">
                  <c:v>43438</c:v>
                </c:pt>
                <c:pt idx="177">
                  <c:v>43439</c:v>
                </c:pt>
                <c:pt idx="178">
                  <c:v>43440</c:v>
                </c:pt>
                <c:pt idx="179">
                  <c:v>43441</c:v>
                </c:pt>
                <c:pt idx="180">
                  <c:v>43444</c:v>
                </c:pt>
                <c:pt idx="181">
                  <c:v>43445</c:v>
                </c:pt>
                <c:pt idx="182">
                  <c:v>43446</c:v>
                </c:pt>
                <c:pt idx="183">
                  <c:v>43447</c:v>
                </c:pt>
                <c:pt idx="184">
                  <c:v>43448</c:v>
                </c:pt>
                <c:pt idx="185">
                  <c:v>43451</c:v>
                </c:pt>
                <c:pt idx="186">
                  <c:v>43452</c:v>
                </c:pt>
                <c:pt idx="187">
                  <c:v>43453</c:v>
                </c:pt>
                <c:pt idx="188">
                  <c:v>43454</c:v>
                </c:pt>
                <c:pt idx="189">
                  <c:v>43455</c:v>
                </c:pt>
                <c:pt idx="190">
                  <c:v>43458</c:v>
                </c:pt>
                <c:pt idx="191">
                  <c:v>43459</c:v>
                </c:pt>
                <c:pt idx="192">
                  <c:v>43460</c:v>
                </c:pt>
                <c:pt idx="193">
                  <c:v>43461</c:v>
                </c:pt>
                <c:pt idx="194">
                  <c:v>43462</c:v>
                </c:pt>
                <c:pt idx="195">
                  <c:v>43465</c:v>
                </c:pt>
                <c:pt idx="196">
                  <c:v>43466</c:v>
                </c:pt>
                <c:pt idx="197">
                  <c:v>43467</c:v>
                </c:pt>
                <c:pt idx="198">
                  <c:v>43468</c:v>
                </c:pt>
                <c:pt idx="199">
                  <c:v>43469</c:v>
                </c:pt>
                <c:pt idx="200">
                  <c:v>43472</c:v>
                </c:pt>
                <c:pt idx="201">
                  <c:v>43473</c:v>
                </c:pt>
                <c:pt idx="202">
                  <c:v>43474</c:v>
                </c:pt>
                <c:pt idx="203">
                  <c:v>43475</c:v>
                </c:pt>
                <c:pt idx="204">
                  <c:v>43476</c:v>
                </c:pt>
                <c:pt idx="205">
                  <c:v>43479</c:v>
                </c:pt>
                <c:pt idx="206">
                  <c:v>43480</c:v>
                </c:pt>
                <c:pt idx="207">
                  <c:v>43481</c:v>
                </c:pt>
                <c:pt idx="208">
                  <c:v>43482</c:v>
                </c:pt>
                <c:pt idx="209">
                  <c:v>43483</c:v>
                </c:pt>
                <c:pt idx="210">
                  <c:v>43486</c:v>
                </c:pt>
                <c:pt idx="211">
                  <c:v>43487</c:v>
                </c:pt>
                <c:pt idx="212">
                  <c:v>43488</c:v>
                </c:pt>
                <c:pt idx="213">
                  <c:v>43489</c:v>
                </c:pt>
                <c:pt idx="214">
                  <c:v>43490</c:v>
                </c:pt>
                <c:pt idx="215">
                  <c:v>43493</c:v>
                </c:pt>
                <c:pt idx="216">
                  <c:v>43494</c:v>
                </c:pt>
                <c:pt idx="217">
                  <c:v>43495</c:v>
                </c:pt>
                <c:pt idx="218">
                  <c:v>43496</c:v>
                </c:pt>
                <c:pt idx="219">
                  <c:v>43497</c:v>
                </c:pt>
                <c:pt idx="220">
                  <c:v>43500</c:v>
                </c:pt>
                <c:pt idx="221">
                  <c:v>43501</c:v>
                </c:pt>
                <c:pt idx="222">
                  <c:v>43502</c:v>
                </c:pt>
                <c:pt idx="223">
                  <c:v>43503</c:v>
                </c:pt>
                <c:pt idx="224">
                  <c:v>43504</c:v>
                </c:pt>
                <c:pt idx="225">
                  <c:v>43507</c:v>
                </c:pt>
                <c:pt idx="226">
                  <c:v>43508</c:v>
                </c:pt>
                <c:pt idx="227">
                  <c:v>43509</c:v>
                </c:pt>
                <c:pt idx="228">
                  <c:v>43510</c:v>
                </c:pt>
                <c:pt idx="229">
                  <c:v>43511</c:v>
                </c:pt>
                <c:pt idx="230">
                  <c:v>43514</c:v>
                </c:pt>
                <c:pt idx="231">
                  <c:v>43515</c:v>
                </c:pt>
                <c:pt idx="232">
                  <c:v>43516</c:v>
                </c:pt>
                <c:pt idx="233">
                  <c:v>43517</c:v>
                </c:pt>
                <c:pt idx="234">
                  <c:v>43518</c:v>
                </c:pt>
                <c:pt idx="235">
                  <c:v>43521</c:v>
                </c:pt>
                <c:pt idx="236">
                  <c:v>43522</c:v>
                </c:pt>
                <c:pt idx="237">
                  <c:v>43523</c:v>
                </c:pt>
                <c:pt idx="238">
                  <c:v>43524</c:v>
                </c:pt>
                <c:pt idx="239">
                  <c:v>43525</c:v>
                </c:pt>
                <c:pt idx="240">
                  <c:v>43528</c:v>
                </c:pt>
                <c:pt idx="241">
                  <c:v>43529</c:v>
                </c:pt>
                <c:pt idx="242">
                  <c:v>43530</c:v>
                </c:pt>
                <c:pt idx="243">
                  <c:v>43531</c:v>
                </c:pt>
                <c:pt idx="244">
                  <c:v>43532</c:v>
                </c:pt>
                <c:pt idx="245">
                  <c:v>43535</c:v>
                </c:pt>
                <c:pt idx="246">
                  <c:v>43536</c:v>
                </c:pt>
                <c:pt idx="247">
                  <c:v>43537</c:v>
                </c:pt>
                <c:pt idx="248">
                  <c:v>43538</c:v>
                </c:pt>
                <c:pt idx="249">
                  <c:v>43539</c:v>
                </c:pt>
                <c:pt idx="250">
                  <c:v>43542</c:v>
                </c:pt>
                <c:pt idx="251">
                  <c:v>43543</c:v>
                </c:pt>
                <c:pt idx="252">
                  <c:v>43544</c:v>
                </c:pt>
                <c:pt idx="253">
                  <c:v>43545</c:v>
                </c:pt>
                <c:pt idx="254">
                  <c:v>43546</c:v>
                </c:pt>
                <c:pt idx="255">
                  <c:v>43549</c:v>
                </c:pt>
                <c:pt idx="256">
                  <c:v>43550</c:v>
                </c:pt>
                <c:pt idx="257">
                  <c:v>43551</c:v>
                </c:pt>
                <c:pt idx="258">
                  <c:v>43552</c:v>
                </c:pt>
                <c:pt idx="259">
                  <c:v>43553</c:v>
                </c:pt>
                <c:pt idx="260">
                  <c:v>43556</c:v>
                </c:pt>
                <c:pt idx="261">
                  <c:v>43557</c:v>
                </c:pt>
                <c:pt idx="262">
                  <c:v>43558</c:v>
                </c:pt>
                <c:pt idx="263">
                  <c:v>43559</c:v>
                </c:pt>
                <c:pt idx="264">
                  <c:v>43560</c:v>
                </c:pt>
                <c:pt idx="265">
                  <c:v>43563</c:v>
                </c:pt>
                <c:pt idx="266">
                  <c:v>43564</c:v>
                </c:pt>
                <c:pt idx="267">
                  <c:v>43565</c:v>
                </c:pt>
                <c:pt idx="268">
                  <c:v>43566</c:v>
                </c:pt>
                <c:pt idx="269">
                  <c:v>43567</c:v>
                </c:pt>
                <c:pt idx="270">
                  <c:v>43570</c:v>
                </c:pt>
                <c:pt idx="271">
                  <c:v>43571</c:v>
                </c:pt>
                <c:pt idx="272">
                  <c:v>43572</c:v>
                </c:pt>
                <c:pt idx="273">
                  <c:v>43573</c:v>
                </c:pt>
                <c:pt idx="274">
                  <c:v>43574</c:v>
                </c:pt>
                <c:pt idx="275">
                  <c:v>43577</c:v>
                </c:pt>
                <c:pt idx="276">
                  <c:v>43578</c:v>
                </c:pt>
                <c:pt idx="277">
                  <c:v>43579</c:v>
                </c:pt>
                <c:pt idx="278">
                  <c:v>43580</c:v>
                </c:pt>
                <c:pt idx="279">
                  <c:v>43581</c:v>
                </c:pt>
                <c:pt idx="280">
                  <c:v>43584</c:v>
                </c:pt>
                <c:pt idx="281">
                  <c:v>43585</c:v>
                </c:pt>
                <c:pt idx="282">
                  <c:v>43586</c:v>
                </c:pt>
                <c:pt idx="283">
                  <c:v>43587</c:v>
                </c:pt>
                <c:pt idx="284">
                  <c:v>43588</c:v>
                </c:pt>
                <c:pt idx="285">
                  <c:v>43591</c:v>
                </c:pt>
                <c:pt idx="286">
                  <c:v>43592</c:v>
                </c:pt>
                <c:pt idx="287">
                  <c:v>43593</c:v>
                </c:pt>
                <c:pt idx="288">
                  <c:v>43594</c:v>
                </c:pt>
                <c:pt idx="289">
                  <c:v>43595</c:v>
                </c:pt>
                <c:pt idx="290">
                  <c:v>43598</c:v>
                </c:pt>
                <c:pt idx="291">
                  <c:v>43599</c:v>
                </c:pt>
                <c:pt idx="292">
                  <c:v>43600</c:v>
                </c:pt>
                <c:pt idx="293">
                  <c:v>43601</c:v>
                </c:pt>
                <c:pt idx="294">
                  <c:v>43602</c:v>
                </c:pt>
                <c:pt idx="295">
                  <c:v>43605</c:v>
                </c:pt>
                <c:pt idx="296">
                  <c:v>43606</c:v>
                </c:pt>
                <c:pt idx="297">
                  <c:v>43607</c:v>
                </c:pt>
                <c:pt idx="298">
                  <c:v>43608</c:v>
                </c:pt>
                <c:pt idx="299">
                  <c:v>43609</c:v>
                </c:pt>
                <c:pt idx="300">
                  <c:v>43612</c:v>
                </c:pt>
                <c:pt idx="301">
                  <c:v>43613</c:v>
                </c:pt>
                <c:pt idx="302">
                  <c:v>43614</c:v>
                </c:pt>
                <c:pt idx="303">
                  <c:v>43615</c:v>
                </c:pt>
                <c:pt idx="304">
                  <c:v>43616</c:v>
                </c:pt>
                <c:pt idx="305">
                  <c:v>43619</c:v>
                </c:pt>
                <c:pt idx="306">
                  <c:v>43620</c:v>
                </c:pt>
                <c:pt idx="307">
                  <c:v>43621</c:v>
                </c:pt>
                <c:pt idx="308">
                  <c:v>43622</c:v>
                </c:pt>
                <c:pt idx="309">
                  <c:v>43623</c:v>
                </c:pt>
                <c:pt idx="310">
                  <c:v>43626</c:v>
                </c:pt>
                <c:pt idx="311">
                  <c:v>43627</c:v>
                </c:pt>
                <c:pt idx="312">
                  <c:v>43628</c:v>
                </c:pt>
                <c:pt idx="313">
                  <c:v>43629</c:v>
                </c:pt>
                <c:pt idx="314">
                  <c:v>43630</c:v>
                </c:pt>
                <c:pt idx="315">
                  <c:v>43633</c:v>
                </c:pt>
                <c:pt idx="316">
                  <c:v>43634</c:v>
                </c:pt>
                <c:pt idx="317">
                  <c:v>43635</c:v>
                </c:pt>
                <c:pt idx="318">
                  <c:v>43636</c:v>
                </c:pt>
                <c:pt idx="319">
                  <c:v>43637</c:v>
                </c:pt>
                <c:pt idx="320">
                  <c:v>43640</c:v>
                </c:pt>
                <c:pt idx="321">
                  <c:v>43641</c:v>
                </c:pt>
                <c:pt idx="322">
                  <c:v>43642</c:v>
                </c:pt>
                <c:pt idx="323">
                  <c:v>43643</c:v>
                </c:pt>
                <c:pt idx="324">
                  <c:v>43644</c:v>
                </c:pt>
                <c:pt idx="325">
                  <c:v>43647</c:v>
                </c:pt>
                <c:pt idx="326">
                  <c:v>43648</c:v>
                </c:pt>
                <c:pt idx="327">
                  <c:v>43649</c:v>
                </c:pt>
                <c:pt idx="328">
                  <c:v>43650</c:v>
                </c:pt>
                <c:pt idx="329">
                  <c:v>43651</c:v>
                </c:pt>
                <c:pt idx="330">
                  <c:v>43654</c:v>
                </c:pt>
                <c:pt idx="331">
                  <c:v>43655</c:v>
                </c:pt>
                <c:pt idx="332">
                  <c:v>43656</c:v>
                </c:pt>
                <c:pt idx="333">
                  <c:v>43657</c:v>
                </c:pt>
                <c:pt idx="334">
                  <c:v>43658</c:v>
                </c:pt>
                <c:pt idx="335">
                  <c:v>43661</c:v>
                </c:pt>
                <c:pt idx="336">
                  <c:v>43662</c:v>
                </c:pt>
                <c:pt idx="337">
                  <c:v>43663</c:v>
                </c:pt>
                <c:pt idx="338">
                  <c:v>43664</c:v>
                </c:pt>
                <c:pt idx="339">
                  <c:v>43665</c:v>
                </c:pt>
                <c:pt idx="340">
                  <c:v>43668</c:v>
                </c:pt>
                <c:pt idx="341">
                  <c:v>43669</c:v>
                </c:pt>
                <c:pt idx="342">
                  <c:v>43670</c:v>
                </c:pt>
                <c:pt idx="343">
                  <c:v>43671</c:v>
                </c:pt>
                <c:pt idx="344">
                  <c:v>43672</c:v>
                </c:pt>
                <c:pt idx="345">
                  <c:v>43675</c:v>
                </c:pt>
                <c:pt idx="346">
                  <c:v>43676</c:v>
                </c:pt>
                <c:pt idx="347">
                  <c:v>43677</c:v>
                </c:pt>
                <c:pt idx="348">
                  <c:v>43678</c:v>
                </c:pt>
                <c:pt idx="349">
                  <c:v>43679</c:v>
                </c:pt>
                <c:pt idx="350">
                  <c:v>43682</c:v>
                </c:pt>
                <c:pt idx="351">
                  <c:v>43683</c:v>
                </c:pt>
                <c:pt idx="352">
                  <c:v>43684</c:v>
                </c:pt>
                <c:pt idx="353">
                  <c:v>43685</c:v>
                </c:pt>
                <c:pt idx="354">
                  <c:v>43686</c:v>
                </c:pt>
                <c:pt idx="355">
                  <c:v>43689</c:v>
                </c:pt>
                <c:pt idx="356">
                  <c:v>43690</c:v>
                </c:pt>
                <c:pt idx="357">
                  <c:v>43691</c:v>
                </c:pt>
                <c:pt idx="358">
                  <c:v>43692</c:v>
                </c:pt>
                <c:pt idx="359">
                  <c:v>43693</c:v>
                </c:pt>
                <c:pt idx="360">
                  <c:v>43696</c:v>
                </c:pt>
                <c:pt idx="361">
                  <c:v>43697</c:v>
                </c:pt>
                <c:pt idx="362">
                  <c:v>43698</c:v>
                </c:pt>
                <c:pt idx="363">
                  <c:v>43699</c:v>
                </c:pt>
                <c:pt idx="364">
                  <c:v>43700</c:v>
                </c:pt>
                <c:pt idx="365">
                  <c:v>43703</c:v>
                </c:pt>
                <c:pt idx="366">
                  <c:v>43704</c:v>
                </c:pt>
                <c:pt idx="367">
                  <c:v>43705</c:v>
                </c:pt>
                <c:pt idx="368">
                  <c:v>43706</c:v>
                </c:pt>
                <c:pt idx="369">
                  <c:v>43707</c:v>
                </c:pt>
                <c:pt idx="370">
                  <c:v>43710</c:v>
                </c:pt>
                <c:pt idx="371">
                  <c:v>43711</c:v>
                </c:pt>
                <c:pt idx="372">
                  <c:v>43712</c:v>
                </c:pt>
                <c:pt idx="373">
                  <c:v>43713</c:v>
                </c:pt>
                <c:pt idx="374">
                  <c:v>43714</c:v>
                </c:pt>
                <c:pt idx="375">
                  <c:v>43717</c:v>
                </c:pt>
                <c:pt idx="376">
                  <c:v>43718</c:v>
                </c:pt>
                <c:pt idx="377">
                  <c:v>43719</c:v>
                </c:pt>
                <c:pt idx="378">
                  <c:v>43720</c:v>
                </c:pt>
                <c:pt idx="379">
                  <c:v>43721</c:v>
                </c:pt>
                <c:pt idx="380">
                  <c:v>43724</c:v>
                </c:pt>
                <c:pt idx="381">
                  <c:v>43725</c:v>
                </c:pt>
                <c:pt idx="382">
                  <c:v>43726</c:v>
                </c:pt>
                <c:pt idx="383">
                  <c:v>43727</c:v>
                </c:pt>
                <c:pt idx="384">
                  <c:v>43728</c:v>
                </c:pt>
                <c:pt idx="385">
                  <c:v>43731</c:v>
                </c:pt>
                <c:pt idx="386">
                  <c:v>43732</c:v>
                </c:pt>
                <c:pt idx="387">
                  <c:v>43733</c:v>
                </c:pt>
                <c:pt idx="388">
                  <c:v>43734</c:v>
                </c:pt>
                <c:pt idx="389">
                  <c:v>43735</c:v>
                </c:pt>
                <c:pt idx="390">
                  <c:v>43738</c:v>
                </c:pt>
                <c:pt idx="391">
                  <c:v>43739</c:v>
                </c:pt>
                <c:pt idx="392">
                  <c:v>43740</c:v>
                </c:pt>
                <c:pt idx="393">
                  <c:v>43741</c:v>
                </c:pt>
                <c:pt idx="394">
                  <c:v>43742</c:v>
                </c:pt>
                <c:pt idx="395">
                  <c:v>43745</c:v>
                </c:pt>
                <c:pt idx="396">
                  <c:v>43746</c:v>
                </c:pt>
                <c:pt idx="397">
                  <c:v>43747</c:v>
                </c:pt>
                <c:pt idx="398">
                  <c:v>43748</c:v>
                </c:pt>
                <c:pt idx="399">
                  <c:v>43749</c:v>
                </c:pt>
                <c:pt idx="400">
                  <c:v>43752</c:v>
                </c:pt>
                <c:pt idx="401">
                  <c:v>43753</c:v>
                </c:pt>
                <c:pt idx="402">
                  <c:v>43754</c:v>
                </c:pt>
                <c:pt idx="403">
                  <c:v>43755</c:v>
                </c:pt>
                <c:pt idx="404">
                  <c:v>43756</c:v>
                </c:pt>
                <c:pt idx="405">
                  <c:v>43759</c:v>
                </c:pt>
                <c:pt idx="406">
                  <c:v>43760</c:v>
                </c:pt>
                <c:pt idx="407">
                  <c:v>43761</c:v>
                </c:pt>
                <c:pt idx="408">
                  <c:v>43762</c:v>
                </c:pt>
                <c:pt idx="409">
                  <c:v>43763</c:v>
                </c:pt>
                <c:pt idx="410">
                  <c:v>43766</c:v>
                </c:pt>
                <c:pt idx="411">
                  <c:v>43767</c:v>
                </c:pt>
                <c:pt idx="412">
                  <c:v>43768</c:v>
                </c:pt>
                <c:pt idx="413">
                  <c:v>43769</c:v>
                </c:pt>
                <c:pt idx="414">
                  <c:v>43770</c:v>
                </c:pt>
                <c:pt idx="415">
                  <c:v>43773</c:v>
                </c:pt>
                <c:pt idx="416">
                  <c:v>43774</c:v>
                </c:pt>
                <c:pt idx="417">
                  <c:v>43775</c:v>
                </c:pt>
                <c:pt idx="418">
                  <c:v>43776</c:v>
                </c:pt>
                <c:pt idx="419">
                  <c:v>43777</c:v>
                </c:pt>
                <c:pt idx="420">
                  <c:v>43780</c:v>
                </c:pt>
                <c:pt idx="421">
                  <c:v>43781</c:v>
                </c:pt>
                <c:pt idx="422">
                  <c:v>43782</c:v>
                </c:pt>
                <c:pt idx="423">
                  <c:v>43783</c:v>
                </c:pt>
                <c:pt idx="424">
                  <c:v>43784</c:v>
                </c:pt>
                <c:pt idx="425">
                  <c:v>43787</c:v>
                </c:pt>
                <c:pt idx="426">
                  <c:v>43788</c:v>
                </c:pt>
                <c:pt idx="427">
                  <c:v>43789</c:v>
                </c:pt>
                <c:pt idx="428">
                  <c:v>43790</c:v>
                </c:pt>
                <c:pt idx="429">
                  <c:v>43791</c:v>
                </c:pt>
                <c:pt idx="430">
                  <c:v>43794</c:v>
                </c:pt>
                <c:pt idx="431">
                  <c:v>43795</c:v>
                </c:pt>
                <c:pt idx="432">
                  <c:v>43796</c:v>
                </c:pt>
                <c:pt idx="433">
                  <c:v>43797</c:v>
                </c:pt>
                <c:pt idx="434">
                  <c:v>43798</c:v>
                </c:pt>
                <c:pt idx="435">
                  <c:v>43801</c:v>
                </c:pt>
                <c:pt idx="436">
                  <c:v>43802</c:v>
                </c:pt>
                <c:pt idx="437">
                  <c:v>43803</c:v>
                </c:pt>
                <c:pt idx="438">
                  <c:v>43804</c:v>
                </c:pt>
                <c:pt idx="439">
                  <c:v>43805</c:v>
                </c:pt>
                <c:pt idx="440">
                  <c:v>43808</c:v>
                </c:pt>
                <c:pt idx="441">
                  <c:v>43809</c:v>
                </c:pt>
                <c:pt idx="442">
                  <c:v>43810</c:v>
                </c:pt>
                <c:pt idx="443">
                  <c:v>43811</c:v>
                </c:pt>
                <c:pt idx="444">
                  <c:v>43812</c:v>
                </c:pt>
                <c:pt idx="445">
                  <c:v>43815</c:v>
                </c:pt>
                <c:pt idx="446">
                  <c:v>43816</c:v>
                </c:pt>
                <c:pt idx="447">
                  <c:v>43817</c:v>
                </c:pt>
                <c:pt idx="448">
                  <c:v>43818</c:v>
                </c:pt>
                <c:pt idx="449">
                  <c:v>43819</c:v>
                </c:pt>
                <c:pt idx="450">
                  <c:v>43822</c:v>
                </c:pt>
                <c:pt idx="451">
                  <c:v>43823</c:v>
                </c:pt>
                <c:pt idx="452">
                  <c:v>43824</c:v>
                </c:pt>
                <c:pt idx="453">
                  <c:v>43825</c:v>
                </c:pt>
                <c:pt idx="454">
                  <c:v>43826</c:v>
                </c:pt>
                <c:pt idx="455">
                  <c:v>43829</c:v>
                </c:pt>
                <c:pt idx="456">
                  <c:v>43830</c:v>
                </c:pt>
                <c:pt idx="457">
                  <c:v>43831</c:v>
                </c:pt>
                <c:pt idx="458">
                  <c:v>43832</c:v>
                </c:pt>
                <c:pt idx="459">
                  <c:v>43833</c:v>
                </c:pt>
                <c:pt idx="460">
                  <c:v>43836</c:v>
                </c:pt>
                <c:pt idx="461">
                  <c:v>43837</c:v>
                </c:pt>
                <c:pt idx="462">
                  <c:v>43838</c:v>
                </c:pt>
                <c:pt idx="463">
                  <c:v>43839</c:v>
                </c:pt>
                <c:pt idx="464">
                  <c:v>43840</c:v>
                </c:pt>
                <c:pt idx="465">
                  <c:v>43843</c:v>
                </c:pt>
                <c:pt idx="466">
                  <c:v>43844</c:v>
                </c:pt>
                <c:pt idx="467">
                  <c:v>43845</c:v>
                </c:pt>
                <c:pt idx="468">
                  <c:v>43846</c:v>
                </c:pt>
                <c:pt idx="469">
                  <c:v>43847</c:v>
                </c:pt>
                <c:pt idx="470">
                  <c:v>43850</c:v>
                </c:pt>
                <c:pt idx="471">
                  <c:v>43851</c:v>
                </c:pt>
                <c:pt idx="472">
                  <c:v>43852</c:v>
                </c:pt>
                <c:pt idx="473">
                  <c:v>43853</c:v>
                </c:pt>
                <c:pt idx="474">
                  <c:v>43854</c:v>
                </c:pt>
                <c:pt idx="475">
                  <c:v>43857</c:v>
                </c:pt>
                <c:pt idx="476">
                  <c:v>43858</c:v>
                </c:pt>
                <c:pt idx="477">
                  <c:v>43859</c:v>
                </c:pt>
                <c:pt idx="478">
                  <c:v>43860</c:v>
                </c:pt>
                <c:pt idx="479">
                  <c:v>43861</c:v>
                </c:pt>
                <c:pt idx="480">
                  <c:v>43864</c:v>
                </c:pt>
                <c:pt idx="481">
                  <c:v>43865</c:v>
                </c:pt>
                <c:pt idx="482">
                  <c:v>43866</c:v>
                </c:pt>
                <c:pt idx="483">
                  <c:v>43867</c:v>
                </c:pt>
                <c:pt idx="484">
                  <c:v>43868</c:v>
                </c:pt>
                <c:pt idx="485">
                  <c:v>43871</c:v>
                </c:pt>
                <c:pt idx="486">
                  <c:v>43872</c:v>
                </c:pt>
                <c:pt idx="487">
                  <c:v>43873</c:v>
                </c:pt>
                <c:pt idx="488">
                  <c:v>43874</c:v>
                </c:pt>
                <c:pt idx="489">
                  <c:v>43875</c:v>
                </c:pt>
                <c:pt idx="490">
                  <c:v>43878</c:v>
                </c:pt>
                <c:pt idx="491">
                  <c:v>43879</c:v>
                </c:pt>
                <c:pt idx="492">
                  <c:v>43880</c:v>
                </c:pt>
                <c:pt idx="493">
                  <c:v>43881</c:v>
                </c:pt>
                <c:pt idx="494">
                  <c:v>43882</c:v>
                </c:pt>
                <c:pt idx="495">
                  <c:v>43885</c:v>
                </c:pt>
                <c:pt idx="496">
                  <c:v>43886</c:v>
                </c:pt>
                <c:pt idx="497">
                  <c:v>43887</c:v>
                </c:pt>
                <c:pt idx="498">
                  <c:v>43888</c:v>
                </c:pt>
                <c:pt idx="499">
                  <c:v>43889</c:v>
                </c:pt>
                <c:pt idx="500">
                  <c:v>43892</c:v>
                </c:pt>
                <c:pt idx="501">
                  <c:v>43893</c:v>
                </c:pt>
                <c:pt idx="502">
                  <c:v>43894</c:v>
                </c:pt>
                <c:pt idx="503">
                  <c:v>43895</c:v>
                </c:pt>
                <c:pt idx="504">
                  <c:v>43896</c:v>
                </c:pt>
                <c:pt idx="505">
                  <c:v>43899</c:v>
                </c:pt>
                <c:pt idx="506">
                  <c:v>43900</c:v>
                </c:pt>
                <c:pt idx="507">
                  <c:v>43901</c:v>
                </c:pt>
                <c:pt idx="508">
                  <c:v>43902</c:v>
                </c:pt>
                <c:pt idx="509">
                  <c:v>43903</c:v>
                </c:pt>
                <c:pt idx="510">
                  <c:v>43906</c:v>
                </c:pt>
                <c:pt idx="511">
                  <c:v>43907</c:v>
                </c:pt>
                <c:pt idx="512">
                  <c:v>43908</c:v>
                </c:pt>
                <c:pt idx="513">
                  <c:v>43909</c:v>
                </c:pt>
                <c:pt idx="514">
                  <c:v>43910</c:v>
                </c:pt>
                <c:pt idx="515">
                  <c:v>43913</c:v>
                </c:pt>
                <c:pt idx="516">
                  <c:v>43914</c:v>
                </c:pt>
                <c:pt idx="517">
                  <c:v>43915</c:v>
                </c:pt>
                <c:pt idx="518">
                  <c:v>43916</c:v>
                </c:pt>
                <c:pt idx="519">
                  <c:v>43917</c:v>
                </c:pt>
                <c:pt idx="520">
                  <c:v>43920</c:v>
                </c:pt>
                <c:pt idx="521">
                  <c:v>43921</c:v>
                </c:pt>
                <c:pt idx="522">
                  <c:v>43922</c:v>
                </c:pt>
                <c:pt idx="523">
                  <c:v>43923</c:v>
                </c:pt>
                <c:pt idx="524">
                  <c:v>43924</c:v>
                </c:pt>
                <c:pt idx="525">
                  <c:v>43927</c:v>
                </c:pt>
                <c:pt idx="526">
                  <c:v>43928</c:v>
                </c:pt>
                <c:pt idx="527">
                  <c:v>43929</c:v>
                </c:pt>
                <c:pt idx="528">
                  <c:v>43930</c:v>
                </c:pt>
                <c:pt idx="529">
                  <c:v>43931</c:v>
                </c:pt>
                <c:pt idx="530">
                  <c:v>43934</c:v>
                </c:pt>
                <c:pt idx="531">
                  <c:v>43935</c:v>
                </c:pt>
                <c:pt idx="532">
                  <c:v>43936</c:v>
                </c:pt>
                <c:pt idx="533">
                  <c:v>43937</c:v>
                </c:pt>
                <c:pt idx="534">
                  <c:v>43938</c:v>
                </c:pt>
                <c:pt idx="535">
                  <c:v>43941</c:v>
                </c:pt>
                <c:pt idx="536">
                  <c:v>43942</c:v>
                </c:pt>
                <c:pt idx="537">
                  <c:v>43943</c:v>
                </c:pt>
                <c:pt idx="538">
                  <c:v>43944</c:v>
                </c:pt>
                <c:pt idx="539">
                  <c:v>43945</c:v>
                </c:pt>
                <c:pt idx="540">
                  <c:v>43948</c:v>
                </c:pt>
                <c:pt idx="541">
                  <c:v>43949</c:v>
                </c:pt>
                <c:pt idx="542">
                  <c:v>43950</c:v>
                </c:pt>
                <c:pt idx="543">
                  <c:v>43951</c:v>
                </c:pt>
                <c:pt idx="544">
                  <c:v>43952</c:v>
                </c:pt>
                <c:pt idx="545">
                  <c:v>43955</c:v>
                </c:pt>
                <c:pt idx="546">
                  <c:v>43956</c:v>
                </c:pt>
                <c:pt idx="547">
                  <c:v>43957</c:v>
                </c:pt>
                <c:pt idx="548">
                  <c:v>43958</c:v>
                </c:pt>
                <c:pt idx="549">
                  <c:v>43959</c:v>
                </c:pt>
                <c:pt idx="550">
                  <c:v>43962</c:v>
                </c:pt>
                <c:pt idx="551">
                  <c:v>43963</c:v>
                </c:pt>
                <c:pt idx="552">
                  <c:v>43964</c:v>
                </c:pt>
                <c:pt idx="553">
                  <c:v>43965</c:v>
                </c:pt>
                <c:pt idx="554">
                  <c:v>43966</c:v>
                </c:pt>
                <c:pt idx="555">
                  <c:v>43969</c:v>
                </c:pt>
                <c:pt idx="556">
                  <c:v>43970</c:v>
                </c:pt>
                <c:pt idx="557">
                  <c:v>43971</c:v>
                </c:pt>
                <c:pt idx="558">
                  <c:v>43972</c:v>
                </c:pt>
                <c:pt idx="559">
                  <c:v>43973</c:v>
                </c:pt>
                <c:pt idx="560">
                  <c:v>43976</c:v>
                </c:pt>
                <c:pt idx="561">
                  <c:v>43977</c:v>
                </c:pt>
                <c:pt idx="562">
                  <c:v>43978</c:v>
                </c:pt>
                <c:pt idx="563">
                  <c:v>43979</c:v>
                </c:pt>
                <c:pt idx="564">
                  <c:v>43980</c:v>
                </c:pt>
                <c:pt idx="565">
                  <c:v>43983</c:v>
                </c:pt>
                <c:pt idx="566">
                  <c:v>43984</c:v>
                </c:pt>
                <c:pt idx="567">
                  <c:v>43985</c:v>
                </c:pt>
                <c:pt idx="568">
                  <c:v>43986</c:v>
                </c:pt>
                <c:pt idx="569">
                  <c:v>43987</c:v>
                </c:pt>
                <c:pt idx="570">
                  <c:v>43990</c:v>
                </c:pt>
                <c:pt idx="571">
                  <c:v>43991</c:v>
                </c:pt>
                <c:pt idx="572">
                  <c:v>43992</c:v>
                </c:pt>
                <c:pt idx="573">
                  <c:v>43993</c:v>
                </c:pt>
                <c:pt idx="574">
                  <c:v>43994</c:v>
                </c:pt>
                <c:pt idx="575">
                  <c:v>43997</c:v>
                </c:pt>
                <c:pt idx="576">
                  <c:v>43998</c:v>
                </c:pt>
                <c:pt idx="577">
                  <c:v>43999</c:v>
                </c:pt>
                <c:pt idx="578">
                  <c:v>44000</c:v>
                </c:pt>
                <c:pt idx="579">
                  <c:v>44001</c:v>
                </c:pt>
                <c:pt idx="580">
                  <c:v>44004</c:v>
                </c:pt>
                <c:pt idx="581">
                  <c:v>44005</c:v>
                </c:pt>
                <c:pt idx="582">
                  <c:v>44006</c:v>
                </c:pt>
                <c:pt idx="583">
                  <c:v>44007</c:v>
                </c:pt>
                <c:pt idx="584">
                  <c:v>44008</c:v>
                </c:pt>
                <c:pt idx="585">
                  <c:v>44011</c:v>
                </c:pt>
                <c:pt idx="586">
                  <c:v>44012</c:v>
                </c:pt>
                <c:pt idx="587">
                  <c:v>44013</c:v>
                </c:pt>
                <c:pt idx="588">
                  <c:v>44014</c:v>
                </c:pt>
                <c:pt idx="589">
                  <c:v>44015</c:v>
                </c:pt>
                <c:pt idx="590">
                  <c:v>44018</c:v>
                </c:pt>
                <c:pt idx="591">
                  <c:v>44019</c:v>
                </c:pt>
                <c:pt idx="592">
                  <c:v>44020</c:v>
                </c:pt>
                <c:pt idx="593">
                  <c:v>44021</c:v>
                </c:pt>
                <c:pt idx="594">
                  <c:v>44022</c:v>
                </c:pt>
                <c:pt idx="595">
                  <c:v>44025</c:v>
                </c:pt>
                <c:pt idx="596">
                  <c:v>44026</c:v>
                </c:pt>
                <c:pt idx="597">
                  <c:v>44027</c:v>
                </c:pt>
                <c:pt idx="598">
                  <c:v>44028</c:v>
                </c:pt>
                <c:pt idx="599">
                  <c:v>44029</c:v>
                </c:pt>
                <c:pt idx="600">
                  <c:v>44032</c:v>
                </c:pt>
                <c:pt idx="601">
                  <c:v>44033</c:v>
                </c:pt>
                <c:pt idx="602">
                  <c:v>44034</c:v>
                </c:pt>
                <c:pt idx="603">
                  <c:v>44035</c:v>
                </c:pt>
                <c:pt idx="604">
                  <c:v>44036</c:v>
                </c:pt>
                <c:pt idx="605">
                  <c:v>44039</c:v>
                </c:pt>
                <c:pt idx="606">
                  <c:v>44040</c:v>
                </c:pt>
                <c:pt idx="607">
                  <c:v>44041</c:v>
                </c:pt>
                <c:pt idx="608">
                  <c:v>44042</c:v>
                </c:pt>
                <c:pt idx="609">
                  <c:v>44043</c:v>
                </c:pt>
                <c:pt idx="610">
                  <c:v>44046</c:v>
                </c:pt>
                <c:pt idx="611">
                  <c:v>44047</c:v>
                </c:pt>
                <c:pt idx="612">
                  <c:v>44048</c:v>
                </c:pt>
                <c:pt idx="613">
                  <c:v>44049</c:v>
                </c:pt>
                <c:pt idx="614">
                  <c:v>44050</c:v>
                </c:pt>
                <c:pt idx="615">
                  <c:v>44053</c:v>
                </c:pt>
                <c:pt idx="616">
                  <c:v>44054</c:v>
                </c:pt>
                <c:pt idx="617">
                  <c:v>44055</c:v>
                </c:pt>
                <c:pt idx="618">
                  <c:v>44056</c:v>
                </c:pt>
                <c:pt idx="619">
                  <c:v>44057</c:v>
                </c:pt>
                <c:pt idx="620">
                  <c:v>44060</c:v>
                </c:pt>
                <c:pt idx="621">
                  <c:v>44061</c:v>
                </c:pt>
                <c:pt idx="622">
                  <c:v>44062</c:v>
                </c:pt>
                <c:pt idx="623">
                  <c:v>44063</c:v>
                </c:pt>
                <c:pt idx="624">
                  <c:v>44064</c:v>
                </c:pt>
                <c:pt idx="625">
                  <c:v>44067</c:v>
                </c:pt>
                <c:pt idx="626">
                  <c:v>44068</c:v>
                </c:pt>
                <c:pt idx="627">
                  <c:v>44069</c:v>
                </c:pt>
                <c:pt idx="628">
                  <c:v>44070</c:v>
                </c:pt>
                <c:pt idx="629">
                  <c:v>44071</c:v>
                </c:pt>
                <c:pt idx="630">
                  <c:v>44074</c:v>
                </c:pt>
                <c:pt idx="631">
                  <c:v>44075</c:v>
                </c:pt>
                <c:pt idx="632">
                  <c:v>44076</c:v>
                </c:pt>
                <c:pt idx="633">
                  <c:v>44077</c:v>
                </c:pt>
                <c:pt idx="634">
                  <c:v>44078</c:v>
                </c:pt>
                <c:pt idx="635">
                  <c:v>44081</c:v>
                </c:pt>
                <c:pt idx="636">
                  <c:v>44082</c:v>
                </c:pt>
                <c:pt idx="637">
                  <c:v>44083</c:v>
                </c:pt>
                <c:pt idx="638">
                  <c:v>44084</c:v>
                </c:pt>
                <c:pt idx="639">
                  <c:v>44085</c:v>
                </c:pt>
                <c:pt idx="640">
                  <c:v>44088</c:v>
                </c:pt>
                <c:pt idx="641">
                  <c:v>44089</c:v>
                </c:pt>
                <c:pt idx="642">
                  <c:v>44090</c:v>
                </c:pt>
                <c:pt idx="643">
                  <c:v>44091</c:v>
                </c:pt>
                <c:pt idx="644">
                  <c:v>44092</c:v>
                </c:pt>
                <c:pt idx="645">
                  <c:v>44095</c:v>
                </c:pt>
                <c:pt idx="646">
                  <c:v>44096</c:v>
                </c:pt>
                <c:pt idx="647">
                  <c:v>44097</c:v>
                </c:pt>
                <c:pt idx="648">
                  <c:v>44098</c:v>
                </c:pt>
                <c:pt idx="649">
                  <c:v>44099</c:v>
                </c:pt>
                <c:pt idx="650">
                  <c:v>44102</c:v>
                </c:pt>
                <c:pt idx="651">
                  <c:v>44103</c:v>
                </c:pt>
                <c:pt idx="652">
                  <c:v>44104</c:v>
                </c:pt>
                <c:pt idx="653">
                  <c:v>44105</c:v>
                </c:pt>
                <c:pt idx="654">
                  <c:v>44106</c:v>
                </c:pt>
                <c:pt idx="655">
                  <c:v>44109</c:v>
                </c:pt>
                <c:pt idx="656">
                  <c:v>44110</c:v>
                </c:pt>
                <c:pt idx="657">
                  <c:v>44111</c:v>
                </c:pt>
                <c:pt idx="658">
                  <c:v>44112</c:v>
                </c:pt>
                <c:pt idx="659">
                  <c:v>44113</c:v>
                </c:pt>
                <c:pt idx="660">
                  <c:v>44116</c:v>
                </c:pt>
                <c:pt idx="661">
                  <c:v>44117</c:v>
                </c:pt>
                <c:pt idx="662">
                  <c:v>44118</c:v>
                </c:pt>
                <c:pt idx="663">
                  <c:v>44119</c:v>
                </c:pt>
                <c:pt idx="664">
                  <c:v>44120</c:v>
                </c:pt>
                <c:pt idx="665">
                  <c:v>44123</c:v>
                </c:pt>
                <c:pt idx="666">
                  <c:v>44124</c:v>
                </c:pt>
                <c:pt idx="667">
                  <c:v>44125</c:v>
                </c:pt>
                <c:pt idx="668">
                  <c:v>44126</c:v>
                </c:pt>
                <c:pt idx="669">
                  <c:v>44127</c:v>
                </c:pt>
                <c:pt idx="670">
                  <c:v>44130</c:v>
                </c:pt>
                <c:pt idx="671">
                  <c:v>44131</c:v>
                </c:pt>
                <c:pt idx="672">
                  <c:v>44132</c:v>
                </c:pt>
                <c:pt idx="673">
                  <c:v>44133</c:v>
                </c:pt>
                <c:pt idx="674">
                  <c:v>44134</c:v>
                </c:pt>
                <c:pt idx="675">
                  <c:v>44137</c:v>
                </c:pt>
                <c:pt idx="676">
                  <c:v>44138</c:v>
                </c:pt>
                <c:pt idx="677">
                  <c:v>44139</c:v>
                </c:pt>
                <c:pt idx="678">
                  <c:v>44140</c:v>
                </c:pt>
                <c:pt idx="679">
                  <c:v>44141</c:v>
                </c:pt>
                <c:pt idx="680">
                  <c:v>44144</c:v>
                </c:pt>
                <c:pt idx="681">
                  <c:v>44145</c:v>
                </c:pt>
                <c:pt idx="682">
                  <c:v>44146</c:v>
                </c:pt>
                <c:pt idx="683">
                  <c:v>44147</c:v>
                </c:pt>
                <c:pt idx="684">
                  <c:v>44148</c:v>
                </c:pt>
                <c:pt idx="685">
                  <c:v>44151</c:v>
                </c:pt>
                <c:pt idx="686">
                  <c:v>44152</c:v>
                </c:pt>
                <c:pt idx="687">
                  <c:v>44153</c:v>
                </c:pt>
                <c:pt idx="688">
                  <c:v>44154</c:v>
                </c:pt>
                <c:pt idx="689">
                  <c:v>44155</c:v>
                </c:pt>
                <c:pt idx="690">
                  <c:v>44158</c:v>
                </c:pt>
                <c:pt idx="691">
                  <c:v>44159</c:v>
                </c:pt>
                <c:pt idx="692">
                  <c:v>44160</c:v>
                </c:pt>
                <c:pt idx="693">
                  <c:v>44161</c:v>
                </c:pt>
                <c:pt idx="694">
                  <c:v>44162</c:v>
                </c:pt>
                <c:pt idx="695">
                  <c:v>44165</c:v>
                </c:pt>
                <c:pt idx="696">
                  <c:v>44166</c:v>
                </c:pt>
                <c:pt idx="697">
                  <c:v>44167</c:v>
                </c:pt>
                <c:pt idx="698">
                  <c:v>44168</c:v>
                </c:pt>
                <c:pt idx="699">
                  <c:v>44169</c:v>
                </c:pt>
                <c:pt idx="700">
                  <c:v>44172</c:v>
                </c:pt>
                <c:pt idx="701">
                  <c:v>44173</c:v>
                </c:pt>
                <c:pt idx="702">
                  <c:v>44174</c:v>
                </c:pt>
                <c:pt idx="703">
                  <c:v>44175</c:v>
                </c:pt>
                <c:pt idx="704">
                  <c:v>44176</c:v>
                </c:pt>
                <c:pt idx="705">
                  <c:v>44179</c:v>
                </c:pt>
                <c:pt idx="706">
                  <c:v>44180</c:v>
                </c:pt>
                <c:pt idx="707">
                  <c:v>44181</c:v>
                </c:pt>
                <c:pt idx="708">
                  <c:v>44182</c:v>
                </c:pt>
                <c:pt idx="709">
                  <c:v>44183</c:v>
                </c:pt>
                <c:pt idx="710">
                  <c:v>44186</c:v>
                </c:pt>
                <c:pt idx="711">
                  <c:v>44187</c:v>
                </c:pt>
                <c:pt idx="712">
                  <c:v>44188</c:v>
                </c:pt>
                <c:pt idx="713">
                  <c:v>44189</c:v>
                </c:pt>
                <c:pt idx="714">
                  <c:v>44190</c:v>
                </c:pt>
                <c:pt idx="715">
                  <c:v>44193</c:v>
                </c:pt>
                <c:pt idx="716">
                  <c:v>44194</c:v>
                </c:pt>
                <c:pt idx="717">
                  <c:v>44195</c:v>
                </c:pt>
                <c:pt idx="718">
                  <c:v>44196</c:v>
                </c:pt>
                <c:pt idx="719">
                  <c:v>44197</c:v>
                </c:pt>
                <c:pt idx="720">
                  <c:v>44200</c:v>
                </c:pt>
                <c:pt idx="721">
                  <c:v>44201</c:v>
                </c:pt>
                <c:pt idx="722">
                  <c:v>44202</c:v>
                </c:pt>
                <c:pt idx="723">
                  <c:v>44203</c:v>
                </c:pt>
                <c:pt idx="724">
                  <c:v>44204</c:v>
                </c:pt>
                <c:pt idx="725">
                  <c:v>44207</c:v>
                </c:pt>
                <c:pt idx="726">
                  <c:v>44208</c:v>
                </c:pt>
                <c:pt idx="727">
                  <c:v>44209</c:v>
                </c:pt>
                <c:pt idx="728">
                  <c:v>44210</c:v>
                </c:pt>
                <c:pt idx="729">
                  <c:v>44211</c:v>
                </c:pt>
                <c:pt idx="730">
                  <c:v>44214</c:v>
                </c:pt>
                <c:pt idx="731">
                  <c:v>44215</c:v>
                </c:pt>
                <c:pt idx="732">
                  <c:v>44216</c:v>
                </c:pt>
                <c:pt idx="733">
                  <c:v>44217</c:v>
                </c:pt>
                <c:pt idx="734">
                  <c:v>44218</c:v>
                </c:pt>
                <c:pt idx="735">
                  <c:v>44221</c:v>
                </c:pt>
                <c:pt idx="736">
                  <c:v>44222</c:v>
                </c:pt>
                <c:pt idx="737">
                  <c:v>44223</c:v>
                </c:pt>
                <c:pt idx="738">
                  <c:v>44224</c:v>
                </c:pt>
                <c:pt idx="739">
                  <c:v>44225</c:v>
                </c:pt>
                <c:pt idx="740">
                  <c:v>44228</c:v>
                </c:pt>
                <c:pt idx="741">
                  <c:v>44229</c:v>
                </c:pt>
                <c:pt idx="742">
                  <c:v>44230</c:v>
                </c:pt>
                <c:pt idx="743">
                  <c:v>44231</c:v>
                </c:pt>
                <c:pt idx="744">
                  <c:v>44232</c:v>
                </c:pt>
                <c:pt idx="745">
                  <c:v>44235</c:v>
                </c:pt>
                <c:pt idx="746">
                  <c:v>44236</c:v>
                </c:pt>
                <c:pt idx="747">
                  <c:v>44237</c:v>
                </c:pt>
                <c:pt idx="748">
                  <c:v>44238</c:v>
                </c:pt>
                <c:pt idx="749">
                  <c:v>44239</c:v>
                </c:pt>
                <c:pt idx="750">
                  <c:v>44242</c:v>
                </c:pt>
                <c:pt idx="751">
                  <c:v>44243</c:v>
                </c:pt>
                <c:pt idx="752">
                  <c:v>44244</c:v>
                </c:pt>
                <c:pt idx="753">
                  <c:v>44245</c:v>
                </c:pt>
                <c:pt idx="754">
                  <c:v>44246</c:v>
                </c:pt>
                <c:pt idx="755">
                  <c:v>44249</c:v>
                </c:pt>
                <c:pt idx="756">
                  <c:v>44250</c:v>
                </c:pt>
                <c:pt idx="757">
                  <c:v>44251</c:v>
                </c:pt>
                <c:pt idx="758">
                  <c:v>44252</c:v>
                </c:pt>
                <c:pt idx="759">
                  <c:v>44253</c:v>
                </c:pt>
                <c:pt idx="760">
                  <c:v>44256</c:v>
                </c:pt>
                <c:pt idx="761">
                  <c:v>44257</c:v>
                </c:pt>
                <c:pt idx="762">
                  <c:v>44258</c:v>
                </c:pt>
                <c:pt idx="763">
                  <c:v>44259</c:v>
                </c:pt>
                <c:pt idx="764">
                  <c:v>44260</c:v>
                </c:pt>
                <c:pt idx="765">
                  <c:v>44263</c:v>
                </c:pt>
                <c:pt idx="766">
                  <c:v>44264</c:v>
                </c:pt>
                <c:pt idx="767">
                  <c:v>44265</c:v>
                </c:pt>
                <c:pt idx="768">
                  <c:v>44266</c:v>
                </c:pt>
                <c:pt idx="769">
                  <c:v>44267</c:v>
                </c:pt>
                <c:pt idx="770">
                  <c:v>44270</c:v>
                </c:pt>
                <c:pt idx="771">
                  <c:v>44271</c:v>
                </c:pt>
                <c:pt idx="772">
                  <c:v>44272</c:v>
                </c:pt>
                <c:pt idx="773">
                  <c:v>44273</c:v>
                </c:pt>
                <c:pt idx="774">
                  <c:v>44274</c:v>
                </c:pt>
                <c:pt idx="775">
                  <c:v>44277</c:v>
                </c:pt>
                <c:pt idx="776">
                  <c:v>44278</c:v>
                </c:pt>
                <c:pt idx="777">
                  <c:v>44279</c:v>
                </c:pt>
                <c:pt idx="778">
                  <c:v>44280</c:v>
                </c:pt>
                <c:pt idx="779">
                  <c:v>44281</c:v>
                </c:pt>
                <c:pt idx="780">
                  <c:v>44284</c:v>
                </c:pt>
                <c:pt idx="781">
                  <c:v>44285</c:v>
                </c:pt>
                <c:pt idx="782">
                  <c:v>44286</c:v>
                </c:pt>
                <c:pt idx="783">
                  <c:v>44287</c:v>
                </c:pt>
                <c:pt idx="784">
                  <c:v>44288</c:v>
                </c:pt>
                <c:pt idx="785">
                  <c:v>44291</c:v>
                </c:pt>
                <c:pt idx="786">
                  <c:v>44292</c:v>
                </c:pt>
                <c:pt idx="787">
                  <c:v>44293</c:v>
                </c:pt>
                <c:pt idx="788">
                  <c:v>44294</c:v>
                </c:pt>
                <c:pt idx="789">
                  <c:v>44295</c:v>
                </c:pt>
                <c:pt idx="790">
                  <c:v>44298</c:v>
                </c:pt>
                <c:pt idx="791">
                  <c:v>44299</c:v>
                </c:pt>
                <c:pt idx="792">
                  <c:v>44300</c:v>
                </c:pt>
                <c:pt idx="793">
                  <c:v>44301</c:v>
                </c:pt>
                <c:pt idx="794">
                  <c:v>44302</c:v>
                </c:pt>
                <c:pt idx="795">
                  <c:v>44305</c:v>
                </c:pt>
                <c:pt idx="796">
                  <c:v>44306</c:v>
                </c:pt>
                <c:pt idx="797">
                  <c:v>44307</c:v>
                </c:pt>
                <c:pt idx="798">
                  <c:v>44308</c:v>
                </c:pt>
                <c:pt idx="799">
                  <c:v>44309</c:v>
                </c:pt>
                <c:pt idx="800">
                  <c:v>44312</c:v>
                </c:pt>
                <c:pt idx="801">
                  <c:v>44313</c:v>
                </c:pt>
                <c:pt idx="802">
                  <c:v>44314</c:v>
                </c:pt>
                <c:pt idx="803">
                  <c:v>44315</c:v>
                </c:pt>
                <c:pt idx="804">
                  <c:v>44316</c:v>
                </c:pt>
                <c:pt idx="805">
                  <c:v>44319</c:v>
                </c:pt>
                <c:pt idx="806">
                  <c:v>44320</c:v>
                </c:pt>
                <c:pt idx="807">
                  <c:v>44321</c:v>
                </c:pt>
                <c:pt idx="808">
                  <c:v>44322</c:v>
                </c:pt>
                <c:pt idx="809">
                  <c:v>44323</c:v>
                </c:pt>
                <c:pt idx="810">
                  <c:v>44326</c:v>
                </c:pt>
                <c:pt idx="811">
                  <c:v>44327</c:v>
                </c:pt>
                <c:pt idx="812">
                  <c:v>44328</c:v>
                </c:pt>
                <c:pt idx="813">
                  <c:v>44329</c:v>
                </c:pt>
                <c:pt idx="814">
                  <c:v>44330</c:v>
                </c:pt>
                <c:pt idx="815">
                  <c:v>44333</c:v>
                </c:pt>
                <c:pt idx="816">
                  <c:v>44334</c:v>
                </c:pt>
                <c:pt idx="817">
                  <c:v>44335</c:v>
                </c:pt>
                <c:pt idx="818">
                  <c:v>44336</c:v>
                </c:pt>
                <c:pt idx="819">
                  <c:v>44337</c:v>
                </c:pt>
                <c:pt idx="820">
                  <c:v>44340</c:v>
                </c:pt>
                <c:pt idx="821">
                  <c:v>44341</c:v>
                </c:pt>
                <c:pt idx="822">
                  <c:v>44342</c:v>
                </c:pt>
                <c:pt idx="823">
                  <c:v>44343</c:v>
                </c:pt>
                <c:pt idx="824">
                  <c:v>44344</c:v>
                </c:pt>
                <c:pt idx="825">
                  <c:v>44347</c:v>
                </c:pt>
                <c:pt idx="826">
                  <c:v>44348</c:v>
                </c:pt>
                <c:pt idx="827">
                  <c:v>44349</c:v>
                </c:pt>
                <c:pt idx="828">
                  <c:v>44350</c:v>
                </c:pt>
                <c:pt idx="829">
                  <c:v>44351</c:v>
                </c:pt>
                <c:pt idx="830">
                  <c:v>44352</c:v>
                </c:pt>
                <c:pt idx="831">
                  <c:v>44353</c:v>
                </c:pt>
                <c:pt idx="832">
                  <c:v>44354</c:v>
                </c:pt>
                <c:pt idx="833">
                  <c:v>44355</c:v>
                </c:pt>
                <c:pt idx="834">
                  <c:v>44356</c:v>
                </c:pt>
                <c:pt idx="835">
                  <c:v>44357</c:v>
                </c:pt>
                <c:pt idx="836">
                  <c:v>44358</c:v>
                </c:pt>
                <c:pt idx="837">
                  <c:v>44359</c:v>
                </c:pt>
                <c:pt idx="838">
                  <c:v>44360</c:v>
                </c:pt>
                <c:pt idx="839">
                  <c:v>44361</c:v>
                </c:pt>
                <c:pt idx="840">
                  <c:v>44362</c:v>
                </c:pt>
                <c:pt idx="841">
                  <c:v>44363</c:v>
                </c:pt>
                <c:pt idx="842">
                  <c:v>44364</c:v>
                </c:pt>
                <c:pt idx="843">
                  <c:v>44365</c:v>
                </c:pt>
                <c:pt idx="844">
                  <c:v>44366</c:v>
                </c:pt>
                <c:pt idx="845">
                  <c:v>44367</c:v>
                </c:pt>
                <c:pt idx="846">
                  <c:v>44368</c:v>
                </c:pt>
                <c:pt idx="847">
                  <c:v>44369</c:v>
                </c:pt>
                <c:pt idx="848">
                  <c:v>44370</c:v>
                </c:pt>
                <c:pt idx="849">
                  <c:v>44371</c:v>
                </c:pt>
                <c:pt idx="850">
                  <c:v>44372</c:v>
                </c:pt>
                <c:pt idx="851">
                  <c:v>44373</c:v>
                </c:pt>
                <c:pt idx="852">
                  <c:v>44374</c:v>
                </c:pt>
                <c:pt idx="853">
                  <c:v>44375</c:v>
                </c:pt>
                <c:pt idx="854">
                  <c:v>44376</c:v>
                </c:pt>
                <c:pt idx="855">
                  <c:v>44377</c:v>
                </c:pt>
                <c:pt idx="856">
                  <c:v>44378</c:v>
                </c:pt>
                <c:pt idx="857">
                  <c:v>44379</c:v>
                </c:pt>
                <c:pt idx="858">
                  <c:v>44380</c:v>
                </c:pt>
                <c:pt idx="859">
                  <c:v>44381</c:v>
                </c:pt>
                <c:pt idx="860">
                  <c:v>44382</c:v>
                </c:pt>
                <c:pt idx="861">
                  <c:v>44383</c:v>
                </c:pt>
                <c:pt idx="862">
                  <c:v>44384</c:v>
                </c:pt>
                <c:pt idx="863">
                  <c:v>44385</c:v>
                </c:pt>
                <c:pt idx="864">
                  <c:v>44386</c:v>
                </c:pt>
                <c:pt idx="865">
                  <c:v>44387</c:v>
                </c:pt>
                <c:pt idx="866">
                  <c:v>44388</c:v>
                </c:pt>
                <c:pt idx="867">
                  <c:v>44389</c:v>
                </c:pt>
                <c:pt idx="868">
                  <c:v>44390</c:v>
                </c:pt>
                <c:pt idx="869">
                  <c:v>44391</c:v>
                </c:pt>
                <c:pt idx="870">
                  <c:v>44392</c:v>
                </c:pt>
                <c:pt idx="871">
                  <c:v>44393</c:v>
                </c:pt>
                <c:pt idx="872">
                  <c:v>44394</c:v>
                </c:pt>
                <c:pt idx="873">
                  <c:v>44395</c:v>
                </c:pt>
                <c:pt idx="874">
                  <c:v>44396</c:v>
                </c:pt>
                <c:pt idx="875">
                  <c:v>44397</c:v>
                </c:pt>
                <c:pt idx="876">
                  <c:v>44398</c:v>
                </c:pt>
                <c:pt idx="877">
                  <c:v>44399</c:v>
                </c:pt>
                <c:pt idx="878">
                  <c:v>44400</c:v>
                </c:pt>
                <c:pt idx="879">
                  <c:v>44401</c:v>
                </c:pt>
                <c:pt idx="880">
                  <c:v>44402</c:v>
                </c:pt>
                <c:pt idx="881">
                  <c:v>44403</c:v>
                </c:pt>
                <c:pt idx="882">
                  <c:v>44404</c:v>
                </c:pt>
                <c:pt idx="883">
                  <c:v>44405</c:v>
                </c:pt>
                <c:pt idx="884">
                  <c:v>44406</c:v>
                </c:pt>
                <c:pt idx="885">
                  <c:v>44407</c:v>
                </c:pt>
                <c:pt idx="886">
                  <c:v>44408</c:v>
                </c:pt>
                <c:pt idx="887">
                  <c:v>44409</c:v>
                </c:pt>
                <c:pt idx="888">
                  <c:v>44410</c:v>
                </c:pt>
                <c:pt idx="889">
                  <c:v>44411</c:v>
                </c:pt>
                <c:pt idx="890">
                  <c:v>44412</c:v>
                </c:pt>
                <c:pt idx="891">
                  <c:v>44413</c:v>
                </c:pt>
                <c:pt idx="892">
                  <c:v>44414</c:v>
                </c:pt>
                <c:pt idx="893">
                  <c:v>44415</c:v>
                </c:pt>
                <c:pt idx="894">
                  <c:v>44416</c:v>
                </c:pt>
                <c:pt idx="895">
                  <c:v>44417</c:v>
                </c:pt>
                <c:pt idx="896">
                  <c:v>44418</c:v>
                </c:pt>
                <c:pt idx="897">
                  <c:v>44419</c:v>
                </c:pt>
                <c:pt idx="898">
                  <c:v>44420</c:v>
                </c:pt>
                <c:pt idx="899">
                  <c:v>44421</c:v>
                </c:pt>
                <c:pt idx="900">
                  <c:v>44422</c:v>
                </c:pt>
                <c:pt idx="901">
                  <c:v>44423</c:v>
                </c:pt>
                <c:pt idx="902">
                  <c:v>44424</c:v>
                </c:pt>
                <c:pt idx="903">
                  <c:v>44425</c:v>
                </c:pt>
                <c:pt idx="904">
                  <c:v>44426</c:v>
                </c:pt>
                <c:pt idx="905">
                  <c:v>44427</c:v>
                </c:pt>
                <c:pt idx="906">
                  <c:v>44428</c:v>
                </c:pt>
                <c:pt idx="907">
                  <c:v>44429</c:v>
                </c:pt>
                <c:pt idx="908">
                  <c:v>44430</c:v>
                </c:pt>
                <c:pt idx="909">
                  <c:v>44431</c:v>
                </c:pt>
                <c:pt idx="910">
                  <c:v>44432</c:v>
                </c:pt>
                <c:pt idx="911">
                  <c:v>44433</c:v>
                </c:pt>
                <c:pt idx="912">
                  <c:v>44434</c:v>
                </c:pt>
                <c:pt idx="913">
                  <c:v>44435</c:v>
                </c:pt>
                <c:pt idx="914">
                  <c:v>44436</c:v>
                </c:pt>
                <c:pt idx="915">
                  <c:v>44437</c:v>
                </c:pt>
                <c:pt idx="916">
                  <c:v>44438</c:v>
                </c:pt>
                <c:pt idx="917">
                  <c:v>44439</c:v>
                </c:pt>
                <c:pt idx="918">
                  <c:v>44440</c:v>
                </c:pt>
                <c:pt idx="919">
                  <c:v>44441</c:v>
                </c:pt>
                <c:pt idx="920">
                  <c:v>44442</c:v>
                </c:pt>
                <c:pt idx="921">
                  <c:v>44443</c:v>
                </c:pt>
                <c:pt idx="922">
                  <c:v>44444</c:v>
                </c:pt>
                <c:pt idx="923">
                  <c:v>44445</c:v>
                </c:pt>
                <c:pt idx="924">
                  <c:v>44446</c:v>
                </c:pt>
                <c:pt idx="925">
                  <c:v>44447</c:v>
                </c:pt>
                <c:pt idx="926">
                  <c:v>44448</c:v>
                </c:pt>
                <c:pt idx="927">
                  <c:v>44449</c:v>
                </c:pt>
                <c:pt idx="928">
                  <c:v>44450</c:v>
                </c:pt>
                <c:pt idx="929">
                  <c:v>44451</c:v>
                </c:pt>
                <c:pt idx="930">
                  <c:v>44452</c:v>
                </c:pt>
                <c:pt idx="931">
                  <c:v>44453</c:v>
                </c:pt>
                <c:pt idx="932">
                  <c:v>44454</c:v>
                </c:pt>
                <c:pt idx="933">
                  <c:v>44455</c:v>
                </c:pt>
                <c:pt idx="934">
                  <c:v>44456</c:v>
                </c:pt>
                <c:pt idx="935">
                  <c:v>44457</c:v>
                </c:pt>
                <c:pt idx="936">
                  <c:v>44458</c:v>
                </c:pt>
                <c:pt idx="937">
                  <c:v>44459</c:v>
                </c:pt>
                <c:pt idx="938">
                  <c:v>44460</c:v>
                </c:pt>
                <c:pt idx="939">
                  <c:v>44461</c:v>
                </c:pt>
                <c:pt idx="940">
                  <c:v>44462</c:v>
                </c:pt>
                <c:pt idx="941">
                  <c:v>44463</c:v>
                </c:pt>
                <c:pt idx="942">
                  <c:v>44464</c:v>
                </c:pt>
                <c:pt idx="943">
                  <c:v>44465</c:v>
                </c:pt>
                <c:pt idx="944">
                  <c:v>44466</c:v>
                </c:pt>
                <c:pt idx="945">
                  <c:v>44467</c:v>
                </c:pt>
                <c:pt idx="946">
                  <c:v>44468</c:v>
                </c:pt>
                <c:pt idx="947">
                  <c:v>44469</c:v>
                </c:pt>
                <c:pt idx="948">
                  <c:v>44470</c:v>
                </c:pt>
                <c:pt idx="949">
                  <c:v>44471</c:v>
                </c:pt>
                <c:pt idx="950">
                  <c:v>44472</c:v>
                </c:pt>
                <c:pt idx="951">
                  <c:v>44473</c:v>
                </c:pt>
                <c:pt idx="952">
                  <c:v>44474</c:v>
                </c:pt>
                <c:pt idx="953">
                  <c:v>44475</c:v>
                </c:pt>
                <c:pt idx="954">
                  <c:v>44476</c:v>
                </c:pt>
                <c:pt idx="955">
                  <c:v>44477</c:v>
                </c:pt>
                <c:pt idx="956">
                  <c:v>44478</c:v>
                </c:pt>
                <c:pt idx="957">
                  <c:v>44479</c:v>
                </c:pt>
                <c:pt idx="958">
                  <c:v>44480</c:v>
                </c:pt>
                <c:pt idx="959">
                  <c:v>44481</c:v>
                </c:pt>
                <c:pt idx="960">
                  <c:v>44482</c:v>
                </c:pt>
                <c:pt idx="961">
                  <c:v>44483</c:v>
                </c:pt>
                <c:pt idx="962">
                  <c:v>44484</c:v>
                </c:pt>
                <c:pt idx="963">
                  <c:v>44485</c:v>
                </c:pt>
                <c:pt idx="964">
                  <c:v>44486</c:v>
                </c:pt>
                <c:pt idx="965">
                  <c:v>44487</c:v>
                </c:pt>
                <c:pt idx="966">
                  <c:v>44488</c:v>
                </c:pt>
                <c:pt idx="967">
                  <c:v>44489</c:v>
                </c:pt>
                <c:pt idx="968">
                  <c:v>44490</c:v>
                </c:pt>
                <c:pt idx="969">
                  <c:v>44491</c:v>
                </c:pt>
                <c:pt idx="970">
                  <c:v>44492</c:v>
                </c:pt>
                <c:pt idx="971">
                  <c:v>44493</c:v>
                </c:pt>
                <c:pt idx="972">
                  <c:v>44494</c:v>
                </c:pt>
                <c:pt idx="973">
                  <c:v>44495</c:v>
                </c:pt>
                <c:pt idx="974">
                  <c:v>44496</c:v>
                </c:pt>
                <c:pt idx="975">
                  <c:v>44497</c:v>
                </c:pt>
                <c:pt idx="976">
                  <c:v>44498</c:v>
                </c:pt>
                <c:pt idx="977">
                  <c:v>44499</c:v>
                </c:pt>
                <c:pt idx="978">
                  <c:v>44500</c:v>
                </c:pt>
                <c:pt idx="979">
                  <c:v>44501</c:v>
                </c:pt>
                <c:pt idx="980">
                  <c:v>44502</c:v>
                </c:pt>
                <c:pt idx="981">
                  <c:v>44503</c:v>
                </c:pt>
                <c:pt idx="982">
                  <c:v>44504</c:v>
                </c:pt>
                <c:pt idx="983">
                  <c:v>44505</c:v>
                </c:pt>
                <c:pt idx="984">
                  <c:v>44506</c:v>
                </c:pt>
                <c:pt idx="985">
                  <c:v>44507</c:v>
                </c:pt>
                <c:pt idx="986">
                  <c:v>44508</c:v>
                </c:pt>
                <c:pt idx="987">
                  <c:v>44509</c:v>
                </c:pt>
                <c:pt idx="988">
                  <c:v>44510</c:v>
                </c:pt>
                <c:pt idx="989">
                  <c:v>44511</c:v>
                </c:pt>
                <c:pt idx="990">
                  <c:v>44512</c:v>
                </c:pt>
                <c:pt idx="991">
                  <c:v>44513</c:v>
                </c:pt>
                <c:pt idx="992">
                  <c:v>44514</c:v>
                </c:pt>
                <c:pt idx="993">
                  <c:v>44515</c:v>
                </c:pt>
                <c:pt idx="994">
                  <c:v>44516</c:v>
                </c:pt>
                <c:pt idx="995">
                  <c:v>44517</c:v>
                </c:pt>
                <c:pt idx="996">
                  <c:v>44518</c:v>
                </c:pt>
                <c:pt idx="997">
                  <c:v>44519</c:v>
                </c:pt>
                <c:pt idx="998">
                  <c:v>44520</c:v>
                </c:pt>
                <c:pt idx="999">
                  <c:v>44521</c:v>
                </c:pt>
                <c:pt idx="1000">
                  <c:v>44522</c:v>
                </c:pt>
                <c:pt idx="1001">
                  <c:v>44523</c:v>
                </c:pt>
                <c:pt idx="1002">
                  <c:v>44524</c:v>
                </c:pt>
                <c:pt idx="1003">
                  <c:v>44525</c:v>
                </c:pt>
                <c:pt idx="1004">
                  <c:v>44526</c:v>
                </c:pt>
                <c:pt idx="1005">
                  <c:v>44527</c:v>
                </c:pt>
                <c:pt idx="1006">
                  <c:v>44528</c:v>
                </c:pt>
                <c:pt idx="1007">
                  <c:v>44529</c:v>
                </c:pt>
                <c:pt idx="1008">
                  <c:v>44530</c:v>
                </c:pt>
                <c:pt idx="1009">
                  <c:v>44531</c:v>
                </c:pt>
                <c:pt idx="1010">
                  <c:v>44532</c:v>
                </c:pt>
                <c:pt idx="1011">
                  <c:v>44533</c:v>
                </c:pt>
                <c:pt idx="1012">
                  <c:v>44534</c:v>
                </c:pt>
                <c:pt idx="1013">
                  <c:v>44535</c:v>
                </c:pt>
                <c:pt idx="1014">
                  <c:v>44536</c:v>
                </c:pt>
                <c:pt idx="1015">
                  <c:v>44537</c:v>
                </c:pt>
                <c:pt idx="1016">
                  <c:v>44538</c:v>
                </c:pt>
                <c:pt idx="1017">
                  <c:v>44539</c:v>
                </c:pt>
                <c:pt idx="1018">
                  <c:v>44540</c:v>
                </c:pt>
                <c:pt idx="1019">
                  <c:v>44541</c:v>
                </c:pt>
                <c:pt idx="1020">
                  <c:v>44542</c:v>
                </c:pt>
                <c:pt idx="1021">
                  <c:v>44543</c:v>
                </c:pt>
                <c:pt idx="1022">
                  <c:v>44544</c:v>
                </c:pt>
                <c:pt idx="1023">
                  <c:v>44545</c:v>
                </c:pt>
                <c:pt idx="1024">
                  <c:v>44546</c:v>
                </c:pt>
                <c:pt idx="1025">
                  <c:v>44547</c:v>
                </c:pt>
                <c:pt idx="1026">
                  <c:v>44548</c:v>
                </c:pt>
                <c:pt idx="1027">
                  <c:v>44549</c:v>
                </c:pt>
                <c:pt idx="1028">
                  <c:v>44550</c:v>
                </c:pt>
                <c:pt idx="1029">
                  <c:v>44551</c:v>
                </c:pt>
                <c:pt idx="1030">
                  <c:v>44552</c:v>
                </c:pt>
                <c:pt idx="1031">
                  <c:v>44553</c:v>
                </c:pt>
                <c:pt idx="1032">
                  <c:v>44554</c:v>
                </c:pt>
                <c:pt idx="1033">
                  <c:v>44555</c:v>
                </c:pt>
                <c:pt idx="1034">
                  <c:v>44556</c:v>
                </c:pt>
                <c:pt idx="1035">
                  <c:v>44557</c:v>
                </c:pt>
                <c:pt idx="1036">
                  <c:v>44558</c:v>
                </c:pt>
                <c:pt idx="1037">
                  <c:v>44559</c:v>
                </c:pt>
                <c:pt idx="1038">
                  <c:v>44560</c:v>
                </c:pt>
                <c:pt idx="1039">
                  <c:v>44561</c:v>
                </c:pt>
                <c:pt idx="1040">
                  <c:v>44562</c:v>
                </c:pt>
                <c:pt idx="1041">
                  <c:v>44563</c:v>
                </c:pt>
                <c:pt idx="1042">
                  <c:v>44564</c:v>
                </c:pt>
                <c:pt idx="1043">
                  <c:v>44565</c:v>
                </c:pt>
                <c:pt idx="1044">
                  <c:v>44566</c:v>
                </c:pt>
                <c:pt idx="1045">
                  <c:v>44567</c:v>
                </c:pt>
                <c:pt idx="1046">
                  <c:v>44568</c:v>
                </c:pt>
                <c:pt idx="1047">
                  <c:v>44569</c:v>
                </c:pt>
                <c:pt idx="1048">
                  <c:v>44570</c:v>
                </c:pt>
                <c:pt idx="1049">
                  <c:v>44571</c:v>
                </c:pt>
                <c:pt idx="1050">
                  <c:v>44572</c:v>
                </c:pt>
                <c:pt idx="1051">
                  <c:v>44573</c:v>
                </c:pt>
                <c:pt idx="1052">
                  <c:v>44574</c:v>
                </c:pt>
                <c:pt idx="1053">
                  <c:v>44575</c:v>
                </c:pt>
                <c:pt idx="1054">
                  <c:v>44576</c:v>
                </c:pt>
                <c:pt idx="1055">
                  <c:v>44577</c:v>
                </c:pt>
                <c:pt idx="1056">
                  <c:v>44578</c:v>
                </c:pt>
                <c:pt idx="1057">
                  <c:v>44579</c:v>
                </c:pt>
                <c:pt idx="1058">
                  <c:v>44580</c:v>
                </c:pt>
                <c:pt idx="1059">
                  <c:v>44581</c:v>
                </c:pt>
                <c:pt idx="1060">
                  <c:v>44582</c:v>
                </c:pt>
                <c:pt idx="1061">
                  <c:v>44583</c:v>
                </c:pt>
                <c:pt idx="1062">
                  <c:v>44584</c:v>
                </c:pt>
                <c:pt idx="1063">
                  <c:v>44585</c:v>
                </c:pt>
                <c:pt idx="1064">
                  <c:v>44586</c:v>
                </c:pt>
                <c:pt idx="1065">
                  <c:v>44587</c:v>
                </c:pt>
                <c:pt idx="1066">
                  <c:v>44588</c:v>
                </c:pt>
                <c:pt idx="1067">
                  <c:v>44589</c:v>
                </c:pt>
                <c:pt idx="1068">
                  <c:v>44590</c:v>
                </c:pt>
                <c:pt idx="1069">
                  <c:v>44591</c:v>
                </c:pt>
                <c:pt idx="1070">
                  <c:v>44592</c:v>
                </c:pt>
                <c:pt idx="1071">
                  <c:v>44593</c:v>
                </c:pt>
                <c:pt idx="1072">
                  <c:v>44594</c:v>
                </c:pt>
                <c:pt idx="1073">
                  <c:v>44595</c:v>
                </c:pt>
                <c:pt idx="1074">
                  <c:v>44596</c:v>
                </c:pt>
                <c:pt idx="1075">
                  <c:v>44597</c:v>
                </c:pt>
                <c:pt idx="1076">
                  <c:v>44598</c:v>
                </c:pt>
                <c:pt idx="1077">
                  <c:v>44599</c:v>
                </c:pt>
                <c:pt idx="1078">
                  <c:v>44600</c:v>
                </c:pt>
                <c:pt idx="1079">
                  <c:v>44601</c:v>
                </c:pt>
                <c:pt idx="1080">
                  <c:v>44602</c:v>
                </c:pt>
                <c:pt idx="1081">
                  <c:v>44603</c:v>
                </c:pt>
                <c:pt idx="1082">
                  <c:v>44604</c:v>
                </c:pt>
                <c:pt idx="1083">
                  <c:v>44605</c:v>
                </c:pt>
                <c:pt idx="1084">
                  <c:v>44606</c:v>
                </c:pt>
                <c:pt idx="1085">
                  <c:v>44607</c:v>
                </c:pt>
                <c:pt idx="1086">
                  <c:v>44608</c:v>
                </c:pt>
                <c:pt idx="1087">
                  <c:v>44609</c:v>
                </c:pt>
                <c:pt idx="1088">
                  <c:v>44610</c:v>
                </c:pt>
                <c:pt idx="1089">
                  <c:v>44611</c:v>
                </c:pt>
                <c:pt idx="1090">
                  <c:v>44612</c:v>
                </c:pt>
                <c:pt idx="1091">
                  <c:v>44613</c:v>
                </c:pt>
                <c:pt idx="1092">
                  <c:v>44614</c:v>
                </c:pt>
                <c:pt idx="1093">
                  <c:v>44615</c:v>
                </c:pt>
                <c:pt idx="1094">
                  <c:v>44616</c:v>
                </c:pt>
                <c:pt idx="1095">
                  <c:v>44617</c:v>
                </c:pt>
                <c:pt idx="1096">
                  <c:v>44618</c:v>
                </c:pt>
                <c:pt idx="1097">
                  <c:v>44619</c:v>
                </c:pt>
                <c:pt idx="1098">
                  <c:v>44620</c:v>
                </c:pt>
                <c:pt idx="1099">
                  <c:v>44621</c:v>
                </c:pt>
                <c:pt idx="1100">
                  <c:v>44622</c:v>
                </c:pt>
                <c:pt idx="1101">
                  <c:v>44623</c:v>
                </c:pt>
                <c:pt idx="1102">
                  <c:v>44624</c:v>
                </c:pt>
                <c:pt idx="1103">
                  <c:v>44625</c:v>
                </c:pt>
                <c:pt idx="1104">
                  <c:v>44626</c:v>
                </c:pt>
                <c:pt idx="1105">
                  <c:v>44627</c:v>
                </c:pt>
                <c:pt idx="1106">
                  <c:v>44628</c:v>
                </c:pt>
                <c:pt idx="1107">
                  <c:v>44629</c:v>
                </c:pt>
                <c:pt idx="1108">
                  <c:v>44630</c:v>
                </c:pt>
                <c:pt idx="1109">
                  <c:v>44631</c:v>
                </c:pt>
                <c:pt idx="1110">
                  <c:v>44632</c:v>
                </c:pt>
                <c:pt idx="1111">
                  <c:v>44633</c:v>
                </c:pt>
                <c:pt idx="1112">
                  <c:v>44634</c:v>
                </c:pt>
                <c:pt idx="1113">
                  <c:v>44635</c:v>
                </c:pt>
                <c:pt idx="1114">
                  <c:v>44636</c:v>
                </c:pt>
                <c:pt idx="1115">
                  <c:v>44637</c:v>
                </c:pt>
                <c:pt idx="1116">
                  <c:v>44638</c:v>
                </c:pt>
                <c:pt idx="1117">
                  <c:v>44639</c:v>
                </c:pt>
                <c:pt idx="1118">
                  <c:v>44640</c:v>
                </c:pt>
                <c:pt idx="1119">
                  <c:v>44641</c:v>
                </c:pt>
                <c:pt idx="1120">
                  <c:v>44642</c:v>
                </c:pt>
                <c:pt idx="1121">
                  <c:v>44643</c:v>
                </c:pt>
                <c:pt idx="1122">
                  <c:v>44644</c:v>
                </c:pt>
                <c:pt idx="1123">
                  <c:v>44645</c:v>
                </c:pt>
                <c:pt idx="1124">
                  <c:v>44646</c:v>
                </c:pt>
                <c:pt idx="1125">
                  <c:v>44647</c:v>
                </c:pt>
                <c:pt idx="1126">
                  <c:v>44648</c:v>
                </c:pt>
                <c:pt idx="1127">
                  <c:v>44649</c:v>
                </c:pt>
                <c:pt idx="1128">
                  <c:v>44650</c:v>
                </c:pt>
                <c:pt idx="1129">
                  <c:v>44651</c:v>
                </c:pt>
                <c:pt idx="1130">
                  <c:v>44652</c:v>
                </c:pt>
                <c:pt idx="1131">
                  <c:v>44653</c:v>
                </c:pt>
                <c:pt idx="1132">
                  <c:v>44654</c:v>
                </c:pt>
                <c:pt idx="1133">
                  <c:v>44655</c:v>
                </c:pt>
                <c:pt idx="1134">
                  <c:v>44656</c:v>
                </c:pt>
                <c:pt idx="1135">
                  <c:v>44657</c:v>
                </c:pt>
                <c:pt idx="1136">
                  <c:v>44658</c:v>
                </c:pt>
                <c:pt idx="1137">
                  <c:v>44659</c:v>
                </c:pt>
                <c:pt idx="1138">
                  <c:v>44660</c:v>
                </c:pt>
                <c:pt idx="1139">
                  <c:v>44661</c:v>
                </c:pt>
                <c:pt idx="1140">
                  <c:v>44662</c:v>
                </c:pt>
                <c:pt idx="1141">
                  <c:v>44663</c:v>
                </c:pt>
                <c:pt idx="1142">
                  <c:v>44664</c:v>
                </c:pt>
                <c:pt idx="1143">
                  <c:v>44665</c:v>
                </c:pt>
                <c:pt idx="1144">
                  <c:v>44666</c:v>
                </c:pt>
                <c:pt idx="1145">
                  <c:v>44667</c:v>
                </c:pt>
                <c:pt idx="1146">
                  <c:v>44668</c:v>
                </c:pt>
                <c:pt idx="1147">
                  <c:v>44669</c:v>
                </c:pt>
                <c:pt idx="1148">
                  <c:v>44670</c:v>
                </c:pt>
                <c:pt idx="1149">
                  <c:v>44671</c:v>
                </c:pt>
                <c:pt idx="1150">
                  <c:v>44672</c:v>
                </c:pt>
                <c:pt idx="1151">
                  <c:v>44673</c:v>
                </c:pt>
                <c:pt idx="1152">
                  <c:v>44674</c:v>
                </c:pt>
                <c:pt idx="1153">
                  <c:v>44675</c:v>
                </c:pt>
                <c:pt idx="1154">
                  <c:v>44676</c:v>
                </c:pt>
                <c:pt idx="1155">
                  <c:v>44677</c:v>
                </c:pt>
                <c:pt idx="1156">
                  <c:v>44678</c:v>
                </c:pt>
                <c:pt idx="1157">
                  <c:v>44679</c:v>
                </c:pt>
                <c:pt idx="1158">
                  <c:v>44680</c:v>
                </c:pt>
                <c:pt idx="1159">
                  <c:v>44681</c:v>
                </c:pt>
                <c:pt idx="1160">
                  <c:v>44682</c:v>
                </c:pt>
                <c:pt idx="1161">
                  <c:v>44683</c:v>
                </c:pt>
                <c:pt idx="1162">
                  <c:v>44684</c:v>
                </c:pt>
                <c:pt idx="1163">
                  <c:v>44685</c:v>
                </c:pt>
                <c:pt idx="1164">
                  <c:v>44686</c:v>
                </c:pt>
                <c:pt idx="1165">
                  <c:v>44687</c:v>
                </c:pt>
                <c:pt idx="1166">
                  <c:v>44688</c:v>
                </c:pt>
                <c:pt idx="1167">
                  <c:v>44689</c:v>
                </c:pt>
              </c:numCache>
            </c:numRef>
          </c:cat>
          <c:val>
            <c:numRef>
              <c:f>'GBPUSD Oxford'!$D$4:$D$1171</c:f>
              <c:numCache>
                <c:formatCode>General</c:formatCode>
                <c:ptCount val="1168"/>
                <c:pt idx="826">
                  <c:v>1.4174</c:v>
                </c:pt>
                <c:pt idx="827" formatCode="0.00">
                  <c:v>1.417805709359375</c:v>
                </c:pt>
                <c:pt idx="828" formatCode="0.00">
                  <c:v>1.41821141871875</c:v>
                </c:pt>
                <c:pt idx="829" formatCode="0.00">
                  <c:v>1.418617128078125</c:v>
                </c:pt>
                <c:pt idx="830" formatCode="0.00">
                  <c:v>1.4190228374375</c:v>
                </c:pt>
                <c:pt idx="831" formatCode="0.00">
                  <c:v>1.419428546796875</c:v>
                </c:pt>
                <c:pt idx="832" formatCode="0.00">
                  <c:v>1.41983425615625</c:v>
                </c:pt>
                <c:pt idx="833" formatCode="0.00">
                  <c:v>1.420239965515625</c:v>
                </c:pt>
                <c:pt idx="834" formatCode="0.00">
                  <c:v>1.420645674875</c:v>
                </c:pt>
                <c:pt idx="835" formatCode="0.00">
                  <c:v>1.421051384234375</c:v>
                </c:pt>
                <c:pt idx="836" formatCode="0.00">
                  <c:v>1.4214570935937501</c:v>
                </c:pt>
                <c:pt idx="837" formatCode="0.00">
                  <c:v>1.4218628029531251</c:v>
                </c:pt>
                <c:pt idx="838" formatCode="0.00">
                  <c:v>1.4222685123125001</c:v>
                </c:pt>
                <c:pt idx="839" formatCode="0.00">
                  <c:v>1.4226742216718751</c:v>
                </c:pt>
                <c:pt idx="840" formatCode="0.00">
                  <c:v>1.4230799310312501</c:v>
                </c:pt>
                <c:pt idx="841" formatCode="0.00">
                  <c:v>1.4234856403906251</c:v>
                </c:pt>
                <c:pt idx="842" formatCode="0.00">
                  <c:v>1.4238913497500001</c:v>
                </c:pt>
                <c:pt idx="843" formatCode="0.00">
                  <c:v>1.4242970591093751</c:v>
                </c:pt>
                <c:pt idx="844" formatCode="0.00">
                  <c:v>1.4247027684687501</c:v>
                </c:pt>
                <c:pt idx="845" formatCode="0.00">
                  <c:v>1.4251084778281251</c:v>
                </c:pt>
                <c:pt idx="846" formatCode="0.00">
                  <c:v>1.4255141871875001</c:v>
                </c:pt>
                <c:pt idx="847" formatCode="0.00">
                  <c:v>1.4259198965468751</c:v>
                </c:pt>
                <c:pt idx="848" formatCode="0.00">
                  <c:v>1.4263256059062501</c:v>
                </c:pt>
                <c:pt idx="849" formatCode="0.00">
                  <c:v>1.4267313152656251</c:v>
                </c:pt>
                <c:pt idx="850" formatCode="0.00">
                  <c:v>1.4271370246250001</c:v>
                </c:pt>
                <c:pt idx="851" formatCode="0.00">
                  <c:v>1.4275427339843751</c:v>
                </c:pt>
                <c:pt idx="852" formatCode="0.00">
                  <c:v>1.4279484433437502</c:v>
                </c:pt>
                <c:pt idx="853" formatCode="0.00">
                  <c:v>1.4283541527031252</c:v>
                </c:pt>
                <c:pt idx="854" formatCode="0.00">
                  <c:v>1.4287598620625002</c:v>
                </c:pt>
                <c:pt idx="855" formatCode="0.00">
                  <c:v>1.4291655714218752</c:v>
                </c:pt>
                <c:pt idx="856" formatCode="0.00">
                  <c:v>1.4295712807812502</c:v>
                </c:pt>
                <c:pt idx="857" formatCode="0.00">
                  <c:v>1.4299769901406252</c:v>
                </c:pt>
                <c:pt idx="858" formatCode="0.00">
                  <c:v>1.4303826995000002</c:v>
                </c:pt>
                <c:pt idx="859" formatCode="0.00">
                  <c:v>1.4307884088593752</c:v>
                </c:pt>
                <c:pt idx="860" formatCode="0.00">
                  <c:v>1.4311941182187502</c:v>
                </c:pt>
                <c:pt idx="861" formatCode="0.00">
                  <c:v>1.4315998275781252</c:v>
                </c:pt>
                <c:pt idx="862" formatCode="0.00">
                  <c:v>1.4320055369375002</c:v>
                </c:pt>
                <c:pt idx="863" formatCode="0.00">
                  <c:v>1.4324112462968752</c:v>
                </c:pt>
                <c:pt idx="864" formatCode="0.00">
                  <c:v>1.4328169556562502</c:v>
                </c:pt>
                <c:pt idx="865" formatCode="0.00">
                  <c:v>1.4332226650156252</c:v>
                </c:pt>
                <c:pt idx="866" formatCode="0.00">
                  <c:v>1.4336283743750002</c:v>
                </c:pt>
                <c:pt idx="867" formatCode="0.00">
                  <c:v>1.4340340837343752</c:v>
                </c:pt>
                <c:pt idx="868" formatCode="0.00">
                  <c:v>1.4344397930937502</c:v>
                </c:pt>
                <c:pt idx="869" formatCode="0.00">
                  <c:v>1.4348455024531253</c:v>
                </c:pt>
                <c:pt idx="870" formatCode="0.00">
                  <c:v>1.4352512118125003</c:v>
                </c:pt>
                <c:pt idx="871" formatCode="0.00">
                  <c:v>1.4356569211718753</c:v>
                </c:pt>
                <c:pt idx="872" formatCode="0.00">
                  <c:v>1.4360626305312503</c:v>
                </c:pt>
                <c:pt idx="873" formatCode="0.00">
                  <c:v>1.4364683398906253</c:v>
                </c:pt>
                <c:pt idx="874" formatCode="0.00">
                  <c:v>1.4368740492500003</c:v>
                </c:pt>
                <c:pt idx="875" formatCode="0.00">
                  <c:v>1.4372797586093753</c:v>
                </c:pt>
                <c:pt idx="876" formatCode="0.00">
                  <c:v>1.4376854679687503</c:v>
                </c:pt>
                <c:pt idx="877" formatCode="0.00">
                  <c:v>1.4380911773281253</c:v>
                </c:pt>
                <c:pt idx="878" formatCode="0.00">
                  <c:v>1.4384968866875003</c:v>
                </c:pt>
                <c:pt idx="879" formatCode="0.00">
                  <c:v>1.4389025960468753</c:v>
                </c:pt>
                <c:pt idx="880" formatCode="0.00">
                  <c:v>1.4393083054062503</c:v>
                </c:pt>
                <c:pt idx="881" formatCode="0.00">
                  <c:v>1.4397140147656253</c:v>
                </c:pt>
                <c:pt idx="882" formatCode="0.00">
                  <c:v>1.4401197241250003</c:v>
                </c:pt>
                <c:pt idx="883" formatCode="0.00">
                  <c:v>1.4405254334843753</c:v>
                </c:pt>
                <c:pt idx="884" formatCode="0.00">
                  <c:v>1.4409311428437503</c:v>
                </c:pt>
                <c:pt idx="885" formatCode="0.00">
                  <c:v>1.4413368522031254</c:v>
                </c:pt>
                <c:pt idx="886" formatCode="0.00">
                  <c:v>1.4417425615625004</c:v>
                </c:pt>
                <c:pt idx="887" formatCode="0.00">
                  <c:v>1.4421482709218754</c:v>
                </c:pt>
                <c:pt idx="888" formatCode="0.00">
                  <c:v>1.4425539802812504</c:v>
                </c:pt>
                <c:pt idx="889" formatCode="0.00">
                  <c:v>1.4429596896406254</c:v>
                </c:pt>
                <c:pt idx="890" formatCode="0.000">
                  <c:v>1.4433653989999999</c:v>
                </c:pt>
                <c:pt idx="891" formatCode="0.00">
                  <c:v>1.4437648282765956</c:v>
                </c:pt>
                <c:pt idx="892" formatCode="0.00">
                  <c:v>1.4441642575531912</c:v>
                </c:pt>
                <c:pt idx="893" formatCode="0.00">
                  <c:v>1.4445636868297869</c:v>
                </c:pt>
                <c:pt idx="894" formatCode="0.00">
                  <c:v>1.4449631161063825</c:v>
                </c:pt>
                <c:pt idx="895" formatCode="0.00">
                  <c:v>1.4453625453829781</c:v>
                </c:pt>
                <c:pt idx="896" formatCode="0.00">
                  <c:v>1.4457619746595738</c:v>
                </c:pt>
                <c:pt idx="897" formatCode="0.00">
                  <c:v>1.4461614039361694</c:v>
                </c:pt>
                <c:pt idx="898" formatCode="0.00">
                  <c:v>1.4465608332127651</c:v>
                </c:pt>
                <c:pt idx="899" formatCode="0.00">
                  <c:v>1.4469602624893607</c:v>
                </c:pt>
                <c:pt idx="900" formatCode="0.00">
                  <c:v>1.4473596917659564</c:v>
                </c:pt>
                <c:pt idx="901" formatCode="0.00">
                  <c:v>1.447759121042552</c:v>
                </c:pt>
                <c:pt idx="902" formatCode="0.00">
                  <c:v>1.4481585503191476</c:v>
                </c:pt>
                <c:pt idx="903" formatCode="0.00">
                  <c:v>1.4485579795957433</c:v>
                </c:pt>
                <c:pt idx="904" formatCode="0.00">
                  <c:v>1.4489574088723389</c:v>
                </c:pt>
                <c:pt idx="905" formatCode="0.00">
                  <c:v>1.4493568381489346</c:v>
                </c:pt>
                <c:pt idx="906" formatCode="0.00">
                  <c:v>1.4497562674255302</c:v>
                </c:pt>
                <c:pt idx="907" formatCode="0.00">
                  <c:v>1.4501556967021259</c:v>
                </c:pt>
                <c:pt idx="908" formatCode="0.00">
                  <c:v>1.4505551259787215</c:v>
                </c:pt>
                <c:pt idx="909" formatCode="0.00">
                  <c:v>1.4509545552553171</c:v>
                </c:pt>
                <c:pt idx="910" formatCode="0.00">
                  <c:v>1.4513539845319128</c:v>
                </c:pt>
                <c:pt idx="911" formatCode="0.00">
                  <c:v>1.4517534138085084</c:v>
                </c:pt>
                <c:pt idx="912" formatCode="0.00">
                  <c:v>1.4521528430851041</c:v>
                </c:pt>
                <c:pt idx="913" formatCode="0.00">
                  <c:v>1.4525522723616997</c:v>
                </c:pt>
                <c:pt idx="914" formatCode="0.00">
                  <c:v>1.4529517016382953</c:v>
                </c:pt>
                <c:pt idx="915" formatCode="0.00">
                  <c:v>1.453351130914891</c:v>
                </c:pt>
                <c:pt idx="916" formatCode="0.00">
                  <c:v>1.4537505601914866</c:v>
                </c:pt>
                <c:pt idx="917" formatCode="0.00">
                  <c:v>1.4541499894680823</c:v>
                </c:pt>
                <c:pt idx="918" formatCode="0.00">
                  <c:v>1.4545494187446779</c:v>
                </c:pt>
                <c:pt idx="919" formatCode="0.00">
                  <c:v>1.4549488480212736</c:v>
                </c:pt>
                <c:pt idx="920" formatCode="0.00">
                  <c:v>1.4553482772978692</c:v>
                </c:pt>
                <c:pt idx="921" formatCode="0.00">
                  <c:v>1.4557477065744648</c:v>
                </c:pt>
                <c:pt idx="922" formatCode="0.00">
                  <c:v>1.4561471358510605</c:v>
                </c:pt>
                <c:pt idx="923" formatCode="0.00">
                  <c:v>1.4565465651276561</c:v>
                </c:pt>
                <c:pt idx="924" formatCode="0.00">
                  <c:v>1.4569459944042518</c:v>
                </c:pt>
                <c:pt idx="925" formatCode="0.00">
                  <c:v>1.4573454236808474</c:v>
                </c:pt>
                <c:pt idx="926" formatCode="0.00">
                  <c:v>1.457744852957443</c:v>
                </c:pt>
                <c:pt idx="927" formatCode="0.00">
                  <c:v>1.4581442822340387</c:v>
                </c:pt>
                <c:pt idx="928" formatCode="0.00">
                  <c:v>1.4585437115106343</c:v>
                </c:pt>
                <c:pt idx="929" formatCode="0.00">
                  <c:v>1.45894314078723</c:v>
                </c:pt>
                <c:pt idx="930" formatCode="0.00">
                  <c:v>1.4593425700638256</c:v>
                </c:pt>
                <c:pt idx="931" formatCode="0.00">
                  <c:v>1.4597419993404213</c:v>
                </c:pt>
                <c:pt idx="932" formatCode="0.00">
                  <c:v>1.4601414286170169</c:v>
                </c:pt>
                <c:pt idx="933" formatCode="0.00">
                  <c:v>1.4605408578936125</c:v>
                </c:pt>
                <c:pt idx="934" formatCode="0.00">
                  <c:v>1.4609402871702082</c:v>
                </c:pt>
                <c:pt idx="935" formatCode="0.00">
                  <c:v>1.4613397164468038</c:v>
                </c:pt>
                <c:pt idx="936" formatCode="0.00">
                  <c:v>1.4617391457233995</c:v>
                </c:pt>
                <c:pt idx="937" formatCode="0.00">
                  <c:v>1.4621385749999951</c:v>
                </c:pt>
                <c:pt idx="938" formatCode="0.00">
                  <c:v>1.4625380042765908</c:v>
                </c:pt>
                <c:pt idx="939" formatCode="0.00">
                  <c:v>1.4629374335531864</c:v>
                </c:pt>
                <c:pt idx="940" formatCode="0.00">
                  <c:v>1.463336862829782</c:v>
                </c:pt>
                <c:pt idx="941" formatCode="0.00">
                  <c:v>1.4637362921063777</c:v>
                </c:pt>
                <c:pt idx="942" formatCode="0.00">
                  <c:v>1.4641357213829733</c:v>
                </c:pt>
                <c:pt idx="943" formatCode="0.00">
                  <c:v>1.464535150659569</c:v>
                </c:pt>
                <c:pt idx="944" formatCode="0.00">
                  <c:v>1.4649345799361646</c:v>
                </c:pt>
                <c:pt idx="945" formatCode="0.00">
                  <c:v>1.4653340092127602</c:v>
                </c:pt>
                <c:pt idx="946" formatCode="0.00">
                  <c:v>1.4657334384893559</c:v>
                </c:pt>
                <c:pt idx="947" formatCode="0.00">
                  <c:v>1.4661328677659515</c:v>
                </c:pt>
                <c:pt idx="948" formatCode="0.00">
                  <c:v>1.4665322970425472</c:v>
                </c:pt>
                <c:pt idx="949" formatCode="0.00">
                  <c:v>1.4669317263191428</c:v>
                </c:pt>
                <c:pt idx="950" formatCode="0.00">
                  <c:v>1.4673311555957385</c:v>
                </c:pt>
                <c:pt idx="951" formatCode="0.00">
                  <c:v>1.4677305848723341</c:v>
                </c:pt>
                <c:pt idx="952" formatCode="0.00">
                  <c:v>1.4681300141489297</c:v>
                </c:pt>
                <c:pt idx="953" formatCode="0.00">
                  <c:v>1.4685294434255254</c:v>
                </c:pt>
                <c:pt idx="954" formatCode="0.00">
                  <c:v>1.468928872702121</c:v>
                </c:pt>
                <c:pt idx="955" formatCode="0.00">
                  <c:v>1.4693283019787167</c:v>
                </c:pt>
                <c:pt idx="956" formatCode="0.00">
                  <c:v>1.4697277312553123</c:v>
                </c:pt>
                <c:pt idx="957" formatCode="0.00">
                  <c:v>1.470127160531908</c:v>
                </c:pt>
                <c:pt idx="958" formatCode="0.00">
                  <c:v>1.4705265898085036</c:v>
                </c:pt>
                <c:pt idx="959" formatCode="0.00">
                  <c:v>1.4709260190850992</c:v>
                </c:pt>
                <c:pt idx="960" formatCode="0.00">
                  <c:v>1.4713254483616949</c:v>
                </c:pt>
                <c:pt idx="961" formatCode="0.00">
                  <c:v>1.4717248776382905</c:v>
                </c:pt>
                <c:pt idx="962" formatCode="0.00">
                  <c:v>1.4721243069148862</c:v>
                </c:pt>
                <c:pt idx="963" formatCode="0.00">
                  <c:v>1.4725237361914818</c:v>
                </c:pt>
                <c:pt idx="964" formatCode="0.00">
                  <c:v>1.4729231654680774</c:v>
                </c:pt>
                <c:pt idx="965" formatCode="0.00">
                  <c:v>1.4733225947446731</c:v>
                </c:pt>
                <c:pt idx="966" formatCode="0.00">
                  <c:v>1.4737220240212687</c:v>
                </c:pt>
                <c:pt idx="967" formatCode="0.00">
                  <c:v>1.4741214532978644</c:v>
                </c:pt>
                <c:pt idx="968" formatCode="0.00">
                  <c:v>1.47452088257446</c:v>
                </c:pt>
                <c:pt idx="969" formatCode="0.00">
                  <c:v>1.4749203118510557</c:v>
                </c:pt>
                <c:pt idx="970" formatCode="0.00">
                  <c:v>1.4753197411276513</c:v>
                </c:pt>
                <c:pt idx="971" formatCode="0.00">
                  <c:v>1.4757191704042469</c:v>
                </c:pt>
                <c:pt idx="972" formatCode="0.00">
                  <c:v>1.4761185996808426</c:v>
                </c:pt>
                <c:pt idx="973" formatCode="0.00">
                  <c:v>1.4765180289574382</c:v>
                </c:pt>
                <c:pt idx="974" formatCode="0.00">
                  <c:v>1.4769174582340339</c:v>
                </c:pt>
                <c:pt idx="975" formatCode="0.00">
                  <c:v>1.4773168875106295</c:v>
                </c:pt>
                <c:pt idx="976" formatCode="0.00">
                  <c:v>1.4777163167872251</c:v>
                </c:pt>
                <c:pt idx="977" formatCode="0.00">
                  <c:v>1.4781157460638208</c:v>
                </c:pt>
                <c:pt idx="978" formatCode="0.00">
                  <c:v>1.4785151753404164</c:v>
                </c:pt>
                <c:pt idx="979" formatCode="0.00">
                  <c:v>1.4789146046170121</c:v>
                </c:pt>
                <c:pt idx="980" formatCode="0.00">
                  <c:v>1.4793140338936077</c:v>
                </c:pt>
                <c:pt idx="981" formatCode="0.00">
                  <c:v>1.4797134631702034</c:v>
                </c:pt>
                <c:pt idx="982" formatCode="0.00">
                  <c:v>1.480112892446799</c:v>
                </c:pt>
                <c:pt idx="983" formatCode="0.00">
                  <c:v>1.4805123217233946</c:v>
                </c:pt>
                <c:pt idx="984" formatCode="0.000">
                  <c:v>1.4809117510000001</c:v>
                </c:pt>
                <c:pt idx="985" formatCode="0.00">
                  <c:v>1.4810528731420765</c:v>
                </c:pt>
                <c:pt idx="986" formatCode="0.00">
                  <c:v>1.4811939952841529</c:v>
                </c:pt>
                <c:pt idx="987" formatCode="0.00">
                  <c:v>1.4813351174262293</c:v>
                </c:pt>
                <c:pt idx="988" formatCode="0.00">
                  <c:v>1.4814762395683057</c:v>
                </c:pt>
                <c:pt idx="989" formatCode="0.00">
                  <c:v>1.4816173617103821</c:v>
                </c:pt>
                <c:pt idx="990" formatCode="0.00">
                  <c:v>1.4817584838524585</c:v>
                </c:pt>
                <c:pt idx="991" formatCode="0.00">
                  <c:v>1.4818996059945349</c:v>
                </c:pt>
                <c:pt idx="992" formatCode="0.00">
                  <c:v>1.4820407281366113</c:v>
                </c:pt>
                <c:pt idx="993" formatCode="0.00">
                  <c:v>1.4821818502786877</c:v>
                </c:pt>
                <c:pt idx="994" formatCode="0.00">
                  <c:v>1.4823229724207641</c:v>
                </c:pt>
                <c:pt idx="995" formatCode="0.00">
                  <c:v>1.4824640945628405</c:v>
                </c:pt>
                <c:pt idx="996" formatCode="0.00">
                  <c:v>1.4826052167049169</c:v>
                </c:pt>
                <c:pt idx="997" formatCode="0.00">
                  <c:v>1.4827463388469933</c:v>
                </c:pt>
                <c:pt idx="998" formatCode="0.00">
                  <c:v>1.4828874609890697</c:v>
                </c:pt>
                <c:pt idx="999" formatCode="0.00">
                  <c:v>1.483028583131146</c:v>
                </c:pt>
                <c:pt idx="1000" formatCode="0.00">
                  <c:v>1.4831697052732224</c:v>
                </c:pt>
                <c:pt idx="1001" formatCode="0.00">
                  <c:v>1.4833108274152988</c:v>
                </c:pt>
                <c:pt idx="1002" formatCode="0.00">
                  <c:v>1.4834519495573752</c:v>
                </c:pt>
                <c:pt idx="1003" formatCode="0.00">
                  <c:v>1.4835930716994516</c:v>
                </c:pt>
                <c:pt idx="1004" formatCode="0.00">
                  <c:v>1.483734193841528</c:v>
                </c:pt>
                <c:pt idx="1005" formatCode="0.00">
                  <c:v>1.4838753159836044</c:v>
                </c:pt>
                <c:pt idx="1006" formatCode="0.00">
                  <c:v>1.4840164381256808</c:v>
                </c:pt>
                <c:pt idx="1007" formatCode="0.00">
                  <c:v>1.4841575602677572</c:v>
                </c:pt>
                <c:pt idx="1008" formatCode="0.00">
                  <c:v>1.4842986824098336</c:v>
                </c:pt>
                <c:pt idx="1009" formatCode="0.00">
                  <c:v>1.48443980455191</c:v>
                </c:pt>
                <c:pt idx="1010" formatCode="0.00">
                  <c:v>1.4845809266939864</c:v>
                </c:pt>
                <c:pt idx="1011" formatCode="0.00">
                  <c:v>1.4847220488360628</c:v>
                </c:pt>
                <c:pt idx="1012" formatCode="0.00">
                  <c:v>1.4848631709781392</c:v>
                </c:pt>
                <c:pt idx="1013" formatCode="0.00">
                  <c:v>1.4850042931202156</c:v>
                </c:pt>
                <c:pt idx="1014" formatCode="0.00">
                  <c:v>1.485145415262292</c:v>
                </c:pt>
                <c:pt idx="1015" formatCode="0.00">
                  <c:v>1.4852865374043684</c:v>
                </c:pt>
                <c:pt idx="1016" formatCode="0.00">
                  <c:v>1.4854276595464448</c:v>
                </c:pt>
                <c:pt idx="1017" formatCode="0.00">
                  <c:v>1.4855687816885212</c:v>
                </c:pt>
                <c:pt idx="1018" formatCode="0.00">
                  <c:v>1.4857099038305976</c:v>
                </c:pt>
                <c:pt idx="1019" formatCode="0.00">
                  <c:v>1.485851025972674</c:v>
                </c:pt>
                <c:pt idx="1020" formatCode="0.00">
                  <c:v>1.4859921481147504</c:v>
                </c:pt>
                <c:pt idx="1021" formatCode="0.00">
                  <c:v>1.4861332702568268</c:v>
                </c:pt>
                <c:pt idx="1022" formatCode="0.00">
                  <c:v>1.4862743923989032</c:v>
                </c:pt>
                <c:pt idx="1023" formatCode="0.00">
                  <c:v>1.4864155145409796</c:v>
                </c:pt>
                <c:pt idx="1024" formatCode="0.00">
                  <c:v>1.486556636683056</c:v>
                </c:pt>
                <c:pt idx="1025" formatCode="0.00">
                  <c:v>1.4866977588251324</c:v>
                </c:pt>
                <c:pt idx="1026" formatCode="0.00">
                  <c:v>1.4868388809672088</c:v>
                </c:pt>
                <c:pt idx="1027" formatCode="0.00">
                  <c:v>1.4869800031092852</c:v>
                </c:pt>
                <c:pt idx="1028" formatCode="0.00">
                  <c:v>1.4871211252513616</c:v>
                </c:pt>
                <c:pt idx="1029" formatCode="0.00">
                  <c:v>1.487262247393438</c:v>
                </c:pt>
                <c:pt idx="1030" formatCode="0.00">
                  <c:v>1.4874033695355144</c:v>
                </c:pt>
                <c:pt idx="1031" formatCode="0.00">
                  <c:v>1.4875444916775908</c:v>
                </c:pt>
                <c:pt idx="1032" formatCode="0.00">
                  <c:v>1.4876856138196672</c:v>
                </c:pt>
                <c:pt idx="1033" formatCode="0.00">
                  <c:v>1.4878267359617436</c:v>
                </c:pt>
                <c:pt idx="1034" formatCode="0.00">
                  <c:v>1.48796785810382</c:v>
                </c:pt>
                <c:pt idx="1035" formatCode="0.00">
                  <c:v>1.4881089802458964</c:v>
                </c:pt>
                <c:pt idx="1036" formatCode="0.00">
                  <c:v>1.4882501023879728</c:v>
                </c:pt>
                <c:pt idx="1037" formatCode="0.00">
                  <c:v>1.4883912245300492</c:v>
                </c:pt>
                <c:pt idx="1038" formatCode="0.00">
                  <c:v>1.4885323466721256</c:v>
                </c:pt>
                <c:pt idx="1039" formatCode="0.00">
                  <c:v>1.488673468814202</c:v>
                </c:pt>
                <c:pt idx="1040" formatCode="0.00">
                  <c:v>1.4888145909562784</c:v>
                </c:pt>
                <c:pt idx="1041" formatCode="0.00">
                  <c:v>1.4889557130983548</c:v>
                </c:pt>
                <c:pt idx="1042" formatCode="0.00">
                  <c:v>1.4890968352404312</c:v>
                </c:pt>
                <c:pt idx="1043" formatCode="0.00">
                  <c:v>1.4892379573825076</c:v>
                </c:pt>
                <c:pt idx="1044" formatCode="0.00">
                  <c:v>1.489379079524584</c:v>
                </c:pt>
                <c:pt idx="1045" formatCode="0.00">
                  <c:v>1.4895202016666604</c:v>
                </c:pt>
                <c:pt idx="1046" formatCode="0.00">
                  <c:v>1.4896613238087368</c:v>
                </c:pt>
                <c:pt idx="1047" formatCode="0.00">
                  <c:v>1.4898024459508132</c:v>
                </c:pt>
                <c:pt idx="1048" formatCode="0.00">
                  <c:v>1.4899435680928896</c:v>
                </c:pt>
                <c:pt idx="1049" formatCode="0.00">
                  <c:v>1.490084690234966</c:v>
                </c:pt>
                <c:pt idx="1050" formatCode="0.00">
                  <c:v>1.4902258123770424</c:v>
                </c:pt>
                <c:pt idx="1051" formatCode="0.00">
                  <c:v>1.4903669345191188</c:v>
                </c:pt>
                <c:pt idx="1052" formatCode="0.00">
                  <c:v>1.4905080566611952</c:v>
                </c:pt>
                <c:pt idx="1053" formatCode="0.00">
                  <c:v>1.4906491788032716</c:v>
                </c:pt>
                <c:pt idx="1054" formatCode="0.00">
                  <c:v>1.490790300945348</c:v>
                </c:pt>
                <c:pt idx="1055" formatCode="0.00">
                  <c:v>1.4909314230874244</c:v>
                </c:pt>
                <c:pt idx="1056" formatCode="0.00">
                  <c:v>1.4910725452295008</c:v>
                </c:pt>
                <c:pt idx="1057" formatCode="0.00">
                  <c:v>1.4912136673715772</c:v>
                </c:pt>
                <c:pt idx="1058" formatCode="0.00">
                  <c:v>1.4913547895136536</c:v>
                </c:pt>
                <c:pt idx="1059" formatCode="0.00">
                  <c:v>1.49149591165573</c:v>
                </c:pt>
                <c:pt idx="1060" formatCode="0.00">
                  <c:v>1.4916370337978064</c:v>
                </c:pt>
                <c:pt idx="1061" formatCode="0.00">
                  <c:v>1.4917781559398828</c:v>
                </c:pt>
                <c:pt idx="1062" formatCode="0.00">
                  <c:v>1.4919192780819592</c:v>
                </c:pt>
                <c:pt idx="1063" formatCode="0.00">
                  <c:v>1.4920604002240356</c:v>
                </c:pt>
                <c:pt idx="1064" formatCode="0.00">
                  <c:v>1.492201522366112</c:v>
                </c:pt>
                <c:pt idx="1065" formatCode="0.00">
                  <c:v>1.4923426445081884</c:v>
                </c:pt>
                <c:pt idx="1066" formatCode="0.00">
                  <c:v>1.4924837666502648</c:v>
                </c:pt>
                <c:pt idx="1067" formatCode="0.00">
                  <c:v>1.4926248887923412</c:v>
                </c:pt>
                <c:pt idx="1068" formatCode="0.00">
                  <c:v>1.4927660109344176</c:v>
                </c:pt>
                <c:pt idx="1069" formatCode="0.00">
                  <c:v>1.492907133076494</c:v>
                </c:pt>
                <c:pt idx="1070" formatCode="0.00">
                  <c:v>1.4930482552185704</c:v>
                </c:pt>
                <c:pt idx="1071" formatCode="0.00">
                  <c:v>1.4931893773606468</c:v>
                </c:pt>
                <c:pt idx="1072" formatCode="0.00">
                  <c:v>1.4933304995027232</c:v>
                </c:pt>
                <c:pt idx="1073" formatCode="0.00">
                  <c:v>1.4934716216447996</c:v>
                </c:pt>
                <c:pt idx="1074" formatCode="0.00">
                  <c:v>1.493612743786876</c:v>
                </c:pt>
                <c:pt idx="1075" formatCode="0.00">
                  <c:v>1.4937538659289524</c:v>
                </c:pt>
                <c:pt idx="1076" formatCode="0.00">
                  <c:v>1.4938949880710288</c:v>
                </c:pt>
                <c:pt idx="1077" formatCode="0.00">
                  <c:v>1.4940361102131052</c:v>
                </c:pt>
                <c:pt idx="1078" formatCode="0.00">
                  <c:v>1.4941772323551816</c:v>
                </c:pt>
                <c:pt idx="1079" formatCode="0.00">
                  <c:v>1.494318354497258</c:v>
                </c:pt>
                <c:pt idx="1080" formatCode="0.00">
                  <c:v>1.4944594766393344</c:v>
                </c:pt>
                <c:pt idx="1081" formatCode="0.00">
                  <c:v>1.4946005987814108</c:v>
                </c:pt>
                <c:pt idx="1082" formatCode="0.00">
                  <c:v>1.4947417209234872</c:v>
                </c:pt>
                <c:pt idx="1083" formatCode="0.00">
                  <c:v>1.4948828430655636</c:v>
                </c:pt>
                <c:pt idx="1084" formatCode="0.00">
                  <c:v>1.49502396520764</c:v>
                </c:pt>
                <c:pt idx="1085" formatCode="0.00">
                  <c:v>1.4951650873497164</c:v>
                </c:pt>
                <c:pt idx="1086" formatCode="0.00">
                  <c:v>1.4953062094917928</c:v>
                </c:pt>
                <c:pt idx="1087" formatCode="0.00">
                  <c:v>1.4954473316338692</c:v>
                </c:pt>
                <c:pt idx="1088" formatCode="0.00">
                  <c:v>1.4955884537759456</c:v>
                </c:pt>
                <c:pt idx="1089" formatCode="0.00">
                  <c:v>1.495729575918022</c:v>
                </c:pt>
                <c:pt idx="1090" formatCode="0.00">
                  <c:v>1.4958706980600984</c:v>
                </c:pt>
                <c:pt idx="1091" formatCode="0.00">
                  <c:v>1.4960118202021748</c:v>
                </c:pt>
                <c:pt idx="1092" formatCode="0.00">
                  <c:v>1.4961529423442512</c:v>
                </c:pt>
                <c:pt idx="1093" formatCode="0.00">
                  <c:v>1.4962940644863276</c:v>
                </c:pt>
                <c:pt idx="1094" formatCode="0.00">
                  <c:v>1.496435186628404</c:v>
                </c:pt>
                <c:pt idx="1095" formatCode="0.00">
                  <c:v>1.4965763087704804</c:v>
                </c:pt>
                <c:pt idx="1096" formatCode="0.00">
                  <c:v>1.4967174309125568</c:v>
                </c:pt>
                <c:pt idx="1097" formatCode="0.00">
                  <c:v>1.4968585530546332</c:v>
                </c:pt>
                <c:pt idx="1098" formatCode="0.00">
                  <c:v>1.4969996751967096</c:v>
                </c:pt>
                <c:pt idx="1099" formatCode="0.00">
                  <c:v>1.497140797338786</c:v>
                </c:pt>
                <c:pt idx="1100" formatCode="0.00">
                  <c:v>1.4972819194808624</c:v>
                </c:pt>
                <c:pt idx="1101" formatCode="0.00">
                  <c:v>1.4974230416229388</c:v>
                </c:pt>
                <c:pt idx="1102" formatCode="0.00">
                  <c:v>1.4975641637650152</c:v>
                </c:pt>
                <c:pt idx="1103" formatCode="0.00">
                  <c:v>1.4977052859070916</c:v>
                </c:pt>
                <c:pt idx="1104" formatCode="0.00">
                  <c:v>1.497846408049168</c:v>
                </c:pt>
                <c:pt idx="1105" formatCode="0.00">
                  <c:v>1.4979875301912444</c:v>
                </c:pt>
                <c:pt idx="1106" formatCode="0.00">
                  <c:v>1.4981286523333208</c:v>
                </c:pt>
                <c:pt idx="1107" formatCode="0.00">
                  <c:v>1.4982697744753972</c:v>
                </c:pt>
                <c:pt idx="1108" formatCode="0.00">
                  <c:v>1.4984108966174736</c:v>
                </c:pt>
                <c:pt idx="1109" formatCode="0.00">
                  <c:v>1.49855201875955</c:v>
                </c:pt>
                <c:pt idx="1110" formatCode="0.00">
                  <c:v>1.4986931409016264</c:v>
                </c:pt>
                <c:pt idx="1111" formatCode="0.00">
                  <c:v>1.4988342630437028</c:v>
                </c:pt>
                <c:pt idx="1112" formatCode="0.00">
                  <c:v>1.4989753851857792</c:v>
                </c:pt>
                <c:pt idx="1113" formatCode="0.00">
                  <c:v>1.4991165073278556</c:v>
                </c:pt>
                <c:pt idx="1114" formatCode="0.00">
                  <c:v>1.499257629469932</c:v>
                </c:pt>
                <c:pt idx="1115" formatCode="0.00">
                  <c:v>1.4993987516120084</c:v>
                </c:pt>
                <c:pt idx="1116" formatCode="0.00">
                  <c:v>1.4995398737540848</c:v>
                </c:pt>
                <c:pt idx="1117" formatCode="0.00">
                  <c:v>1.4996809958961612</c:v>
                </c:pt>
                <c:pt idx="1118" formatCode="0.00">
                  <c:v>1.4998221180382376</c:v>
                </c:pt>
                <c:pt idx="1119" formatCode="0.00">
                  <c:v>1.499963240180314</c:v>
                </c:pt>
                <c:pt idx="1120" formatCode="0.00">
                  <c:v>1.5001043623223904</c:v>
                </c:pt>
                <c:pt idx="1121" formatCode="0.00">
                  <c:v>1.5002454844644668</c:v>
                </c:pt>
                <c:pt idx="1122" formatCode="0.00">
                  <c:v>1.5003866066065432</c:v>
                </c:pt>
                <c:pt idx="1123" formatCode="0.00">
                  <c:v>1.5005277287486196</c:v>
                </c:pt>
                <c:pt idx="1124" formatCode="0.00">
                  <c:v>1.500668850890696</c:v>
                </c:pt>
                <c:pt idx="1125" formatCode="0.00">
                  <c:v>1.5008099730327724</c:v>
                </c:pt>
                <c:pt idx="1126" formatCode="0.00">
                  <c:v>1.5009510951748488</c:v>
                </c:pt>
                <c:pt idx="1127" formatCode="0.00">
                  <c:v>1.5010922173169252</c:v>
                </c:pt>
                <c:pt idx="1128" formatCode="0.00">
                  <c:v>1.5012333394590016</c:v>
                </c:pt>
                <c:pt idx="1129" formatCode="0.00">
                  <c:v>1.501374461601078</c:v>
                </c:pt>
                <c:pt idx="1130" formatCode="0.00">
                  <c:v>1.5015155837431544</c:v>
                </c:pt>
                <c:pt idx="1131" formatCode="0.00">
                  <c:v>1.5016567058852308</c:v>
                </c:pt>
                <c:pt idx="1132" formatCode="0.00">
                  <c:v>1.5017978280273072</c:v>
                </c:pt>
                <c:pt idx="1133" formatCode="0.00">
                  <c:v>1.5019389501693836</c:v>
                </c:pt>
                <c:pt idx="1134" formatCode="0.00">
                  <c:v>1.50208007231146</c:v>
                </c:pt>
                <c:pt idx="1135" formatCode="0.00">
                  <c:v>1.5022211944535364</c:v>
                </c:pt>
                <c:pt idx="1136" formatCode="0.00">
                  <c:v>1.5023623165956128</c:v>
                </c:pt>
                <c:pt idx="1137" formatCode="0.00">
                  <c:v>1.5025034387376892</c:v>
                </c:pt>
                <c:pt idx="1138" formatCode="0.00">
                  <c:v>1.5026445608797656</c:v>
                </c:pt>
                <c:pt idx="1139" formatCode="0.00">
                  <c:v>1.502785683021842</c:v>
                </c:pt>
                <c:pt idx="1140" formatCode="0.00">
                  <c:v>1.5029268051639184</c:v>
                </c:pt>
                <c:pt idx="1141" formatCode="0.00">
                  <c:v>1.5030679273059948</c:v>
                </c:pt>
                <c:pt idx="1142" formatCode="0.00">
                  <c:v>1.5032090494480712</c:v>
                </c:pt>
                <c:pt idx="1143" formatCode="0.00">
                  <c:v>1.5033501715901476</c:v>
                </c:pt>
                <c:pt idx="1144" formatCode="0.00">
                  <c:v>1.503491293732224</c:v>
                </c:pt>
                <c:pt idx="1145" formatCode="0.00">
                  <c:v>1.5036324158743004</c:v>
                </c:pt>
                <c:pt idx="1146" formatCode="0.00">
                  <c:v>1.5037735380163768</c:v>
                </c:pt>
                <c:pt idx="1147" formatCode="0.00">
                  <c:v>1.5039146601584532</c:v>
                </c:pt>
                <c:pt idx="1148" formatCode="0.00">
                  <c:v>1.5040557823005296</c:v>
                </c:pt>
                <c:pt idx="1149" formatCode="0.00">
                  <c:v>1.504196904442606</c:v>
                </c:pt>
                <c:pt idx="1150" formatCode="0.00">
                  <c:v>1.5043380265846824</c:v>
                </c:pt>
                <c:pt idx="1151" formatCode="0.00">
                  <c:v>1.5044791487267588</c:v>
                </c:pt>
                <c:pt idx="1152" formatCode="0.00">
                  <c:v>1.5046202708688352</c:v>
                </c:pt>
                <c:pt idx="1153" formatCode="0.00">
                  <c:v>1.5047613930109116</c:v>
                </c:pt>
                <c:pt idx="1154" formatCode="0.00">
                  <c:v>1.504902515152988</c:v>
                </c:pt>
                <c:pt idx="1155" formatCode="0.00">
                  <c:v>1.5050436372950644</c:v>
                </c:pt>
                <c:pt idx="1156" formatCode="0.00">
                  <c:v>1.5051847594371408</c:v>
                </c:pt>
                <c:pt idx="1157" formatCode="0.00">
                  <c:v>1.5053258815792172</c:v>
                </c:pt>
                <c:pt idx="1158" formatCode="0.00">
                  <c:v>1.5054670037212936</c:v>
                </c:pt>
                <c:pt idx="1159" formatCode="0.00">
                  <c:v>1.50560812586337</c:v>
                </c:pt>
                <c:pt idx="1160" formatCode="0.00">
                  <c:v>1.5057492480054464</c:v>
                </c:pt>
                <c:pt idx="1161" formatCode="0.00">
                  <c:v>1.5058903701475228</c:v>
                </c:pt>
                <c:pt idx="1162" formatCode="0.00">
                  <c:v>1.5060314922895992</c:v>
                </c:pt>
                <c:pt idx="1163" formatCode="0.00">
                  <c:v>1.5061726144316756</c:v>
                </c:pt>
                <c:pt idx="1164" formatCode="0.00">
                  <c:v>1.506313736573752</c:v>
                </c:pt>
                <c:pt idx="1165" formatCode="0.00">
                  <c:v>1.5064548587158284</c:v>
                </c:pt>
                <c:pt idx="1166" formatCode="0.00">
                  <c:v>1.5065959808579048</c:v>
                </c:pt>
                <c:pt idx="1167" formatCode="0.000">
                  <c:v>1.5067371030000001</c:v>
                </c:pt>
              </c:numCache>
            </c:numRef>
          </c:val>
          <c:extLst>
            <c:ext xmlns:c16="http://schemas.microsoft.com/office/drawing/2014/chart" uri="{C3380CC4-5D6E-409C-BE32-E72D297353CC}">
              <c16:uniqueId val="{00000000-42BC-4A55-9957-EAAA7FEBA9E3}"/>
            </c:ext>
          </c:extLst>
        </c:ser>
        <c:ser>
          <c:idx val="2"/>
          <c:order val="2"/>
          <c:tx>
            <c:v>+/-1 standard deviation from average (68% chance rate falls within this range)</c:v>
          </c:tx>
          <c:spPr>
            <a:solidFill>
              <a:schemeClr val="accent4">
                <a:lumMod val="20000"/>
                <a:lumOff val="80000"/>
              </a:schemeClr>
            </a:solidFill>
            <a:ln>
              <a:noFill/>
            </a:ln>
            <a:effectLst/>
          </c:spPr>
          <c:cat>
            <c:numRef>
              <c:f>'GBPUSD Oxford'!$B$4:$B$1200</c:f>
              <c:numCache>
                <c:formatCode>m/d/yyyy</c:formatCode>
                <c:ptCount val="1197"/>
                <c:pt idx="0">
                  <c:v>43192</c:v>
                </c:pt>
                <c:pt idx="1">
                  <c:v>43193</c:v>
                </c:pt>
                <c:pt idx="2">
                  <c:v>43194</c:v>
                </c:pt>
                <c:pt idx="3">
                  <c:v>43195</c:v>
                </c:pt>
                <c:pt idx="4">
                  <c:v>43196</c:v>
                </c:pt>
                <c:pt idx="5">
                  <c:v>43199</c:v>
                </c:pt>
                <c:pt idx="6">
                  <c:v>43200</c:v>
                </c:pt>
                <c:pt idx="7">
                  <c:v>43201</c:v>
                </c:pt>
                <c:pt idx="8">
                  <c:v>43202</c:v>
                </c:pt>
                <c:pt idx="9">
                  <c:v>43203</c:v>
                </c:pt>
                <c:pt idx="10">
                  <c:v>43206</c:v>
                </c:pt>
                <c:pt idx="11">
                  <c:v>43207</c:v>
                </c:pt>
                <c:pt idx="12">
                  <c:v>43208</c:v>
                </c:pt>
                <c:pt idx="13">
                  <c:v>43209</c:v>
                </c:pt>
                <c:pt idx="14">
                  <c:v>43210</c:v>
                </c:pt>
                <c:pt idx="15">
                  <c:v>43213</c:v>
                </c:pt>
                <c:pt idx="16">
                  <c:v>43214</c:v>
                </c:pt>
                <c:pt idx="17">
                  <c:v>43215</c:v>
                </c:pt>
                <c:pt idx="18">
                  <c:v>43216</c:v>
                </c:pt>
                <c:pt idx="19">
                  <c:v>43217</c:v>
                </c:pt>
                <c:pt idx="20">
                  <c:v>43220</c:v>
                </c:pt>
                <c:pt idx="21">
                  <c:v>43221</c:v>
                </c:pt>
                <c:pt idx="22">
                  <c:v>43222</c:v>
                </c:pt>
                <c:pt idx="23">
                  <c:v>43223</c:v>
                </c:pt>
                <c:pt idx="24">
                  <c:v>43224</c:v>
                </c:pt>
                <c:pt idx="25">
                  <c:v>43227</c:v>
                </c:pt>
                <c:pt idx="26">
                  <c:v>43228</c:v>
                </c:pt>
                <c:pt idx="27">
                  <c:v>43229</c:v>
                </c:pt>
                <c:pt idx="28">
                  <c:v>43230</c:v>
                </c:pt>
                <c:pt idx="29">
                  <c:v>43231</c:v>
                </c:pt>
                <c:pt idx="30">
                  <c:v>43234</c:v>
                </c:pt>
                <c:pt idx="31">
                  <c:v>43235</c:v>
                </c:pt>
                <c:pt idx="32">
                  <c:v>43236</c:v>
                </c:pt>
                <c:pt idx="33">
                  <c:v>43237</c:v>
                </c:pt>
                <c:pt idx="34">
                  <c:v>43238</c:v>
                </c:pt>
                <c:pt idx="35">
                  <c:v>43241</c:v>
                </c:pt>
                <c:pt idx="36">
                  <c:v>43242</c:v>
                </c:pt>
                <c:pt idx="37">
                  <c:v>43243</c:v>
                </c:pt>
                <c:pt idx="38">
                  <c:v>43244</c:v>
                </c:pt>
                <c:pt idx="39">
                  <c:v>43245</c:v>
                </c:pt>
                <c:pt idx="40">
                  <c:v>43248</c:v>
                </c:pt>
                <c:pt idx="41">
                  <c:v>43249</c:v>
                </c:pt>
                <c:pt idx="42">
                  <c:v>43250</c:v>
                </c:pt>
                <c:pt idx="43">
                  <c:v>43251</c:v>
                </c:pt>
                <c:pt idx="44">
                  <c:v>43252</c:v>
                </c:pt>
                <c:pt idx="45">
                  <c:v>43255</c:v>
                </c:pt>
                <c:pt idx="46">
                  <c:v>43256</c:v>
                </c:pt>
                <c:pt idx="47">
                  <c:v>43257</c:v>
                </c:pt>
                <c:pt idx="48">
                  <c:v>43258</c:v>
                </c:pt>
                <c:pt idx="49">
                  <c:v>43259</c:v>
                </c:pt>
                <c:pt idx="50">
                  <c:v>43262</c:v>
                </c:pt>
                <c:pt idx="51">
                  <c:v>43263</c:v>
                </c:pt>
                <c:pt idx="52">
                  <c:v>43264</c:v>
                </c:pt>
                <c:pt idx="53">
                  <c:v>43265</c:v>
                </c:pt>
                <c:pt idx="54">
                  <c:v>43266</c:v>
                </c:pt>
                <c:pt idx="55">
                  <c:v>43269</c:v>
                </c:pt>
                <c:pt idx="56">
                  <c:v>43270</c:v>
                </c:pt>
                <c:pt idx="57">
                  <c:v>43271</c:v>
                </c:pt>
                <c:pt idx="58">
                  <c:v>43272</c:v>
                </c:pt>
                <c:pt idx="59">
                  <c:v>43273</c:v>
                </c:pt>
                <c:pt idx="60">
                  <c:v>43276</c:v>
                </c:pt>
                <c:pt idx="61">
                  <c:v>43277</c:v>
                </c:pt>
                <c:pt idx="62">
                  <c:v>43278</c:v>
                </c:pt>
                <c:pt idx="63">
                  <c:v>43279</c:v>
                </c:pt>
                <c:pt idx="64">
                  <c:v>43280</c:v>
                </c:pt>
                <c:pt idx="65">
                  <c:v>43283</c:v>
                </c:pt>
                <c:pt idx="66">
                  <c:v>43284</c:v>
                </c:pt>
                <c:pt idx="67">
                  <c:v>43285</c:v>
                </c:pt>
                <c:pt idx="68">
                  <c:v>43286</c:v>
                </c:pt>
                <c:pt idx="69">
                  <c:v>43287</c:v>
                </c:pt>
                <c:pt idx="70">
                  <c:v>43290</c:v>
                </c:pt>
                <c:pt idx="71">
                  <c:v>43291</c:v>
                </c:pt>
                <c:pt idx="72">
                  <c:v>43292</c:v>
                </c:pt>
                <c:pt idx="73">
                  <c:v>43293</c:v>
                </c:pt>
                <c:pt idx="74">
                  <c:v>43294</c:v>
                </c:pt>
                <c:pt idx="75">
                  <c:v>43297</c:v>
                </c:pt>
                <c:pt idx="76">
                  <c:v>43298</c:v>
                </c:pt>
                <c:pt idx="77">
                  <c:v>43299</c:v>
                </c:pt>
                <c:pt idx="78">
                  <c:v>43300</c:v>
                </c:pt>
                <c:pt idx="79">
                  <c:v>43301</c:v>
                </c:pt>
                <c:pt idx="80">
                  <c:v>43304</c:v>
                </c:pt>
                <c:pt idx="81">
                  <c:v>43305</c:v>
                </c:pt>
                <c:pt idx="82">
                  <c:v>43306</c:v>
                </c:pt>
                <c:pt idx="83">
                  <c:v>43307</c:v>
                </c:pt>
                <c:pt idx="84">
                  <c:v>43308</c:v>
                </c:pt>
                <c:pt idx="85">
                  <c:v>43311</c:v>
                </c:pt>
                <c:pt idx="86">
                  <c:v>43312</c:v>
                </c:pt>
                <c:pt idx="87">
                  <c:v>43313</c:v>
                </c:pt>
                <c:pt idx="88">
                  <c:v>43314</c:v>
                </c:pt>
                <c:pt idx="89">
                  <c:v>43315</c:v>
                </c:pt>
                <c:pt idx="90">
                  <c:v>43318</c:v>
                </c:pt>
                <c:pt idx="91">
                  <c:v>43319</c:v>
                </c:pt>
                <c:pt idx="92">
                  <c:v>43320</c:v>
                </c:pt>
                <c:pt idx="93">
                  <c:v>43321</c:v>
                </c:pt>
                <c:pt idx="94">
                  <c:v>43322</c:v>
                </c:pt>
                <c:pt idx="95">
                  <c:v>43325</c:v>
                </c:pt>
                <c:pt idx="96">
                  <c:v>43326</c:v>
                </c:pt>
                <c:pt idx="97">
                  <c:v>43327</c:v>
                </c:pt>
                <c:pt idx="98">
                  <c:v>43328</c:v>
                </c:pt>
                <c:pt idx="99">
                  <c:v>43329</c:v>
                </c:pt>
                <c:pt idx="100">
                  <c:v>43332</c:v>
                </c:pt>
                <c:pt idx="101">
                  <c:v>43333</c:v>
                </c:pt>
                <c:pt idx="102">
                  <c:v>43334</c:v>
                </c:pt>
                <c:pt idx="103">
                  <c:v>43335</c:v>
                </c:pt>
                <c:pt idx="104">
                  <c:v>43336</c:v>
                </c:pt>
                <c:pt idx="105">
                  <c:v>43339</c:v>
                </c:pt>
                <c:pt idx="106">
                  <c:v>43340</c:v>
                </c:pt>
                <c:pt idx="107">
                  <c:v>43341</c:v>
                </c:pt>
                <c:pt idx="108">
                  <c:v>43342</c:v>
                </c:pt>
                <c:pt idx="109">
                  <c:v>43343</c:v>
                </c:pt>
                <c:pt idx="110">
                  <c:v>43346</c:v>
                </c:pt>
                <c:pt idx="111">
                  <c:v>43347</c:v>
                </c:pt>
                <c:pt idx="112">
                  <c:v>43348</c:v>
                </c:pt>
                <c:pt idx="113">
                  <c:v>43349</c:v>
                </c:pt>
                <c:pt idx="114">
                  <c:v>43350</c:v>
                </c:pt>
                <c:pt idx="115">
                  <c:v>43353</c:v>
                </c:pt>
                <c:pt idx="116">
                  <c:v>43354</c:v>
                </c:pt>
                <c:pt idx="117">
                  <c:v>43355</c:v>
                </c:pt>
                <c:pt idx="118">
                  <c:v>43356</c:v>
                </c:pt>
                <c:pt idx="119">
                  <c:v>43357</c:v>
                </c:pt>
                <c:pt idx="120">
                  <c:v>43360</c:v>
                </c:pt>
                <c:pt idx="121">
                  <c:v>43361</c:v>
                </c:pt>
                <c:pt idx="122">
                  <c:v>43362</c:v>
                </c:pt>
                <c:pt idx="123">
                  <c:v>43363</c:v>
                </c:pt>
                <c:pt idx="124">
                  <c:v>43364</c:v>
                </c:pt>
                <c:pt idx="125">
                  <c:v>43367</c:v>
                </c:pt>
                <c:pt idx="126">
                  <c:v>43368</c:v>
                </c:pt>
                <c:pt idx="127">
                  <c:v>43369</c:v>
                </c:pt>
                <c:pt idx="128">
                  <c:v>43370</c:v>
                </c:pt>
                <c:pt idx="129">
                  <c:v>43371</c:v>
                </c:pt>
                <c:pt idx="130">
                  <c:v>43374</c:v>
                </c:pt>
                <c:pt idx="131">
                  <c:v>43375</c:v>
                </c:pt>
                <c:pt idx="132">
                  <c:v>43376</c:v>
                </c:pt>
                <c:pt idx="133">
                  <c:v>43377</c:v>
                </c:pt>
                <c:pt idx="134">
                  <c:v>43378</c:v>
                </c:pt>
                <c:pt idx="135">
                  <c:v>43381</c:v>
                </c:pt>
                <c:pt idx="136">
                  <c:v>43382</c:v>
                </c:pt>
                <c:pt idx="137">
                  <c:v>43383</c:v>
                </c:pt>
                <c:pt idx="138">
                  <c:v>43384</c:v>
                </c:pt>
                <c:pt idx="139">
                  <c:v>43385</c:v>
                </c:pt>
                <c:pt idx="140">
                  <c:v>43388</c:v>
                </c:pt>
                <c:pt idx="141">
                  <c:v>43389</c:v>
                </c:pt>
                <c:pt idx="142">
                  <c:v>43390</c:v>
                </c:pt>
                <c:pt idx="143">
                  <c:v>43391</c:v>
                </c:pt>
                <c:pt idx="144">
                  <c:v>43392</c:v>
                </c:pt>
                <c:pt idx="145">
                  <c:v>43395</c:v>
                </c:pt>
                <c:pt idx="146">
                  <c:v>43396</c:v>
                </c:pt>
                <c:pt idx="147">
                  <c:v>43397</c:v>
                </c:pt>
                <c:pt idx="148">
                  <c:v>43398</c:v>
                </c:pt>
                <c:pt idx="149">
                  <c:v>43399</c:v>
                </c:pt>
                <c:pt idx="150">
                  <c:v>43402</c:v>
                </c:pt>
                <c:pt idx="151">
                  <c:v>43403</c:v>
                </c:pt>
                <c:pt idx="152">
                  <c:v>43404</c:v>
                </c:pt>
                <c:pt idx="153">
                  <c:v>43405</c:v>
                </c:pt>
                <c:pt idx="154">
                  <c:v>43406</c:v>
                </c:pt>
                <c:pt idx="155">
                  <c:v>43409</c:v>
                </c:pt>
                <c:pt idx="156">
                  <c:v>43410</c:v>
                </c:pt>
                <c:pt idx="157">
                  <c:v>43411</c:v>
                </c:pt>
                <c:pt idx="158">
                  <c:v>43412</c:v>
                </c:pt>
                <c:pt idx="159">
                  <c:v>43413</c:v>
                </c:pt>
                <c:pt idx="160">
                  <c:v>43416</c:v>
                </c:pt>
                <c:pt idx="161">
                  <c:v>43417</c:v>
                </c:pt>
                <c:pt idx="162">
                  <c:v>43418</c:v>
                </c:pt>
                <c:pt idx="163">
                  <c:v>43419</c:v>
                </c:pt>
                <c:pt idx="164">
                  <c:v>43420</c:v>
                </c:pt>
                <c:pt idx="165">
                  <c:v>43423</c:v>
                </c:pt>
                <c:pt idx="166">
                  <c:v>43424</c:v>
                </c:pt>
                <c:pt idx="167">
                  <c:v>43425</c:v>
                </c:pt>
                <c:pt idx="168">
                  <c:v>43426</c:v>
                </c:pt>
                <c:pt idx="169">
                  <c:v>43427</c:v>
                </c:pt>
                <c:pt idx="170">
                  <c:v>43430</c:v>
                </c:pt>
                <c:pt idx="171">
                  <c:v>43431</c:v>
                </c:pt>
                <c:pt idx="172">
                  <c:v>43432</c:v>
                </c:pt>
                <c:pt idx="173">
                  <c:v>43433</c:v>
                </c:pt>
                <c:pt idx="174">
                  <c:v>43434</c:v>
                </c:pt>
                <c:pt idx="175">
                  <c:v>43437</c:v>
                </c:pt>
                <c:pt idx="176">
                  <c:v>43438</c:v>
                </c:pt>
                <c:pt idx="177">
                  <c:v>43439</c:v>
                </c:pt>
                <c:pt idx="178">
                  <c:v>43440</c:v>
                </c:pt>
                <c:pt idx="179">
                  <c:v>43441</c:v>
                </c:pt>
                <c:pt idx="180">
                  <c:v>43444</c:v>
                </c:pt>
                <c:pt idx="181">
                  <c:v>43445</c:v>
                </c:pt>
                <c:pt idx="182">
                  <c:v>43446</c:v>
                </c:pt>
                <c:pt idx="183">
                  <c:v>43447</c:v>
                </c:pt>
                <c:pt idx="184">
                  <c:v>43448</c:v>
                </c:pt>
                <c:pt idx="185">
                  <c:v>43451</c:v>
                </c:pt>
                <c:pt idx="186">
                  <c:v>43452</c:v>
                </c:pt>
                <c:pt idx="187">
                  <c:v>43453</c:v>
                </c:pt>
                <c:pt idx="188">
                  <c:v>43454</c:v>
                </c:pt>
                <c:pt idx="189">
                  <c:v>43455</c:v>
                </c:pt>
                <c:pt idx="190">
                  <c:v>43458</c:v>
                </c:pt>
                <c:pt idx="191">
                  <c:v>43459</c:v>
                </c:pt>
                <c:pt idx="192">
                  <c:v>43460</c:v>
                </c:pt>
                <c:pt idx="193">
                  <c:v>43461</c:v>
                </c:pt>
                <c:pt idx="194">
                  <c:v>43462</c:v>
                </c:pt>
                <c:pt idx="195">
                  <c:v>43465</c:v>
                </c:pt>
                <c:pt idx="196">
                  <c:v>43466</c:v>
                </c:pt>
                <c:pt idx="197">
                  <c:v>43467</c:v>
                </c:pt>
                <c:pt idx="198">
                  <c:v>43468</c:v>
                </c:pt>
                <c:pt idx="199">
                  <c:v>43469</c:v>
                </c:pt>
                <c:pt idx="200">
                  <c:v>43472</c:v>
                </c:pt>
                <c:pt idx="201">
                  <c:v>43473</c:v>
                </c:pt>
                <c:pt idx="202">
                  <c:v>43474</c:v>
                </c:pt>
                <c:pt idx="203">
                  <c:v>43475</c:v>
                </c:pt>
                <c:pt idx="204">
                  <c:v>43476</c:v>
                </c:pt>
                <c:pt idx="205">
                  <c:v>43479</c:v>
                </c:pt>
                <c:pt idx="206">
                  <c:v>43480</c:v>
                </c:pt>
                <c:pt idx="207">
                  <c:v>43481</c:v>
                </c:pt>
                <c:pt idx="208">
                  <c:v>43482</c:v>
                </c:pt>
                <c:pt idx="209">
                  <c:v>43483</c:v>
                </c:pt>
                <c:pt idx="210">
                  <c:v>43486</c:v>
                </c:pt>
                <c:pt idx="211">
                  <c:v>43487</c:v>
                </c:pt>
                <c:pt idx="212">
                  <c:v>43488</c:v>
                </c:pt>
                <c:pt idx="213">
                  <c:v>43489</c:v>
                </c:pt>
                <c:pt idx="214">
                  <c:v>43490</c:v>
                </c:pt>
                <c:pt idx="215">
                  <c:v>43493</c:v>
                </c:pt>
                <c:pt idx="216">
                  <c:v>43494</c:v>
                </c:pt>
                <c:pt idx="217">
                  <c:v>43495</c:v>
                </c:pt>
                <c:pt idx="218">
                  <c:v>43496</c:v>
                </c:pt>
                <c:pt idx="219">
                  <c:v>43497</c:v>
                </c:pt>
                <c:pt idx="220">
                  <c:v>43500</c:v>
                </c:pt>
                <c:pt idx="221">
                  <c:v>43501</c:v>
                </c:pt>
                <c:pt idx="222">
                  <c:v>43502</c:v>
                </c:pt>
                <c:pt idx="223">
                  <c:v>43503</c:v>
                </c:pt>
                <c:pt idx="224">
                  <c:v>43504</c:v>
                </c:pt>
                <c:pt idx="225">
                  <c:v>43507</c:v>
                </c:pt>
                <c:pt idx="226">
                  <c:v>43508</c:v>
                </c:pt>
                <c:pt idx="227">
                  <c:v>43509</c:v>
                </c:pt>
                <c:pt idx="228">
                  <c:v>43510</c:v>
                </c:pt>
                <c:pt idx="229">
                  <c:v>43511</c:v>
                </c:pt>
                <c:pt idx="230">
                  <c:v>43514</c:v>
                </c:pt>
                <c:pt idx="231">
                  <c:v>43515</c:v>
                </c:pt>
                <c:pt idx="232">
                  <c:v>43516</c:v>
                </c:pt>
                <c:pt idx="233">
                  <c:v>43517</c:v>
                </c:pt>
                <c:pt idx="234">
                  <c:v>43518</c:v>
                </c:pt>
                <c:pt idx="235">
                  <c:v>43521</c:v>
                </c:pt>
                <c:pt idx="236">
                  <c:v>43522</c:v>
                </c:pt>
                <c:pt idx="237">
                  <c:v>43523</c:v>
                </c:pt>
                <c:pt idx="238">
                  <c:v>43524</c:v>
                </c:pt>
                <c:pt idx="239">
                  <c:v>43525</c:v>
                </c:pt>
                <c:pt idx="240">
                  <c:v>43528</c:v>
                </c:pt>
                <c:pt idx="241">
                  <c:v>43529</c:v>
                </c:pt>
                <c:pt idx="242">
                  <c:v>43530</c:v>
                </c:pt>
                <c:pt idx="243">
                  <c:v>43531</c:v>
                </c:pt>
                <c:pt idx="244">
                  <c:v>43532</c:v>
                </c:pt>
                <c:pt idx="245">
                  <c:v>43535</c:v>
                </c:pt>
                <c:pt idx="246">
                  <c:v>43536</c:v>
                </c:pt>
                <c:pt idx="247">
                  <c:v>43537</c:v>
                </c:pt>
                <c:pt idx="248">
                  <c:v>43538</c:v>
                </c:pt>
                <c:pt idx="249">
                  <c:v>43539</c:v>
                </c:pt>
                <c:pt idx="250">
                  <c:v>43542</c:v>
                </c:pt>
                <c:pt idx="251">
                  <c:v>43543</c:v>
                </c:pt>
                <c:pt idx="252">
                  <c:v>43544</c:v>
                </c:pt>
                <c:pt idx="253">
                  <c:v>43545</c:v>
                </c:pt>
                <c:pt idx="254">
                  <c:v>43546</c:v>
                </c:pt>
                <c:pt idx="255">
                  <c:v>43549</c:v>
                </c:pt>
                <c:pt idx="256">
                  <c:v>43550</c:v>
                </c:pt>
                <c:pt idx="257">
                  <c:v>43551</c:v>
                </c:pt>
                <c:pt idx="258">
                  <c:v>43552</c:v>
                </c:pt>
                <c:pt idx="259">
                  <c:v>43553</c:v>
                </c:pt>
                <c:pt idx="260">
                  <c:v>43556</c:v>
                </c:pt>
                <c:pt idx="261">
                  <c:v>43557</c:v>
                </c:pt>
                <c:pt idx="262">
                  <c:v>43558</c:v>
                </c:pt>
                <c:pt idx="263">
                  <c:v>43559</c:v>
                </c:pt>
                <c:pt idx="264">
                  <c:v>43560</c:v>
                </c:pt>
                <c:pt idx="265">
                  <c:v>43563</c:v>
                </c:pt>
                <c:pt idx="266">
                  <c:v>43564</c:v>
                </c:pt>
                <c:pt idx="267">
                  <c:v>43565</c:v>
                </c:pt>
                <c:pt idx="268">
                  <c:v>43566</c:v>
                </c:pt>
                <c:pt idx="269">
                  <c:v>43567</c:v>
                </c:pt>
                <c:pt idx="270">
                  <c:v>43570</c:v>
                </c:pt>
                <c:pt idx="271">
                  <c:v>43571</c:v>
                </c:pt>
                <c:pt idx="272">
                  <c:v>43572</c:v>
                </c:pt>
                <c:pt idx="273">
                  <c:v>43573</c:v>
                </c:pt>
                <c:pt idx="274">
                  <c:v>43574</c:v>
                </c:pt>
                <c:pt idx="275">
                  <c:v>43577</c:v>
                </c:pt>
                <c:pt idx="276">
                  <c:v>43578</c:v>
                </c:pt>
                <c:pt idx="277">
                  <c:v>43579</c:v>
                </c:pt>
                <c:pt idx="278">
                  <c:v>43580</c:v>
                </c:pt>
                <c:pt idx="279">
                  <c:v>43581</c:v>
                </c:pt>
                <c:pt idx="280">
                  <c:v>43584</c:v>
                </c:pt>
                <c:pt idx="281">
                  <c:v>43585</c:v>
                </c:pt>
                <c:pt idx="282">
                  <c:v>43586</c:v>
                </c:pt>
                <c:pt idx="283">
                  <c:v>43587</c:v>
                </c:pt>
                <c:pt idx="284">
                  <c:v>43588</c:v>
                </c:pt>
                <c:pt idx="285">
                  <c:v>43591</c:v>
                </c:pt>
                <c:pt idx="286">
                  <c:v>43592</c:v>
                </c:pt>
                <c:pt idx="287">
                  <c:v>43593</c:v>
                </c:pt>
                <c:pt idx="288">
                  <c:v>43594</c:v>
                </c:pt>
                <c:pt idx="289">
                  <c:v>43595</c:v>
                </c:pt>
                <c:pt idx="290">
                  <c:v>43598</c:v>
                </c:pt>
                <c:pt idx="291">
                  <c:v>43599</c:v>
                </c:pt>
                <c:pt idx="292">
                  <c:v>43600</c:v>
                </c:pt>
                <c:pt idx="293">
                  <c:v>43601</c:v>
                </c:pt>
                <c:pt idx="294">
                  <c:v>43602</c:v>
                </c:pt>
                <c:pt idx="295">
                  <c:v>43605</c:v>
                </c:pt>
                <c:pt idx="296">
                  <c:v>43606</c:v>
                </c:pt>
                <c:pt idx="297">
                  <c:v>43607</c:v>
                </c:pt>
                <c:pt idx="298">
                  <c:v>43608</c:v>
                </c:pt>
                <c:pt idx="299">
                  <c:v>43609</c:v>
                </c:pt>
                <c:pt idx="300">
                  <c:v>43612</c:v>
                </c:pt>
                <c:pt idx="301">
                  <c:v>43613</c:v>
                </c:pt>
                <c:pt idx="302">
                  <c:v>43614</c:v>
                </c:pt>
                <c:pt idx="303">
                  <c:v>43615</c:v>
                </c:pt>
                <c:pt idx="304">
                  <c:v>43616</c:v>
                </c:pt>
                <c:pt idx="305">
                  <c:v>43619</c:v>
                </c:pt>
                <c:pt idx="306">
                  <c:v>43620</c:v>
                </c:pt>
                <c:pt idx="307">
                  <c:v>43621</c:v>
                </c:pt>
                <c:pt idx="308">
                  <c:v>43622</c:v>
                </c:pt>
                <c:pt idx="309">
                  <c:v>43623</c:v>
                </c:pt>
                <c:pt idx="310">
                  <c:v>43626</c:v>
                </c:pt>
                <c:pt idx="311">
                  <c:v>43627</c:v>
                </c:pt>
                <c:pt idx="312">
                  <c:v>43628</c:v>
                </c:pt>
                <c:pt idx="313">
                  <c:v>43629</c:v>
                </c:pt>
                <c:pt idx="314">
                  <c:v>43630</c:v>
                </c:pt>
                <c:pt idx="315">
                  <c:v>43633</c:v>
                </c:pt>
                <c:pt idx="316">
                  <c:v>43634</c:v>
                </c:pt>
                <c:pt idx="317">
                  <c:v>43635</c:v>
                </c:pt>
                <c:pt idx="318">
                  <c:v>43636</c:v>
                </c:pt>
                <c:pt idx="319">
                  <c:v>43637</c:v>
                </c:pt>
                <c:pt idx="320">
                  <c:v>43640</c:v>
                </c:pt>
                <c:pt idx="321">
                  <c:v>43641</c:v>
                </c:pt>
                <c:pt idx="322">
                  <c:v>43642</c:v>
                </c:pt>
                <c:pt idx="323">
                  <c:v>43643</c:v>
                </c:pt>
                <c:pt idx="324">
                  <c:v>43644</c:v>
                </c:pt>
                <c:pt idx="325">
                  <c:v>43647</c:v>
                </c:pt>
                <c:pt idx="326">
                  <c:v>43648</c:v>
                </c:pt>
                <c:pt idx="327">
                  <c:v>43649</c:v>
                </c:pt>
                <c:pt idx="328">
                  <c:v>43650</c:v>
                </c:pt>
                <c:pt idx="329">
                  <c:v>43651</c:v>
                </c:pt>
                <c:pt idx="330">
                  <c:v>43654</c:v>
                </c:pt>
                <c:pt idx="331">
                  <c:v>43655</c:v>
                </c:pt>
                <c:pt idx="332">
                  <c:v>43656</c:v>
                </c:pt>
                <c:pt idx="333">
                  <c:v>43657</c:v>
                </c:pt>
                <c:pt idx="334">
                  <c:v>43658</c:v>
                </c:pt>
                <c:pt idx="335">
                  <c:v>43661</c:v>
                </c:pt>
                <c:pt idx="336">
                  <c:v>43662</c:v>
                </c:pt>
                <c:pt idx="337">
                  <c:v>43663</c:v>
                </c:pt>
                <c:pt idx="338">
                  <c:v>43664</c:v>
                </c:pt>
                <c:pt idx="339">
                  <c:v>43665</c:v>
                </c:pt>
                <c:pt idx="340">
                  <c:v>43668</c:v>
                </c:pt>
                <c:pt idx="341">
                  <c:v>43669</c:v>
                </c:pt>
                <c:pt idx="342">
                  <c:v>43670</c:v>
                </c:pt>
                <c:pt idx="343">
                  <c:v>43671</c:v>
                </c:pt>
                <c:pt idx="344">
                  <c:v>43672</c:v>
                </c:pt>
                <c:pt idx="345">
                  <c:v>43675</c:v>
                </c:pt>
                <c:pt idx="346">
                  <c:v>43676</c:v>
                </c:pt>
                <c:pt idx="347">
                  <c:v>43677</c:v>
                </c:pt>
                <c:pt idx="348">
                  <c:v>43678</c:v>
                </c:pt>
                <c:pt idx="349">
                  <c:v>43679</c:v>
                </c:pt>
                <c:pt idx="350">
                  <c:v>43682</c:v>
                </c:pt>
                <c:pt idx="351">
                  <c:v>43683</c:v>
                </c:pt>
                <c:pt idx="352">
                  <c:v>43684</c:v>
                </c:pt>
                <c:pt idx="353">
                  <c:v>43685</c:v>
                </c:pt>
                <c:pt idx="354">
                  <c:v>43686</c:v>
                </c:pt>
                <c:pt idx="355">
                  <c:v>43689</c:v>
                </c:pt>
                <c:pt idx="356">
                  <c:v>43690</c:v>
                </c:pt>
                <c:pt idx="357">
                  <c:v>43691</c:v>
                </c:pt>
                <c:pt idx="358">
                  <c:v>43692</c:v>
                </c:pt>
                <c:pt idx="359">
                  <c:v>43693</c:v>
                </c:pt>
                <c:pt idx="360">
                  <c:v>43696</c:v>
                </c:pt>
                <c:pt idx="361">
                  <c:v>43697</c:v>
                </c:pt>
                <c:pt idx="362">
                  <c:v>43698</c:v>
                </c:pt>
                <c:pt idx="363">
                  <c:v>43699</c:v>
                </c:pt>
                <c:pt idx="364">
                  <c:v>43700</c:v>
                </c:pt>
                <c:pt idx="365">
                  <c:v>43703</c:v>
                </c:pt>
                <c:pt idx="366">
                  <c:v>43704</c:v>
                </c:pt>
                <c:pt idx="367">
                  <c:v>43705</c:v>
                </c:pt>
                <c:pt idx="368">
                  <c:v>43706</c:v>
                </c:pt>
                <c:pt idx="369">
                  <c:v>43707</c:v>
                </c:pt>
                <c:pt idx="370">
                  <c:v>43710</c:v>
                </c:pt>
                <c:pt idx="371">
                  <c:v>43711</c:v>
                </c:pt>
                <c:pt idx="372">
                  <c:v>43712</c:v>
                </c:pt>
                <c:pt idx="373">
                  <c:v>43713</c:v>
                </c:pt>
                <c:pt idx="374">
                  <c:v>43714</c:v>
                </c:pt>
                <c:pt idx="375">
                  <c:v>43717</c:v>
                </c:pt>
                <c:pt idx="376">
                  <c:v>43718</c:v>
                </c:pt>
                <c:pt idx="377">
                  <c:v>43719</c:v>
                </c:pt>
                <c:pt idx="378">
                  <c:v>43720</c:v>
                </c:pt>
                <c:pt idx="379">
                  <c:v>43721</c:v>
                </c:pt>
                <c:pt idx="380">
                  <c:v>43724</c:v>
                </c:pt>
                <c:pt idx="381">
                  <c:v>43725</c:v>
                </c:pt>
                <c:pt idx="382">
                  <c:v>43726</c:v>
                </c:pt>
                <c:pt idx="383">
                  <c:v>43727</c:v>
                </c:pt>
                <c:pt idx="384">
                  <c:v>43728</c:v>
                </c:pt>
                <c:pt idx="385">
                  <c:v>43731</c:v>
                </c:pt>
                <c:pt idx="386">
                  <c:v>43732</c:v>
                </c:pt>
                <c:pt idx="387">
                  <c:v>43733</c:v>
                </c:pt>
                <c:pt idx="388">
                  <c:v>43734</c:v>
                </c:pt>
                <c:pt idx="389">
                  <c:v>43735</c:v>
                </c:pt>
                <c:pt idx="390">
                  <c:v>43738</c:v>
                </c:pt>
                <c:pt idx="391">
                  <c:v>43739</c:v>
                </c:pt>
                <c:pt idx="392">
                  <c:v>43740</c:v>
                </c:pt>
                <c:pt idx="393">
                  <c:v>43741</c:v>
                </c:pt>
                <c:pt idx="394">
                  <c:v>43742</c:v>
                </c:pt>
                <c:pt idx="395">
                  <c:v>43745</c:v>
                </c:pt>
                <c:pt idx="396">
                  <c:v>43746</c:v>
                </c:pt>
                <c:pt idx="397">
                  <c:v>43747</c:v>
                </c:pt>
                <c:pt idx="398">
                  <c:v>43748</c:v>
                </c:pt>
                <c:pt idx="399">
                  <c:v>43749</c:v>
                </c:pt>
                <c:pt idx="400">
                  <c:v>43752</c:v>
                </c:pt>
                <c:pt idx="401">
                  <c:v>43753</c:v>
                </c:pt>
                <c:pt idx="402">
                  <c:v>43754</c:v>
                </c:pt>
                <c:pt idx="403">
                  <c:v>43755</c:v>
                </c:pt>
                <c:pt idx="404">
                  <c:v>43756</c:v>
                </c:pt>
                <c:pt idx="405">
                  <c:v>43759</c:v>
                </c:pt>
                <c:pt idx="406">
                  <c:v>43760</c:v>
                </c:pt>
                <c:pt idx="407">
                  <c:v>43761</c:v>
                </c:pt>
                <c:pt idx="408">
                  <c:v>43762</c:v>
                </c:pt>
                <c:pt idx="409">
                  <c:v>43763</c:v>
                </c:pt>
                <c:pt idx="410">
                  <c:v>43766</c:v>
                </c:pt>
                <c:pt idx="411">
                  <c:v>43767</c:v>
                </c:pt>
                <c:pt idx="412">
                  <c:v>43768</c:v>
                </c:pt>
                <c:pt idx="413">
                  <c:v>43769</c:v>
                </c:pt>
                <c:pt idx="414">
                  <c:v>43770</c:v>
                </c:pt>
                <c:pt idx="415">
                  <c:v>43773</c:v>
                </c:pt>
                <c:pt idx="416">
                  <c:v>43774</c:v>
                </c:pt>
                <c:pt idx="417">
                  <c:v>43775</c:v>
                </c:pt>
                <c:pt idx="418">
                  <c:v>43776</c:v>
                </c:pt>
                <c:pt idx="419">
                  <c:v>43777</c:v>
                </c:pt>
                <c:pt idx="420">
                  <c:v>43780</c:v>
                </c:pt>
                <c:pt idx="421">
                  <c:v>43781</c:v>
                </c:pt>
                <c:pt idx="422">
                  <c:v>43782</c:v>
                </c:pt>
                <c:pt idx="423">
                  <c:v>43783</c:v>
                </c:pt>
                <c:pt idx="424">
                  <c:v>43784</c:v>
                </c:pt>
                <c:pt idx="425">
                  <c:v>43787</c:v>
                </c:pt>
                <c:pt idx="426">
                  <c:v>43788</c:v>
                </c:pt>
                <c:pt idx="427">
                  <c:v>43789</c:v>
                </c:pt>
                <c:pt idx="428">
                  <c:v>43790</c:v>
                </c:pt>
                <c:pt idx="429">
                  <c:v>43791</c:v>
                </c:pt>
                <c:pt idx="430">
                  <c:v>43794</c:v>
                </c:pt>
                <c:pt idx="431">
                  <c:v>43795</c:v>
                </c:pt>
                <c:pt idx="432">
                  <c:v>43796</c:v>
                </c:pt>
                <c:pt idx="433">
                  <c:v>43797</c:v>
                </c:pt>
                <c:pt idx="434">
                  <c:v>43798</c:v>
                </c:pt>
                <c:pt idx="435">
                  <c:v>43801</c:v>
                </c:pt>
                <c:pt idx="436">
                  <c:v>43802</c:v>
                </c:pt>
                <c:pt idx="437">
                  <c:v>43803</c:v>
                </c:pt>
                <c:pt idx="438">
                  <c:v>43804</c:v>
                </c:pt>
                <c:pt idx="439">
                  <c:v>43805</c:v>
                </c:pt>
                <c:pt idx="440">
                  <c:v>43808</c:v>
                </c:pt>
                <c:pt idx="441">
                  <c:v>43809</c:v>
                </c:pt>
                <c:pt idx="442">
                  <c:v>43810</c:v>
                </c:pt>
                <c:pt idx="443">
                  <c:v>43811</c:v>
                </c:pt>
                <c:pt idx="444">
                  <c:v>43812</c:v>
                </c:pt>
                <c:pt idx="445">
                  <c:v>43815</c:v>
                </c:pt>
                <c:pt idx="446">
                  <c:v>43816</c:v>
                </c:pt>
                <c:pt idx="447">
                  <c:v>43817</c:v>
                </c:pt>
                <c:pt idx="448">
                  <c:v>43818</c:v>
                </c:pt>
                <c:pt idx="449">
                  <c:v>43819</c:v>
                </c:pt>
                <c:pt idx="450">
                  <c:v>43822</c:v>
                </c:pt>
                <c:pt idx="451">
                  <c:v>43823</c:v>
                </c:pt>
                <c:pt idx="452">
                  <c:v>43824</c:v>
                </c:pt>
                <c:pt idx="453">
                  <c:v>43825</c:v>
                </c:pt>
                <c:pt idx="454">
                  <c:v>43826</c:v>
                </c:pt>
                <c:pt idx="455">
                  <c:v>43829</c:v>
                </c:pt>
                <c:pt idx="456">
                  <c:v>43830</c:v>
                </c:pt>
                <c:pt idx="457">
                  <c:v>43831</c:v>
                </c:pt>
                <c:pt idx="458">
                  <c:v>43832</c:v>
                </c:pt>
                <c:pt idx="459">
                  <c:v>43833</c:v>
                </c:pt>
                <c:pt idx="460">
                  <c:v>43836</c:v>
                </c:pt>
                <c:pt idx="461">
                  <c:v>43837</c:v>
                </c:pt>
                <c:pt idx="462">
                  <c:v>43838</c:v>
                </c:pt>
                <c:pt idx="463">
                  <c:v>43839</c:v>
                </c:pt>
                <c:pt idx="464">
                  <c:v>43840</c:v>
                </c:pt>
                <c:pt idx="465">
                  <c:v>43843</c:v>
                </c:pt>
                <c:pt idx="466">
                  <c:v>43844</c:v>
                </c:pt>
                <c:pt idx="467">
                  <c:v>43845</c:v>
                </c:pt>
                <c:pt idx="468">
                  <c:v>43846</c:v>
                </c:pt>
                <c:pt idx="469">
                  <c:v>43847</c:v>
                </c:pt>
                <c:pt idx="470">
                  <c:v>43850</c:v>
                </c:pt>
                <c:pt idx="471">
                  <c:v>43851</c:v>
                </c:pt>
                <c:pt idx="472">
                  <c:v>43852</c:v>
                </c:pt>
                <c:pt idx="473">
                  <c:v>43853</c:v>
                </c:pt>
                <c:pt idx="474">
                  <c:v>43854</c:v>
                </c:pt>
                <c:pt idx="475">
                  <c:v>43857</c:v>
                </c:pt>
                <c:pt idx="476">
                  <c:v>43858</c:v>
                </c:pt>
                <c:pt idx="477">
                  <c:v>43859</c:v>
                </c:pt>
                <c:pt idx="478">
                  <c:v>43860</c:v>
                </c:pt>
                <c:pt idx="479">
                  <c:v>43861</c:v>
                </c:pt>
                <c:pt idx="480">
                  <c:v>43864</c:v>
                </c:pt>
                <c:pt idx="481">
                  <c:v>43865</c:v>
                </c:pt>
                <c:pt idx="482">
                  <c:v>43866</c:v>
                </c:pt>
                <c:pt idx="483">
                  <c:v>43867</c:v>
                </c:pt>
                <c:pt idx="484">
                  <c:v>43868</c:v>
                </c:pt>
                <c:pt idx="485">
                  <c:v>43871</c:v>
                </c:pt>
                <c:pt idx="486">
                  <c:v>43872</c:v>
                </c:pt>
                <c:pt idx="487">
                  <c:v>43873</c:v>
                </c:pt>
                <c:pt idx="488">
                  <c:v>43874</c:v>
                </c:pt>
                <c:pt idx="489">
                  <c:v>43875</c:v>
                </c:pt>
                <c:pt idx="490">
                  <c:v>43878</c:v>
                </c:pt>
                <c:pt idx="491">
                  <c:v>43879</c:v>
                </c:pt>
                <c:pt idx="492">
                  <c:v>43880</c:v>
                </c:pt>
                <c:pt idx="493">
                  <c:v>43881</c:v>
                </c:pt>
                <c:pt idx="494">
                  <c:v>43882</c:v>
                </c:pt>
                <c:pt idx="495">
                  <c:v>43885</c:v>
                </c:pt>
                <c:pt idx="496">
                  <c:v>43886</c:v>
                </c:pt>
                <c:pt idx="497">
                  <c:v>43887</c:v>
                </c:pt>
                <c:pt idx="498">
                  <c:v>43888</c:v>
                </c:pt>
                <c:pt idx="499">
                  <c:v>43889</c:v>
                </c:pt>
                <c:pt idx="500">
                  <c:v>43892</c:v>
                </c:pt>
                <c:pt idx="501">
                  <c:v>43893</c:v>
                </c:pt>
                <c:pt idx="502">
                  <c:v>43894</c:v>
                </c:pt>
                <c:pt idx="503">
                  <c:v>43895</c:v>
                </c:pt>
                <c:pt idx="504">
                  <c:v>43896</c:v>
                </c:pt>
                <c:pt idx="505">
                  <c:v>43899</c:v>
                </c:pt>
                <c:pt idx="506">
                  <c:v>43900</c:v>
                </c:pt>
                <c:pt idx="507">
                  <c:v>43901</c:v>
                </c:pt>
                <c:pt idx="508">
                  <c:v>43902</c:v>
                </c:pt>
                <c:pt idx="509">
                  <c:v>43903</c:v>
                </c:pt>
                <c:pt idx="510">
                  <c:v>43906</c:v>
                </c:pt>
                <c:pt idx="511">
                  <c:v>43907</c:v>
                </c:pt>
                <c:pt idx="512">
                  <c:v>43908</c:v>
                </c:pt>
                <c:pt idx="513">
                  <c:v>43909</c:v>
                </c:pt>
                <c:pt idx="514">
                  <c:v>43910</c:v>
                </c:pt>
                <c:pt idx="515">
                  <c:v>43913</c:v>
                </c:pt>
                <c:pt idx="516">
                  <c:v>43914</c:v>
                </c:pt>
                <c:pt idx="517">
                  <c:v>43915</c:v>
                </c:pt>
                <c:pt idx="518">
                  <c:v>43916</c:v>
                </c:pt>
                <c:pt idx="519">
                  <c:v>43917</c:v>
                </c:pt>
                <c:pt idx="520">
                  <c:v>43920</c:v>
                </c:pt>
                <c:pt idx="521">
                  <c:v>43921</c:v>
                </c:pt>
                <c:pt idx="522">
                  <c:v>43922</c:v>
                </c:pt>
                <c:pt idx="523">
                  <c:v>43923</c:v>
                </c:pt>
                <c:pt idx="524">
                  <c:v>43924</c:v>
                </c:pt>
                <c:pt idx="525">
                  <c:v>43927</c:v>
                </c:pt>
                <c:pt idx="526">
                  <c:v>43928</c:v>
                </c:pt>
                <c:pt idx="527">
                  <c:v>43929</c:v>
                </c:pt>
                <c:pt idx="528">
                  <c:v>43930</c:v>
                </c:pt>
                <c:pt idx="529">
                  <c:v>43931</c:v>
                </c:pt>
                <c:pt idx="530">
                  <c:v>43934</c:v>
                </c:pt>
                <c:pt idx="531">
                  <c:v>43935</c:v>
                </c:pt>
                <c:pt idx="532">
                  <c:v>43936</c:v>
                </c:pt>
                <c:pt idx="533">
                  <c:v>43937</c:v>
                </c:pt>
                <c:pt idx="534">
                  <c:v>43938</c:v>
                </c:pt>
                <c:pt idx="535">
                  <c:v>43941</c:v>
                </c:pt>
                <c:pt idx="536">
                  <c:v>43942</c:v>
                </c:pt>
                <c:pt idx="537">
                  <c:v>43943</c:v>
                </c:pt>
                <c:pt idx="538">
                  <c:v>43944</c:v>
                </c:pt>
                <c:pt idx="539">
                  <c:v>43945</c:v>
                </c:pt>
                <c:pt idx="540">
                  <c:v>43948</c:v>
                </c:pt>
                <c:pt idx="541">
                  <c:v>43949</c:v>
                </c:pt>
                <c:pt idx="542">
                  <c:v>43950</c:v>
                </c:pt>
                <c:pt idx="543">
                  <c:v>43951</c:v>
                </c:pt>
                <c:pt idx="544">
                  <c:v>43952</c:v>
                </c:pt>
                <c:pt idx="545">
                  <c:v>43955</c:v>
                </c:pt>
                <c:pt idx="546">
                  <c:v>43956</c:v>
                </c:pt>
                <c:pt idx="547">
                  <c:v>43957</c:v>
                </c:pt>
                <c:pt idx="548">
                  <c:v>43958</c:v>
                </c:pt>
                <c:pt idx="549">
                  <c:v>43959</c:v>
                </c:pt>
                <c:pt idx="550">
                  <c:v>43962</c:v>
                </c:pt>
                <c:pt idx="551">
                  <c:v>43963</c:v>
                </c:pt>
                <c:pt idx="552">
                  <c:v>43964</c:v>
                </c:pt>
                <c:pt idx="553">
                  <c:v>43965</c:v>
                </c:pt>
                <c:pt idx="554">
                  <c:v>43966</c:v>
                </c:pt>
                <c:pt idx="555">
                  <c:v>43969</c:v>
                </c:pt>
                <c:pt idx="556">
                  <c:v>43970</c:v>
                </c:pt>
                <c:pt idx="557">
                  <c:v>43971</c:v>
                </c:pt>
                <c:pt idx="558">
                  <c:v>43972</c:v>
                </c:pt>
                <c:pt idx="559">
                  <c:v>43973</c:v>
                </c:pt>
                <c:pt idx="560">
                  <c:v>43976</c:v>
                </c:pt>
                <c:pt idx="561">
                  <c:v>43977</c:v>
                </c:pt>
                <c:pt idx="562">
                  <c:v>43978</c:v>
                </c:pt>
                <c:pt idx="563">
                  <c:v>43979</c:v>
                </c:pt>
                <c:pt idx="564">
                  <c:v>43980</c:v>
                </c:pt>
                <c:pt idx="565">
                  <c:v>43983</c:v>
                </c:pt>
                <c:pt idx="566">
                  <c:v>43984</c:v>
                </c:pt>
                <c:pt idx="567">
                  <c:v>43985</c:v>
                </c:pt>
                <c:pt idx="568">
                  <c:v>43986</c:v>
                </c:pt>
                <c:pt idx="569">
                  <c:v>43987</c:v>
                </c:pt>
                <c:pt idx="570">
                  <c:v>43990</c:v>
                </c:pt>
                <c:pt idx="571">
                  <c:v>43991</c:v>
                </c:pt>
                <c:pt idx="572">
                  <c:v>43992</c:v>
                </c:pt>
                <c:pt idx="573">
                  <c:v>43993</c:v>
                </c:pt>
                <c:pt idx="574">
                  <c:v>43994</c:v>
                </c:pt>
                <c:pt idx="575">
                  <c:v>43997</c:v>
                </c:pt>
                <c:pt idx="576">
                  <c:v>43998</c:v>
                </c:pt>
                <c:pt idx="577">
                  <c:v>43999</c:v>
                </c:pt>
                <c:pt idx="578">
                  <c:v>44000</c:v>
                </c:pt>
                <c:pt idx="579">
                  <c:v>44001</c:v>
                </c:pt>
                <c:pt idx="580">
                  <c:v>44004</c:v>
                </c:pt>
                <c:pt idx="581">
                  <c:v>44005</c:v>
                </c:pt>
                <c:pt idx="582">
                  <c:v>44006</c:v>
                </c:pt>
                <c:pt idx="583">
                  <c:v>44007</c:v>
                </c:pt>
                <c:pt idx="584">
                  <c:v>44008</c:v>
                </c:pt>
                <c:pt idx="585">
                  <c:v>44011</c:v>
                </c:pt>
                <c:pt idx="586">
                  <c:v>44012</c:v>
                </c:pt>
                <c:pt idx="587">
                  <c:v>44013</c:v>
                </c:pt>
                <c:pt idx="588">
                  <c:v>44014</c:v>
                </c:pt>
                <c:pt idx="589">
                  <c:v>44015</c:v>
                </c:pt>
                <c:pt idx="590">
                  <c:v>44018</c:v>
                </c:pt>
                <c:pt idx="591">
                  <c:v>44019</c:v>
                </c:pt>
                <c:pt idx="592">
                  <c:v>44020</c:v>
                </c:pt>
                <c:pt idx="593">
                  <c:v>44021</c:v>
                </c:pt>
                <c:pt idx="594">
                  <c:v>44022</c:v>
                </c:pt>
                <c:pt idx="595">
                  <c:v>44025</c:v>
                </c:pt>
                <c:pt idx="596">
                  <c:v>44026</c:v>
                </c:pt>
                <c:pt idx="597">
                  <c:v>44027</c:v>
                </c:pt>
                <c:pt idx="598">
                  <c:v>44028</c:v>
                </c:pt>
                <c:pt idx="599">
                  <c:v>44029</c:v>
                </c:pt>
                <c:pt idx="600">
                  <c:v>44032</c:v>
                </c:pt>
                <c:pt idx="601">
                  <c:v>44033</c:v>
                </c:pt>
                <c:pt idx="602">
                  <c:v>44034</c:v>
                </c:pt>
                <c:pt idx="603">
                  <c:v>44035</c:v>
                </c:pt>
                <c:pt idx="604">
                  <c:v>44036</c:v>
                </c:pt>
                <c:pt idx="605">
                  <c:v>44039</c:v>
                </c:pt>
                <c:pt idx="606">
                  <c:v>44040</c:v>
                </c:pt>
                <c:pt idx="607">
                  <c:v>44041</c:v>
                </c:pt>
                <c:pt idx="608">
                  <c:v>44042</c:v>
                </c:pt>
                <c:pt idx="609">
                  <c:v>44043</c:v>
                </c:pt>
                <c:pt idx="610">
                  <c:v>44046</c:v>
                </c:pt>
                <c:pt idx="611">
                  <c:v>44047</c:v>
                </c:pt>
                <c:pt idx="612">
                  <c:v>44048</c:v>
                </c:pt>
                <c:pt idx="613">
                  <c:v>44049</c:v>
                </c:pt>
                <c:pt idx="614">
                  <c:v>44050</c:v>
                </c:pt>
                <c:pt idx="615">
                  <c:v>44053</c:v>
                </c:pt>
                <c:pt idx="616">
                  <c:v>44054</c:v>
                </c:pt>
                <c:pt idx="617">
                  <c:v>44055</c:v>
                </c:pt>
                <c:pt idx="618">
                  <c:v>44056</c:v>
                </c:pt>
                <c:pt idx="619">
                  <c:v>44057</c:v>
                </c:pt>
                <c:pt idx="620">
                  <c:v>44060</c:v>
                </c:pt>
                <c:pt idx="621">
                  <c:v>44061</c:v>
                </c:pt>
                <c:pt idx="622">
                  <c:v>44062</c:v>
                </c:pt>
                <c:pt idx="623">
                  <c:v>44063</c:v>
                </c:pt>
                <c:pt idx="624">
                  <c:v>44064</c:v>
                </c:pt>
                <c:pt idx="625">
                  <c:v>44067</c:v>
                </c:pt>
                <c:pt idx="626">
                  <c:v>44068</c:v>
                </c:pt>
                <c:pt idx="627">
                  <c:v>44069</c:v>
                </c:pt>
                <c:pt idx="628">
                  <c:v>44070</c:v>
                </c:pt>
                <c:pt idx="629">
                  <c:v>44071</c:v>
                </c:pt>
                <c:pt idx="630">
                  <c:v>44074</c:v>
                </c:pt>
                <c:pt idx="631">
                  <c:v>44075</c:v>
                </c:pt>
                <c:pt idx="632">
                  <c:v>44076</c:v>
                </c:pt>
                <c:pt idx="633">
                  <c:v>44077</c:v>
                </c:pt>
                <c:pt idx="634">
                  <c:v>44078</c:v>
                </c:pt>
                <c:pt idx="635">
                  <c:v>44081</c:v>
                </c:pt>
                <c:pt idx="636">
                  <c:v>44082</c:v>
                </c:pt>
                <c:pt idx="637">
                  <c:v>44083</c:v>
                </c:pt>
                <c:pt idx="638">
                  <c:v>44084</c:v>
                </c:pt>
                <c:pt idx="639">
                  <c:v>44085</c:v>
                </c:pt>
                <c:pt idx="640">
                  <c:v>44088</c:v>
                </c:pt>
                <c:pt idx="641">
                  <c:v>44089</c:v>
                </c:pt>
                <c:pt idx="642">
                  <c:v>44090</c:v>
                </c:pt>
                <c:pt idx="643">
                  <c:v>44091</c:v>
                </c:pt>
                <c:pt idx="644">
                  <c:v>44092</c:v>
                </c:pt>
                <c:pt idx="645">
                  <c:v>44095</c:v>
                </c:pt>
                <c:pt idx="646">
                  <c:v>44096</c:v>
                </c:pt>
                <c:pt idx="647">
                  <c:v>44097</c:v>
                </c:pt>
                <c:pt idx="648">
                  <c:v>44098</c:v>
                </c:pt>
                <c:pt idx="649">
                  <c:v>44099</c:v>
                </c:pt>
                <c:pt idx="650">
                  <c:v>44102</c:v>
                </c:pt>
                <c:pt idx="651">
                  <c:v>44103</c:v>
                </c:pt>
                <c:pt idx="652">
                  <c:v>44104</c:v>
                </c:pt>
                <c:pt idx="653">
                  <c:v>44105</c:v>
                </c:pt>
                <c:pt idx="654">
                  <c:v>44106</c:v>
                </c:pt>
                <c:pt idx="655">
                  <c:v>44109</c:v>
                </c:pt>
                <c:pt idx="656">
                  <c:v>44110</c:v>
                </c:pt>
                <c:pt idx="657">
                  <c:v>44111</c:v>
                </c:pt>
                <c:pt idx="658">
                  <c:v>44112</c:v>
                </c:pt>
                <c:pt idx="659">
                  <c:v>44113</c:v>
                </c:pt>
                <c:pt idx="660">
                  <c:v>44116</c:v>
                </c:pt>
                <c:pt idx="661">
                  <c:v>44117</c:v>
                </c:pt>
                <c:pt idx="662">
                  <c:v>44118</c:v>
                </c:pt>
                <c:pt idx="663">
                  <c:v>44119</c:v>
                </c:pt>
                <c:pt idx="664">
                  <c:v>44120</c:v>
                </c:pt>
                <c:pt idx="665">
                  <c:v>44123</c:v>
                </c:pt>
                <c:pt idx="666">
                  <c:v>44124</c:v>
                </c:pt>
                <c:pt idx="667">
                  <c:v>44125</c:v>
                </c:pt>
                <c:pt idx="668">
                  <c:v>44126</c:v>
                </c:pt>
                <c:pt idx="669">
                  <c:v>44127</c:v>
                </c:pt>
                <c:pt idx="670">
                  <c:v>44130</c:v>
                </c:pt>
                <c:pt idx="671">
                  <c:v>44131</c:v>
                </c:pt>
                <c:pt idx="672">
                  <c:v>44132</c:v>
                </c:pt>
                <c:pt idx="673">
                  <c:v>44133</c:v>
                </c:pt>
                <c:pt idx="674">
                  <c:v>44134</c:v>
                </c:pt>
                <c:pt idx="675">
                  <c:v>44137</c:v>
                </c:pt>
                <c:pt idx="676">
                  <c:v>44138</c:v>
                </c:pt>
                <c:pt idx="677">
                  <c:v>44139</c:v>
                </c:pt>
                <c:pt idx="678">
                  <c:v>44140</c:v>
                </c:pt>
                <c:pt idx="679">
                  <c:v>44141</c:v>
                </c:pt>
                <c:pt idx="680">
                  <c:v>44144</c:v>
                </c:pt>
                <c:pt idx="681">
                  <c:v>44145</c:v>
                </c:pt>
                <c:pt idx="682">
                  <c:v>44146</c:v>
                </c:pt>
                <c:pt idx="683">
                  <c:v>44147</c:v>
                </c:pt>
                <c:pt idx="684">
                  <c:v>44148</c:v>
                </c:pt>
                <c:pt idx="685">
                  <c:v>44151</c:v>
                </c:pt>
                <c:pt idx="686">
                  <c:v>44152</c:v>
                </c:pt>
                <c:pt idx="687">
                  <c:v>44153</c:v>
                </c:pt>
                <c:pt idx="688">
                  <c:v>44154</c:v>
                </c:pt>
                <c:pt idx="689">
                  <c:v>44155</c:v>
                </c:pt>
                <c:pt idx="690">
                  <c:v>44158</c:v>
                </c:pt>
                <c:pt idx="691">
                  <c:v>44159</c:v>
                </c:pt>
                <c:pt idx="692">
                  <c:v>44160</c:v>
                </c:pt>
                <c:pt idx="693">
                  <c:v>44161</c:v>
                </c:pt>
                <c:pt idx="694">
                  <c:v>44162</c:v>
                </c:pt>
                <c:pt idx="695">
                  <c:v>44165</c:v>
                </c:pt>
                <c:pt idx="696">
                  <c:v>44166</c:v>
                </c:pt>
                <c:pt idx="697">
                  <c:v>44167</c:v>
                </c:pt>
                <c:pt idx="698">
                  <c:v>44168</c:v>
                </c:pt>
                <c:pt idx="699">
                  <c:v>44169</c:v>
                </c:pt>
                <c:pt idx="700">
                  <c:v>44172</c:v>
                </c:pt>
                <c:pt idx="701">
                  <c:v>44173</c:v>
                </c:pt>
                <c:pt idx="702">
                  <c:v>44174</c:v>
                </c:pt>
                <c:pt idx="703">
                  <c:v>44175</c:v>
                </c:pt>
                <c:pt idx="704">
                  <c:v>44176</c:v>
                </c:pt>
                <c:pt idx="705">
                  <c:v>44179</c:v>
                </c:pt>
                <c:pt idx="706">
                  <c:v>44180</c:v>
                </c:pt>
                <c:pt idx="707">
                  <c:v>44181</c:v>
                </c:pt>
                <c:pt idx="708">
                  <c:v>44182</c:v>
                </c:pt>
                <c:pt idx="709">
                  <c:v>44183</c:v>
                </c:pt>
                <c:pt idx="710">
                  <c:v>44186</c:v>
                </c:pt>
                <c:pt idx="711">
                  <c:v>44187</c:v>
                </c:pt>
                <c:pt idx="712">
                  <c:v>44188</c:v>
                </c:pt>
                <c:pt idx="713">
                  <c:v>44189</c:v>
                </c:pt>
                <c:pt idx="714">
                  <c:v>44190</c:v>
                </c:pt>
                <c:pt idx="715">
                  <c:v>44193</c:v>
                </c:pt>
                <c:pt idx="716">
                  <c:v>44194</c:v>
                </c:pt>
                <c:pt idx="717">
                  <c:v>44195</c:v>
                </c:pt>
                <c:pt idx="718">
                  <c:v>44196</c:v>
                </c:pt>
                <c:pt idx="719">
                  <c:v>44197</c:v>
                </c:pt>
                <c:pt idx="720">
                  <c:v>44200</c:v>
                </c:pt>
                <c:pt idx="721">
                  <c:v>44201</c:v>
                </c:pt>
                <c:pt idx="722">
                  <c:v>44202</c:v>
                </c:pt>
                <c:pt idx="723">
                  <c:v>44203</c:v>
                </c:pt>
                <c:pt idx="724">
                  <c:v>44204</c:v>
                </c:pt>
                <c:pt idx="725">
                  <c:v>44207</c:v>
                </c:pt>
                <c:pt idx="726">
                  <c:v>44208</c:v>
                </c:pt>
                <c:pt idx="727">
                  <c:v>44209</c:v>
                </c:pt>
                <c:pt idx="728">
                  <c:v>44210</c:v>
                </c:pt>
                <c:pt idx="729">
                  <c:v>44211</c:v>
                </c:pt>
                <c:pt idx="730">
                  <c:v>44214</c:v>
                </c:pt>
                <c:pt idx="731">
                  <c:v>44215</c:v>
                </c:pt>
                <c:pt idx="732">
                  <c:v>44216</c:v>
                </c:pt>
                <c:pt idx="733">
                  <c:v>44217</c:v>
                </c:pt>
                <c:pt idx="734">
                  <c:v>44218</c:v>
                </c:pt>
                <c:pt idx="735">
                  <c:v>44221</c:v>
                </c:pt>
                <c:pt idx="736">
                  <c:v>44222</c:v>
                </c:pt>
                <c:pt idx="737">
                  <c:v>44223</c:v>
                </c:pt>
                <c:pt idx="738">
                  <c:v>44224</c:v>
                </c:pt>
                <c:pt idx="739">
                  <c:v>44225</c:v>
                </c:pt>
                <c:pt idx="740">
                  <c:v>44228</c:v>
                </c:pt>
                <c:pt idx="741">
                  <c:v>44229</c:v>
                </c:pt>
                <c:pt idx="742">
                  <c:v>44230</c:v>
                </c:pt>
                <c:pt idx="743">
                  <c:v>44231</c:v>
                </c:pt>
                <c:pt idx="744">
                  <c:v>44232</c:v>
                </c:pt>
                <c:pt idx="745">
                  <c:v>44235</c:v>
                </c:pt>
                <c:pt idx="746">
                  <c:v>44236</c:v>
                </c:pt>
                <c:pt idx="747">
                  <c:v>44237</c:v>
                </c:pt>
                <c:pt idx="748">
                  <c:v>44238</c:v>
                </c:pt>
                <c:pt idx="749">
                  <c:v>44239</c:v>
                </c:pt>
                <c:pt idx="750">
                  <c:v>44242</c:v>
                </c:pt>
                <c:pt idx="751">
                  <c:v>44243</c:v>
                </c:pt>
                <c:pt idx="752">
                  <c:v>44244</c:v>
                </c:pt>
                <c:pt idx="753">
                  <c:v>44245</c:v>
                </c:pt>
                <c:pt idx="754">
                  <c:v>44246</c:v>
                </c:pt>
                <c:pt idx="755">
                  <c:v>44249</c:v>
                </c:pt>
                <c:pt idx="756">
                  <c:v>44250</c:v>
                </c:pt>
                <c:pt idx="757">
                  <c:v>44251</c:v>
                </c:pt>
                <c:pt idx="758">
                  <c:v>44252</c:v>
                </c:pt>
                <c:pt idx="759">
                  <c:v>44253</c:v>
                </c:pt>
                <c:pt idx="760">
                  <c:v>44256</c:v>
                </c:pt>
                <c:pt idx="761">
                  <c:v>44257</c:v>
                </c:pt>
                <c:pt idx="762">
                  <c:v>44258</c:v>
                </c:pt>
                <c:pt idx="763">
                  <c:v>44259</c:v>
                </c:pt>
                <c:pt idx="764">
                  <c:v>44260</c:v>
                </c:pt>
                <c:pt idx="765">
                  <c:v>44263</c:v>
                </c:pt>
                <c:pt idx="766">
                  <c:v>44264</c:v>
                </c:pt>
                <c:pt idx="767">
                  <c:v>44265</c:v>
                </c:pt>
                <c:pt idx="768">
                  <c:v>44266</c:v>
                </c:pt>
                <c:pt idx="769">
                  <c:v>44267</c:v>
                </c:pt>
                <c:pt idx="770">
                  <c:v>44270</c:v>
                </c:pt>
                <c:pt idx="771">
                  <c:v>44271</c:v>
                </c:pt>
                <c:pt idx="772">
                  <c:v>44272</c:v>
                </c:pt>
                <c:pt idx="773">
                  <c:v>44273</c:v>
                </c:pt>
                <c:pt idx="774">
                  <c:v>44274</c:v>
                </c:pt>
                <c:pt idx="775">
                  <c:v>44277</c:v>
                </c:pt>
                <c:pt idx="776">
                  <c:v>44278</c:v>
                </c:pt>
                <c:pt idx="777">
                  <c:v>44279</c:v>
                </c:pt>
                <c:pt idx="778">
                  <c:v>44280</c:v>
                </c:pt>
                <c:pt idx="779">
                  <c:v>44281</c:v>
                </c:pt>
                <c:pt idx="780">
                  <c:v>44284</c:v>
                </c:pt>
                <c:pt idx="781">
                  <c:v>44285</c:v>
                </c:pt>
                <c:pt idx="782">
                  <c:v>44286</c:v>
                </c:pt>
                <c:pt idx="783">
                  <c:v>44287</c:v>
                </c:pt>
                <c:pt idx="784">
                  <c:v>44288</c:v>
                </c:pt>
                <c:pt idx="785">
                  <c:v>44291</c:v>
                </c:pt>
                <c:pt idx="786">
                  <c:v>44292</c:v>
                </c:pt>
                <c:pt idx="787">
                  <c:v>44293</c:v>
                </c:pt>
                <c:pt idx="788">
                  <c:v>44294</c:v>
                </c:pt>
                <c:pt idx="789">
                  <c:v>44295</c:v>
                </c:pt>
                <c:pt idx="790">
                  <c:v>44298</c:v>
                </c:pt>
                <c:pt idx="791">
                  <c:v>44299</c:v>
                </c:pt>
                <c:pt idx="792">
                  <c:v>44300</c:v>
                </c:pt>
                <c:pt idx="793">
                  <c:v>44301</c:v>
                </c:pt>
                <c:pt idx="794">
                  <c:v>44302</c:v>
                </c:pt>
                <c:pt idx="795">
                  <c:v>44305</c:v>
                </c:pt>
                <c:pt idx="796">
                  <c:v>44306</c:v>
                </c:pt>
                <c:pt idx="797">
                  <c:v>44307</c:v>
                </c:pt>
                <c:pt idx="798">
                  <c:v>44308</c:v>
                </c:pt>
                <c:pt idx="799">
                  <c:v>44309</c:v>
                </c:pt>
                <c:pt idx="800">
                  <c:v>44312</c:v>
                </c:pt>
                <c:pt idx="801">
                  <c:v>44313</c:v>
                </c:pt>
                <c:pt idx="802">
                  <c:v>44314</c:v>
                </c:pt>
                <c:pt idx="803">
                  <c:v>44315</c:v>
                </c:pt>
                <c:pt idx="804">
                  <c:v>44316</c:v>
                </c:pt>
                <c:pt idx="805">
                  <c:v>44319</c:v>
                </c:pt>
                <c:pt idx="806">
                  <c:v>44320</c:v>
                </c:pt>
                <c:pt idx="807">
                  <c:v>44321</c:v>
                </c:pt>
                <c:pt idx="808">
                  <c:v>44322</c:v>
                </c:pt>
                <c:pt idx="809">
                  <c:v>44323</c:v>
                </c:pt>
                <c:pt idx="810">
                  <c:v>44326</c:v>
                </c:pt>
                <c:pt idx="811">
                  <c:v>44327</c:v>
                </c:pt>
                <c:pt idx="812">
                  <c:v>44328</c:v>
                </c:pt>
                <c:pt idx="813">
                  <c:v>44329</c:v>
                </c:pt>
                <c:pt idx="814">
                  <c:v>44330</c:v>
                </c:pt>
                <c:pt idx="815">
                  <c:v>44333</c:v>
                </c:pt>
                <c:pt idx="816">
                  <c:v>44334</c:v>
                </c:pt>
                <c:pt idx="817">
                  <c:v>44335</c:v>
                </c:pt>
                <c:pt idx="818">
                  <c:v>44336</c:v>
                </c:pt>
                <c:pt idx="819">
                  <c:v>44337</c:v>
                </c:pt>
                <c:pt idx="820">
                  <c:v>44340</c:v>
                </c:pt>
                <c:pt idx="821">
                  <c:v>44341</c:v>
                </c:pt>
                <c:pt idx="822">
                  <c:v>44342</c:v>
                </c:pt>
                <c:pt idx="823">
                  <c:v>44343</c:v>
                </c:pt>
                <c:pt idx="824">
                  <c:v>44344</c:v>
                </c:pt>
                <c:pt idx="825">
                  <c:v>44347</c:v>
                </c:pt>
                <c:pt idx="826">
                  <c:v>44348</c:v>
                </c:pt>
                <c:pt idx="827">
                  <c:v>44349</c:v>
                </c:pt>
                <c:pt idx="828">
                  <c:v>44350</c:v>
                </c:pt>
                <c:pt idx="829">
                  <c:v>44351</c:v>
                </c:pt>
                <c:pt idx="830">
                  <c:v>44352</c:v>
                </c:pt>
                <c:pt idx="831">
                  <c:v>44353</c:v>
                </c:pt>
                <c:pt idx="832">
                  <c:v>44354</c:v>
                </c:pt>
                <c:pt idx="833">
                  <c:v>44355</c:v>
                </c:pt>
                <c:pt idx="834">
                  <c:v>44356</c:v>
                </c:pt>
                <c:pt idx="835">
                  <c:v>44357</c:v>
                </c:pt>
                <c:pt idx="836">
                  <c:v>44358</c:v>
                </c:pt>
                <c:pt idx="837">
                  <c:v>44359</c:v>
                </c:pt>
                <c:pt idx="838">
                  <c:v>44360</c:v>
                </c:pt>
                <c:pt idx="839">
                  <c:v>44361</c:v>
                </c:pt>
                <c:pt idx="840">
                  <c:v>44362</c:v>
                </c:pt>
                <c:pt idx="841">
                  <c:v>44363</c:v>
                </c:pt>
                <c:pt idx="842">
                  <c:v>44364</c:v>
                </c:pt>
                <c:pt idx="843">
                  <c:v>44365</c:v>
                </c:pt>
                <c:pt idx="844">
                  <c:v>44366</c:v>
                </c:pt>
                <c:pt idx="845">
                  <c:v>44367</c:v>
                </c:pt>
                <c:pt idx="846">
                  <c:v>44368</c:v>
                </c:pt>
                <c:pt idx="847">
                  <c:v>44369</c:v>
                </c:pt>
                <c:pt idx="848">
                  <c:v>44370</c:v>
                </c:pt>
                <c:pt idx="849">
                  <c:v>44371</c:v>
                </c:pt>
                <c:pt idx="850">
                  <c:v>44372</c:v>
                </c:pt>
                <c:pt idx="851">
                  <c:v>44373</c:v>
                </c:pt>
                <c:pt idx="852">
                  <c:v>44374</c:v>
                </c:pt>
                <c:pt idx="853">
                  <c:v>44375</c:v>
                </c:pt>
                <c:pt idx="854">
                  <c:v>44376</c:v>
                </c:pt>
                <c:pt idx="855">
                  <c:v>44377</c:v>
                </c:pt>
                <c:pt idx="856">
                  <c:v>44378</c:v>
                </c:pt>
                <c:pt idx="857">
                  <c:v>44379</c:v>
                </c:pt>
                <c:pt idx="858">
                  <c:v>44380</c:v>
                </c:pt>
                <c:pt idx="859">
                  <c:v>44381</c:v>
                </c:pt>
                <c:pt idx="860">
                  <c:v>44382</c:v>
                </c:pt>
                <c:pt idx="861">
                  <c:v>44383</c:v>
                </c:pt>
                <c:pt idx="862">
                  <c:v>44384</c:v>
                </c:pt>
                <c:pt idx="863">
                  <c:v>44385</c:v>
                </c:pt>
                <c:pt idx="864">
                  <c:v>44386</c:v>
                </c:pt>
                <c:pt idx="865">
                  <c:v>44387</c:v>
                </c:pt>
                <c:pt idx="866">
                  <c:v>44388</c:v>
                </c:pt>
                <c:pt idx="867">
                  <c:v>44389</c:v>
                </c:pt>
                <c:pt idx="868">
                  <c:v>44390</c:v>
                </c:pt>
                <c:pt idx="869">
                  <c:v>44391</c:v>
                </c:pt>
                <c:pt idx="870">
                  <c:v>44392</c:v>
                </c:pt>
                <c:pt idx="871">
                  <c:v>44393</c:v>
                </c:pt>
                <c:pt idx="872">
                  <c:v>44394</c:v>
                </c:pt>
                <c:pt idx="873">
                  <c:v>44395</c:v>
                </c:pt>
                <c:pt idx="874">
                  <c:v>44396</c:v>
                </c:pt>
                <c:pt idx="875">
                  <c:v>44397</c:v>
                </c:pt>
                <c:pt idx="876">
                  <c:v>44398</c:v>
                </c:pt>
                <c:pt idx="877">
                  <c:v>44399</c:v>
                </c:pt>
                <c:pt idx="878">
                  <c:v>44400</c:v>
                </c:pt>
                <c:pt idx="879">
                  <c:v>44401</c:v>
                </c:pt>
                <c:pt idx="880">
                  <c:v>44402</c:v>
                </c:pt>
                <c:pt idx="881">
                  <c:v>44403</c:v>
                </c:pt>
                <c:pt idx="882">
                  <c:v>44404</c:v>
                </c:pt>
                <c:pt idx="883">
                  <c:v>44405</c:v>
                </c:pt>
                <c:pt idx="884">
                  <c:v>44406</c:v>
                </c:pt>
                <c:pt idx="885">
                  <c:v>44407</c:v>
                </c:pt>
                <c:pt idx="886">
                  <c:v>44408</c:v>
                </c:pt>
                <c:pt idx="887">
                  <c:v>44409</c:v>
                </c:pt>
                <c:pt idx="888">
                  <c:v>44410</c:v>
                </c:pt>
                <c:pt idx="889">
                  <c:v>44411</c:v>
                </c:pt>
                <c:pt idx="890">
                  <c:v>44412</c:v>
                </c:pt>
                <c:pt idx="891">
                  <c:v>44413</c:v>
                </c:pt>
                <c:pt idx="892">
                  <c:v>44414</c:v>
                </c:pt>
                <c:pt idx="893">
                  <c:v>44415</c:v>
                </c:pt>
                <c:pt idx="894">
                  <c:v>44416</c:v>
                </c:pt>
                <c:pt idx="895">
                  <c:v>44417</c:v>
                </c:pt>
                <c:pt idx="896">
                  <c:v>44418</c:v>
                </c:pt>
                <c:pt idx="897">
                  <c:v>44419</c:v>
                </c:pt>
                <c:pt idx="898">
                  <c:v>44420</c:v>
                </c:pt>
                <c:pt idx="899">
                  <c:v>44421</c:v>
                </c:pt>
                <c:pt idx="900">
                  <c:v>44422</c:v>
                </c:pt>
                <c:pt idx="901">
                  <c:v>44423</c:v>
                </c:pt>
                <c:pt idx="902">
                  <c:v>44424</c:v>
                </c:pt>
                <c:pt idx="903">
                  <c:v>44425</c:v>
                </c:pt>
                <c:pt idx="904">
                  <c:v>44426</c:v>
                </c:pt>
                <c:pt idx="905">
                  <c:v>44427</c:v>
                </c:pt>
                <c:pt idx="906">
                  <c:v>44428</c:v>
                </c:pt>
                <c:pt idx="907">
                  <c:v>44429</c:v>
                </c:pt>
                <c:pt idx="908">
                  <c:v>44430</c:v>
                </c:pt>
                <c:pt idx="909">
                  <c:v>44431</c:v>
                </c:pt>
                <c:pt idx="910">
                  <c:v>44432</c:v>
                </c:pt>
                <c:pt idx="911">
                  <c:v>44433</c:v>
                </c:pt>
                <c:pt idx="912">
                  <c:v>44434</c:v>
                </c:pt>
                <c:pt idx="913">
                  <c:v>44435</c:v>
                </c:pt>
                <c:pt idx="914">
                  <c:v>44436</c:v>
                </c:pt>
                <c:pt idx="915">
                  <c:v>44437</c:v>
                </c:pt>
                <c:pt idx="916">
                  <c:v>44438</c:v>
                </c:pt>
                <c:pt idx="917">
                  <c:v>44439</c:v>
                </c:pt>
                <c:pt idx="918">
                  <c:v>44440</c:v>
                </c:pt>
                <c:pt idx="919">
                  <c:v>44441</c:v>
                </c:pt>
                <c:pt idx="920">
                  <c:v>44442</c:v>
                </c:pt>
                <c:pt idx="921">
                  <c:v>44443</c:v>
                </c:pt>
                <c:pt idx="922">
                  <c:v>44444</c:v>
                </c:pt>
                <c:pt idx="923">
                  <c:v>44445</c:v>
                </c:pt>
                <c:pt idx="924">
                  <c:v>44446</c:v>
                </c:pt>
                <c:pt idx="925">
                  <c:v>44447</c:v>
                </c:pt>
                <c:pt idx="926">
                  <c:v>44448</c:v>
                </c:pt>
                <c:pt idx="927">
                  <c:v>44449</c:v>
                </c:pt>
                <c:pt idx="928">
                  <c:v>44450</c:v>
                </c:pt>
                <c:pt idx="929">
                  <c:v>44451</c:v>
                </c:pt>
                <c:pt idx="930">
                  <c:v>44452</c:v>
                </c:pt>
                <c:pt idx="931">
                  <c:v>44453</c:v>
                </c:pt>
                <c:pt idx="932">
                  <c:v>44454</c:v>
                </c:pt>
                <c:pt idx="933">
                  <c:v>44455</c:v>
                </c:pt>
                <c:pt idx="934">
                  <c:v>44456</c:v>
                </c:pt>
                <c:pt idx="935">
                  <c:v>44457</c:v>
                </c:pt>
                <c:pt idx="936">
                  <c:v>44458</c:v>
                </c:pt>
                <c:pt idx="937">
                  <c:v>44459</c:v>
                </c:pt>
                <c:pt idx="938">
                  <c:v>44460</c:v>
                </c:pt>
                <c:pt idx="939">
                  <c:v>44461</c:v>
                </c:pt>
                <c:pt idx="940">
                  <c:v>44462</c:v>
                </c:pt>
                <c:pt idx="941">
                  <c:v>44463</c:v>
                </c:pt>
                <c:pt idx="942">
                  <c:v>44464</c:v>
                </c:pt>
                <c:pt idx="943">
                  <c:v>44465</c:v>
                </c:pt>
                <c:pt idx="944">
                  <c:v>44466</c:v>
                </c:pt>
                <c:pt idx="945">
                  <c:v>44467</c:v>
                </c:pt>
                <c:pt idx="946">
                  <c:v>44468</c:v>
                </c:pt>
                <c:pt idx="947">
                  <c:v>44469</c:v>
                </c:pt>
                <c:pt idx="948">
                  <c:v>44470</c:v>
                </c:pt>
                <c:pt idx="949">
                  <c:v>44471</c:v>
                </c:pt>
                <c:pt idx="950">
                  <c:v>44472</c:v>
                </c:pt>
                <c:pt idx="951">
                  <c:v>44473</c:v>
                </c:pt>
                <c:pt idx="952">
                  <c:v>44474</c:v>
                </c:pt>
                <c:pt idx="953">
                  <c:v>44475</c:v>
                </c:pt>
                <c:pt idx="954">
                  <c:v>44476</c:v>
                </c:pt>
                <c:pt idx="955">
                  <c:v>44477</c:v>
                </c:pt>
                <c:pt idx="956">
                  <c:v>44478</c:v>
                </c:pt>
                <c:pt idx="957">
                  <c:v>44479</c:v>
                </c:pt>
                <c:pt idx="958">
                  <c:v>44480</c:v>
                </c:pt>
                <c:pt idx="959">
                  <c:v>44481</c:v>
                </c:pt>
                <c:pt idx="960">
                  <c:v>44482</c:v>
                </c:pt>
                <c:pt idx="961">
                  <c:v>44483</c:v>
                </c:pt>
                <c:pt idx="962">
                  <c:v>44484</c:v>
                </c:pt>
                <c:pt idx="963">
                  <c:v>44485</c:v>
                </c:pt>
                <c:pt idx="964">
                  <c:v>44486</c:v>
                </c:pt>
                <c:pt idx="965">
                  <c:v>44487</c:v>
                </c:pt>
                <c:pt idx="966">
                  <c:v>44488</c:v>
                </c:pt>
                <c:pt idx="967">
                  <c:v>44489</c:v>
                </c:pt>
                <c:pt idx="968">
                  <c:v>44490</c:v>
                </c:pt>
                <c:pt idx="969">
                  <c:v>44491</c:v>
                </c:pt>
                <c:pt idx="970">
                  <c:v>44492</c:v>
                </c:pt>
                <c:pt idx="971">
                  <c:v>44493</c:v>
                </c:pt>
                <c:pt idx="972">
                  <c:v>44494</c:v>
                </c:pt>
                <c:pt idx="973">
                  <c:v>44495</c:v>
                </c:pt>
                <c:pt idx="974">
                  <c:v>44496</c:v>
                </c:pt>
                <c:pt idx="975">
                  <c:v>44497</c:v>
                </c:pt>
                <c:pt idx="976">
                  <c:v>44498</c:v>
                </c:pt>
                <c:pt idx="977">
                  <c:v>44499</c:v>
                </c:pt>
                <c:pt idx="978">
                  <c:v>44500</c:v>
                </c:pt>
                <c:pt idx="979">
                  <c:v>44501</c:v>
                </c:pt>
                <c:pt idx="980">
                  <c:v>44502</c:v>
                </c:pt>
                <c:pt idx="981">
                  <c:v>44503</c:v>
                </c:pt>
                <c:pt idx="982">
                  <c:v>44504</c:v>
                </c:pt>
                <c:pt idx="983">
                  <c:v>44505</c:v>
                </c:pt>
                <c:pt idx="984">
                  <c:v>44506</c:v>
                </c:pt>
                <c:pt idx="985">
                  <c:v>44507</c:v>
                </c:pt>
                <c:pt idx="986">
                  <c:v>44508</c:v>
                </c:pt>
                <c:pt idx="987">
                  <c:v>44509</c:v>
                </c:pt>
                <c:pt idx="988">
                  <c:v>44510</c:v>
                </c:pt>
                <c:pt idx="989">
                  <c:v>44511</c:v>
                </c:pt>
                <c:pt idx="990">
                  <c:v>44512</c:v>
                </c:pt>
                <c:pt idx="991">
                  <c:v>44513</c:v>
                </c:pt>
                <c:pt idx="992">
                  <c:v>44514</c:v>
                </c:pt>
                <c:pt idx="993">
                  <c:v>44515</c:v>
                </c:pt>
                <c:pt idx="994">
                  <c:v>44516</c:v>
                </c:pt>
                <c:pt idx="995">
                  <c:v>44517</c:v>
                </c:pt>
                <c:pt idx="996">
                  <c:v>44518</c:v>
                </c:pt>
                <c:pt idx="997">
                  <c:v>44519</c:v>
                </c:pt>
                <c:pt idx="998">
                  <c:v>44520</c:v>
                </c:pt>
                <c:pt idx="999">
                  <c:v>44521</c:v>
                </c:pt>
                <c:pt idx="1000">
                  <c:v>44522</c:v>
                </c:pt>
                <c:pt idx="1001">
                  <c:v>44523</c:v>
                </c:pt>
                <c:pt idx="1002">
                  <c:v>44524</c:v>
                </c:pt>
                <c:pt idx="1003">
                  <c:v>44525</c:v>
                </c:pt>
                <c:pt idx="1004">
                  <c:v>44526</c:v>
                </c:pt>
                <c:pt idx="1005">
                  <c:v>44527</c:v>
                </c:pt>
                <c:pt idx="1006">
                  <c:v>44528</c:v>
                </c:pt>
                <c:pt idx="1007">
                  <c:v>44529</c:v>
                </c:pt>
                <c:pt idx="1008">
                  <c:v>44530</c:v>
                </c:pt>
                <c:pt idx="1009">
                  <c:v>44531</c:v>
                </c:pt>
                <c:pt idx="1010">
                  <c:v>44532</c:v>
                </c:pt>
                <c:pt idx="1011">
                  <c:v>44533</c:v>
                </c:pt>
                <c:pt idx="1012">
                  <c:v>44534</c:v>
                </c:pt>
                <c:pt idx="1013">
                  <c:v>44535</c:v>
                </c:pt>
                <c:pt idx="1014">
                  <c:v>44536</c:v>
                </c:pt>
                <c:pt idx="1015">
                  <c:v>44537</c:v>
                </c:pt>
                <c:pt idx="1016">
                  <c:v>44538</c:v>
                </c:pt>
                <c:pt idx="1017">
                  <c:v>44539</c:v>
                </c:pt>
                <c:pt idx="1018">
                  <c:v>44540</c:v>
                </c:pt>
                <c:pt idx="1019">
                  <c:v>44541</c:v>
                </c:pt>
                <c:pt idx="1020">
                  <c:v>44542</c:v>
                </c:pt>
                <c:pt idx="1021">
                  <c:v>44543</c:v>
                </c:pt>
                <c:pt idx="1022">
                  <c:v>44544</c:v>
                </c:pt>
                <c:pt idx="1023">
                  <c:v>44545</c:v>
                </c:pt>
                <c:pt idx="1024">
                  <c:v>44546</c:v>
                </c:pt>
                <c:pt idx="1025">
                  <c:v>44547</c:v>
                </c:pt>
                <c:pt idx="1026">
                  <c:v>44548</c:v>
                </c:pt>
                <c:pt idx="1027">
                  <c:v>44549</c:v>
                </c:pt>
                <c:pt idx="1028">
                  <c:v>44550</c:v>
                </c:pt>
                <c:pt idx="1029">
                  <c:v>44551</c:v>
                </c:pt>
                <c:pt idx="1030">
                  <c:v>44552</c:v>
                </c:pt>
                <c:pt idx="1031">
                  <c:v>44553</c:v>
                </c:pt>
                <c:pt idx="1032">
                  <c:v>44554</c:v>
                </c:pt>
                <c:pt idx="1033">
                  <c:v>44555</c:v>
                </c:pt>
                <c:pt idx="1034">
                  <c:v>44556</c:v>
                </c:pt>
                <c:pt idx="1035">
                  <c:v>44557</c:v>
                </c:pt>
                <c:pt idx="1036">
                  <c:v>44558</c:v>
                </c:pt>
                <c:pt idx="1037">
                  <c:v>44559</c:v>
                </c:pt>
                <c:pt idx="1038">
                  <c:v>44560</c:v>
                </c:pt>
                <c:pt idx="1039">
                  <c:v>44561</c:v>
                </c:pt>
                <c:pt idx="1040">
                  <c:v>44562</c:v>
                </c:pt>
                <c:pt idx="1041">
                  <c:v>44563</c:v>
                </c:pt>
                <c:pt idx="1042">
                  <c:v>44564</c:v>
                </c:pt>
                <c:pt idx="1043">
                  <c:v>44565</c:v>
                </c:pt>
                <c:pt idx="1044">
                  <c:v>44566</c:v>
                </c:pt>
                <c:pt idx="1045">
                  <c:v>44567</c:v>
                </c:pt>
                <c:pt idx="1046">
                  <c:v>44568</c:v>
                </c:pt>
                <c:pt idx="1047">
                  <c:v>44569</c:v>
                </c:pt>
                <c:pt idx="1048">
                  <c:v>44570</c:v>
                </c:pt>
                <c:pt idx="1049">
                  <c:v>44571</c:v>
                </c:pt>
                <c:pt idx="1050">
                  <c:v>44572</c:v>
                </c:pt>
                <c:pt idx="1051">
                  <c:v>44573</c:v>
                </c:pt>
                <c:pt idx="1052">
                  <c:v>44574</c:v>
                </c:pt>
                <c:pt idx="1053">
                  <c:v>44575</c:v>
                </c:pt>
                <c:pt idx="1054">
                  <c:v>44576</c:v>
                </c:pt>
                <c:pt idx="1055">
                  <c:v>44577</c:v>
                </c:pt>
                <c:pt idx="1056">
                  <c:v>44578</c:v>
                </c:pt>
                <c:pt idx="1057">
                  <c:v>44579</c:v>
                </c:pt>
                <c:pt idx="1058">
                  <c:v>44580</c:v>
                </c:pt>
                <c:pt idx="1059">
                  <c:v>44581</c:v>
                </c:pt>
                <c:pt idx="1060">
                  <c:v>44582</c:v>
                </c:pt>
                <c:pt idx="1061">
                  <c:v>44583</c:v>
                </c:pt>
                <c:pt idx="1062">
                  <c:v>44584</c:v>
                </c:pt>
                <c:pt idx="1063">
                  <c:v>44585</c:v>
                </c:pt>
                <c:pt idx="1064">
                  <c:v>44586</c:v>
                </c:pt>
                <c:pt idx="1065">
                  <c:v>44587</c:v>
                </c:pt>
                <c:pt idx="1066">
                  <c:v>44588</c:v>
                </c:pt>
                <c:pt idx="1067">
                  <c:v>44589</c:v>
                </c:pt>
                <c:pt idx="1068">
                  <c:v>44590</c:v>
                </c:pt>
                <c:pt idx="1069">
                  <c:v>44591</c:v>
                </c:pt>
                <c:pt idx="1070">
                  <c:v>44592</c:v>
                </c:pt>
                <c:pt idx="1071">
                  <c:v>44593</c:v>
                </c:pt>
                <c:pt idx="1072">
                  <c:v>44594</c:v>
                </c:pt>
                <c:pt idx="1073">
                  <c:v>44595</c:v>
                </c:pt>
                <c:pt idx="1074">
                  <c:v>44596</c:v>
                </c:pt>
                <c:pt idx="1075">
                  <c:v>44597</c:v>
                </c:pt>
                <c:pt idx="1076">
                  <c:v>44598</c:v>
                </c:pt>
                <c:pt idx="1077">
                  <c:v>44599</c:v>
                </c:pt>
                <c:pt idx="1078">
                  <c:v>44600</c:v>
                </c:pt>
                <c:pt idx="1079">
                  <c:v>44601</c:v>
                </c:pt>
                <c:pt idx="1080">
                  <c:v>44602</c:v>
                </c:pt>
                <c:pt idx="1081">
                  <c:v>44603</c:v>
                </c:pt>
                <c:pt idx="1082">
                  <c:v>44604</c:v>
                </c:pt>
                <c:pt idx="1083">
                  <c:v>44605</c:v>
                </c:pt>
                <c:pt idx="1084">
                  <c:v>44606</c:v>
                </c:pt>
                <c:pt idx="1085">
                  <c:v>44607</c:v>
                </c:pt>
                <c:pt idx="1086">
                  <c:v>44608</c:v>
                </c:pt>
                <c:pt idx="1087">
                  <c:v>44609</c:v>
                </c:pt>
                <c:pt idx="1088">
                  <c:v>44610</c:v>
                </c:pt>
                <c:pt idx="1089">
                  <c:v>44611</c:v>
                </c:pt>
                <c:pt idx="1090">
                  <c:v>44612</c:v>
                </c:pt>
                <c:pt idx="1091">
                  <c:v>44613</c:v>
                </c:pt>
                <c:pt idx="1092">
                  <c:v>44614</c:v>
                </c:pt>
                <c:pt idx="1093">
                  <c:v>44615</c:v>
                </c:pt>
                <c:pt idx="1094">
                  <c:v>44616</c:v>
                </c:pt>
                <c:pt idx="1095">
                  <c:v>44617</c:v>
                </c:pt>
                <c:pt idx="1096">
                  <c:v>44618</c:v>
                </c:pt>
                <c:pt idx="1097">
                  <c:v>44619</c:v>
                </c:pt>
                <c:pt idx="1098">
                  <c:v>44620</c:v>
                </c:pt>
                <c:pt idx="1099">
                  <c:v>44621</c:v>
                </c:pt>
                <c:pt idx="1100">
                  <c:v>44622</c:v>
                </c:pt>
                <c:pt idx="1101">
                  <c:v>44623</c:v>
                </c:pt>
                <c:pt idx="1102">
                  <c:v>44624</c:v>
                </c:pt>
                <c:pt idx="1103">
                  <c:v>44625</c:v>
                </c:pt>
                <c:pt idx="1104">
                  <c:v>44626</c:v>
                </c:pt>
                <c:pt idx="1105">
                  <c:v>44627</c:v>
                </c:pt>
                <c:pt idx="1106">
                  <c:v>44628</c:v>
                </c:pt>
                <c:pt idx="1107">
                  <c:v>44629</c:v>
                </c:pt>
                <c:pt idx="1108">
                  <c:v>44630</c:v>
                </c:pt>
                <c:pt idx="1109">
                  <c:v>44631</c:v>
                </c:pt>
                <c:pt idx="1110">
                  <c:v>44632</c:v>
                </c:pt>
                <c:pt idx="1111">
                  <c:v>44633</c:v>
                </c:pt>
                <c:pt idx="1112">
                  <c:v>44634</c:v>
                </c:pt>
                <c:pt idx="1113">
                  <c:v>44635</c:v>
                </c:pt>
                <c:pt idx="1114">
                  <c:v>44636</c:v>
                </c:pt>
                <c:pt idx="1115">
                  <c:v>44637</c:v>
                </c:pt>
                <c:pt idx="1116">
                  <c:v>44638</c:v>
                </c:pt>
                <c:pt idx="1117">
                  <c:v>44639</c:v>
                </c:pt>
                <c:pt idx="1118">
                  <c:v>44640</c:v>
                </c:pt>
                <c:pt idx="1119">
                  <c:v>44641</c:v>
                </c:pt>
                <c:pt idx="1120">
                  <c:v>44642</c:v>
                </c:pt>
                <c:pt idx="1121">
                  <c:v>44643</c:v>
                </c:pt>
                <c:pt idx="1122">
                  <c:v>44644</c:v>
                </c:pt>
                <c:pt idx="1123">
                  <c:v>44645</c:v>
                </c:pt>
                <c:pt idx="1124">
                  <c:v>44646</c:v>
                </c:pt>
                <c:pt idx="1125">
                  <c:v>44647</c:v>
                </c:pt>
                <c:pt idx="1126">
                  <c:v>44648</c:v>
                </c:pt>
                <c:pt idx="1127">
                  <c:v>44649</c:v>
                </c:pt>
                <c:pt idx="1128">
                  <c:v>44650</c:v>
                </c:pt>
                <c:pt idx="1129">
                  <c:v>44651</c:v>
                </c:pt>
                <c:pt idx="1130">
                  <c:v>44652</c:v>
                </c:pt>
                <c:pt idx="1131">
                  <c:v>44653</c:v>
                </c:pt>
                <c:pt idx="1132">
                  <c:v>44654</c:v>
                </c:pt>
                <c:pt idx="1133">
                  <c:v>44655</c:v>
                </c:pt>
                <c:pt idx="1134">
                  <c:v>44656</c:v>
                </c:pt>
                <c:pt idx="1135">
                  <c:v>44657</c:v>
                </c:pt>
                <c:pt idx="1136">
                  <c:v>44658</c:v>
                </c:pt>
                <c:pt idx="1137">
                  <c:v>44659</c:v>
                </c:pt>
                <c:pt idx="1138">
                  <c:v>44660</c:v>
                </c:pt>
                <c:pt idx="1139">
                  <c:v>44661</c:v>
                </c:pt>
                <c:pt idx="1140">
                  <c:v>44662</c:v>
                </c:pt>
                <c:pt idx="1141">
                  <c:v>44663</c:v>
                </c:pt>
                <c:pt idx="1142">
                  <c:v>44664</c:v>
                </c:pt>
                <c:pt idx="1143">
                  <c:v>44665</c:v>
                </c:pt>
                <c:pt idx="1144">
                  <c:v>44666</c:v>
                </c:pt>
                <c:pt idx="1145">
                  <c:v>44667</c:v>
                </c:pt>
                <c:pt idx="1146">
                  <c:v>44668</c:v>
                </c:pt>
                <c:pt idx="1147">
                  <c:v>44669</c:v>
                </c:pt>
                <c:pt idx="1148">
                  <c:v>44670</c:v>
                </c:pt>
                <c:pt idx="1149">
                  <c:v>44671</c:v>
                </c:pt>
                <c:pt idx="1150">
                  <c:v>44672</c:v>
                </c:pt>
                <c:pt idx="1151">
                  <c:v>44673</c:v>
                </c:pt>
                <c:pt idx="1152">
                  <c:v>44674</c:v>
                </c:pt>
                <c:pt idx="1153">
                  <c:v>44675</c:v>
                </c:pt>
                <c:pt idx="1154">
                  <c:v>44676</c:v>
                </c:pt>
                <c:pt idx="1155">
                  <c:v>44677</c:v>
                </c:pt>
                <c:pt idx="1156">
                  <c:v>44678</c:v>
                </c:pt>
                <c:pt idx="1157">
                  <c:v>44679</c:v>
                </c:pt>
                <c:pt idx="1158">
                  <c:v>44680</c:v>
                </c:pt>
                <c:pt idx="1159">
                  <c:v>44681</c:v>
                </c:pt>
                <c:pt idx="1160">
                  <c:v>44682</c:v>
                </c:pt>
                <c:pt idx="1161">
                  <c:v>44683</c:v>
                </c:pt>
                <c:pt idx="1162">
                  <c:v>44684</c:v>
                </c:pt>
                <c:pt idx="1163">
                  <c:v>44685</c:v>
                </c:pt>
                <c:pt idx="1164">
                  <c:v>44686</c:v>
                </c:pt>
                <c:pt idx="1165">
                  <c:v>44687</c:v>
                </c:pt>
                <c:pt idx="1166">
                  <c:v>44688</c:v>
                </c:pt>
                <c:pt idx="1167">
                  <c:v>44689</c:v>
                </c:pt>
              </c:numCache>
            </c:numRef>
          </c:cat>
          <c:val>
            <c:numRef>
              <c:f>'GBPUSD Oxford'!$E$4:$E$1171</c:f>
              <c:numCache>
                <c:formatCode>General</c:formatCode>
                <c:ptCount val="1168"/>
                <c:pt idx="826">
                  <c:v>1.4174</c:v>
                </c:pt>
                <c:pt idx="827" formatCode="0.00">
                  <c:v>1.4169151093750001</c:v>
                </c:pt>
                <c:pt idx="828" formatCode="0.00">
                  <c:v>1.4164302187500002</c:v>
                </c:pt>
                <c:pt idx="829" formatCode="0.00">
                  <c:v>1.4159453281250003</c:v>
                </c:pt>
                <c:pt idx="830" formatCode="0.00">
                  <c:v>1.4154604375000004</c:v>
                </c:pt>
                <c:pt idx="831" formatCode="0.00">
                  <c:v>1.4149755468750005</c:v>
                </c:pt>
                <c:pt idx="832" formatCode="0.00">
                  <c:v>1.4144906562500006</c:v>
                </c:pt>
                <c:pt idx="833" formatCode="0.00">
                  <c:v>1.4140057656250007</c:v>
                </c:pt>
                <c:pt idx="834" formatCode="0.00">
                  <c:v>1.4135208750000008</c:v>
                </c:pt>
                <c:pt idx="835" formatCode="0.00">
                  <c:v>1.4130359843750009</c:v>
                </c:pt>
                <c:pt idx="836" formatCode="0.00">
                  <c:v>1.412551093750001</c:v>
                </c:pt>
                <c:pt idx="837" formatCode="0.00">
                  <c:v>1.4120662031250011</c:v>
                </c:pt>
                <c:pt idx="838" formatCode="0.00">
                  <c:v>1.4115813125000012</c:v>
                </c:pt>
                <c:pt idx="839" formatCode="0.00">
                  <c:v>1.4110964218750013</c:v>
                </c:pt>
                <c:pt idx="840" formatCode="0.00">
                  <c:v>1.4106115312500014</c:v>
                </c:pt>
                <c:pt idx="841" formatCode="0.00">
                  <c:v>1.4101266406250015</c:v>
                </c:pt>
                <c:pt idx="842" formatCode="0.00">
                  <c:v>1.4096417500000016</c:v>
                </c:pt>
                <c:pt idx="843" formatCode="0.00">
                  <c:v>1.4091568593750017</c:v>
                </c:pt>
                <c:pt idx="844" formatCode="0.00">
                  <c:v>1.4086719687500018</c:v>
                </c:pt>
                <c:pt idx="845" formatCode="0.00">
                  <c:v>1.4081870781250019</c:v>
                </c:pt>
                <c:pt idx="846" formatCode="0.00">
                  <c:v>1.407702187500002</c:v>
                </c:pt>
                <c:pt idx="847" formatCode="0.00">
                  <c:v>1.4072172968750021</c:v>
                </c:pt>
                <c:pt idx="848" formatCode="0.00">
                  <c:v>1.4067324062500022</c:v>
                </c:pt>
                <c:pt idx="849" formatCode="0.00">
                  <c:v>1.4062475156250023</c:v>
                </c:pt>
                <c:pt idx="850" formatCode="0.00">
                  <c:v>1.4057626250000024</c:v>
                </c:pt>
                <c:pt idx="851" formatCode="0.00">
                  <c:v>1.4052777343750025</c:v>
                </c:pt>
                <c:pt idx="852" formatCode="0.00">
                  <c:v>1.4047928437500026</c:v>
                </c:pt>
                <c:pt idx="853" formatCode="0.00">
                  <c:v>1.4043079531250027</c:v>
                </c:pt>
                <c:pt idx="854" formatCode="0.00">
                  <c:v>1.4038230625000028</c:v>
                </c:pt>
                <c:pt idx="855" formatCode="0.00">
                  <c:v>1.4033381718750029</c:v>
                </c:pt>
                <c:pt idx="856" formatCode="0.00">
                  <c:v>1.402853281250003</c:v>
                </c:pt>
                <c:pt idx="857" formatCode="0.00">
                  <c:v>1.4023683906250031</c:v>
                </c:pt>
                <c:pt idx="858" formatCode="0.00">
                  <c:v>1.4018835000000032</c:v>
                </c:pt>
                <c:pt idx="859" formatCode="0.00">
                  <c:v>1.4013986093750033</c:v>
                </c:pt>
                <c:pt idx="860" formatCode="0.00">
                  <c:v>1.4009137187500034</c:v>
                </c:pt>
                <c:pt idx="861" formatCode="0.00">
                  <c:v>1.4004288281250035</c:v>
                </c:pt>
                <c:pt idx="862" formatCode="0.00">
                  <c:v>1.3999439375000036</c:v>
                </c:pt>
                <c:pt idx="863" formatCode="0.00">
                  <c:v>1.3994590468750037</c:v>
                </c:pt>
                <c:pt idx="864" formatCode="0.00">
                  <c:v>1.3989741562500038</c:v>
                </c:pt>
                <c:pt idx="865" formatCode="0.00">
                  <c:v>1.3984892656250039</c:v>
                </c:pt>
                <c:pt idx="866" formatCode="0.00">
                  <c:v>1.398004375000004</c:v>
                </c:pt>
                <c:pt idx="867" formatCode="0.00">
                  <c:v>1.3975194843750041</c:v>
                </c:pt>
                <c:pt idx="868" formatCode="0.00">
                  <c:v>1.3970345937500042</c:v>
                </c:pt>
                <c:pt idx="869" formatCode="0.00">
                  <c:v>1.3965497031250043</c:v>
                </c:pt>
                <c:pt idx="870" formatCode="0.00">
                  <c:v>1.3960648125000044</c:v>
                </c:pt>
                <c:pt idx="871" formatCode="0.00">
                  <c:v>1.3955799218750045</c:v>
                </c:pt>
                <c:pt idx="872" formatCode="0.00">
                  <c:v>1.3950950312500046</c:v>
                </c:pt>
                <c:pt idx="873" formatCode="0.00">
                  <c:v>1.3946101406250047</c:v>
                </c:pt>
                <c:pt idx="874" formatCode="0.00">
                  <c:v>1.3941252500000048</c:v>
                </c:pt>
                <c:pt idx="875" formatCode="0.00">
                  <c:v>1.3936403593750049</c:v>
                </c:pt>
                <c:pt idx="876" formatCode="0.00">
                  <c:v>1.393155468750005</c:v>
                </c:pt>
                <c:pt idx="877" formatCode="0.00">
                  <c:v>1.3926705781250051</c:v>
                </c:pt>
                <c:pt idx="878" formatCode="0.00">
                  <c:v>1.3921856875000052</c:v>
                </c:pt>
                <c:pt idx="879" formatCode="0.00">
                  <c:v>1.3917007968750053</c:v>
                </c:pt>
                <c:pt idx="880" formatCode="0.00">
                  <c:v>1.3912159062500054</c:v>
                </c:pt>
                <c:pt idx="881" formatCode="0.00">
                  <c:v>1.3907310156250055</c:v>
                </c:pt>
                <c:pt idx="882" formatCode="0.00">
                  <c:v>1.3902461250000056</c:v>
                </c:pt>
                <c:pt idx="883" formatCode="0.00">
                  <c:v>1.3897612343750056</c:v>
                </c:pt>
                <c:pt idx="884" formatCode="0.00">
                  <c:v>1.3892763437500057</c:v>
                </c:pt>
                <c:pt idx="885" formatCode="0.00">
                  <c:v>1.3887914531250058</c:v>
                </c:pt>
                <c:pt idx="886" formatCode="0.00">
                  <c:v>1.3883065625000059</c:v>
                </c:pt>
                <c:pt idx="887" formatCode="0.00">
                  <c:v>1.387821671875006</c:v>
                </c:pt>
                <c:pt idx="888" formatCode="0.00">
                  <c:v>1.3873367812500061</c:v>
                </c:pt>
                <c:pt idx="889" formatCode="0.00">
                  <c:v>1.3868518906250062</c:v>
                </c:pt>
                <c:pt idx="890" formatCode="0.000">
                  <c:v>1.3863670000000001</c:v>
                </c:pt>
                <c:pt idx="891" formatCode="0.00">
                  <c:v>1.3867600744680852</c:v>
                </c:pt>
                <c:pt idx="892" formatCode="0.00">
                  <c:v>1.3871531489361704</c:v>
                </c:pt>
                <c:pt idx="893" formatCode="0.00">
                  <c:v>1.3875462234042555</c:v>
                </c:pt>
                <c:pt idx="894" formatCode="0.00">
                  <c:v>1.3879392978723406</c:v>
                </c:pt>
                <c:pt idx="895" formatCode="0.00">
                  <c:v>1.3883323723404257</c:v>
                </c:pt>
                <c:pt idx="896" formatCode="0.00">
                  <c:v>1.3887254468085108</c:v>
                </c:pt>
                <c:pt idx="897" formatCode="0.00">
                  <c:v>1.389118521276596</c:v>
                </c:pt>
                <c:pt idx="898" formatCode="0.00">
                  <c:v>1.3895115957446811</c:v>
                </c:pt>
                <c:pt idx="899" formatCode="0.00">
                  <c:v>1.3899046702127662</c:v>
                </c:pt>
                <c:pt idx="900" formatCode="0.00">
                  <c:v>1.3902977446808513</c:v>
                </c:pt>
                <c:pt idx="901" formatCode="0.00">
                  <c:v>1.3906908191489364</c:v>
                </c:pt>
                <c:pt idx="902" formatCode="0.00">
                  <c:v>1.3910838936170216</c:v>
                </c:pt>
                <c:pt idx="903" formatCode="0.00">
                  <c:v>1.3914769680851067</c:v>
                </c:pt>
                <c:pt idx="904" formatCode="0.00">
                  <c:v>1.3918700425531918</c:v>
                </c:pt>
                <c:pt idx="905" formatCode="0.00">
                  <c:v>1.3922631170212769</c:v>
                </c:pt>
                <c:pt idx="906" formatCode="0.00">
                  <c:v>1.392656191489362</c:v>
                </c:pt>
                <c:pt idx="907" formatCode="0.00">
                  <c:v>1.3930492659574472</c:v>
                </c:pt>
                <c:pt idx="908" formatCode="0.00">
                  <c:v>1.3934423404255323</c:v>
                </c:pt>
                <c:pt idx="909" formatCode="0.00">
                  <c:v>1.3938354148936174</c:v>
                </c:pt>
                <c:pt idx="910" formatCode="0.00">
                  <c:v>1.3942284893617025</c:v>
                </c:pt>
                <c:pt idx="911" formatCode="0.00">
                  <c:v>1.3946215638297876</c:v>
                </c:pt>
                <c:pt idx="912" formatCode="0.00">
                  <c:v>1.3950146382978728</c:v>
                </c:pt>
                <c:pt idx="913" formatCode="0.00">
                  <c:v>1.3954077127659579</c:v>
                </c:pt>
                <c:pt idx="914" formatCode="0.00">
                  <c:v>1.395800787234043</c:v>
                </c:pt>
                <c:pt idx="915" formatCode="0.00">
                  <c:v>1.3961938617021281</c:v>
                </c:pt>
                <c:pt idx="916" formatCode="0.00">
                  <c:v>1.3965869361702132</c:v>
                </c:pt>
                <c:pt idx="917" formatCode="0.00">
                  <c:v>1.3969800106382984</c:v>
                </c:pt>
                <c:pt idx="918" formatCode="0.00">
                  <c:v>1.3973730851063835</c:v>
                </c:pt>
                <c:pt idx="919" formatCode="0.00">
                  <c:v>1.3977661595744686</c:v>
                </c:pt>
                <c:pt idx="920" formatCode="0.00">
                  <c:v>1.3981592340425537</c:v>
                </c:pt>
                <c:pt idx="921" formatCode="0.00">
                  <c:v>1.3985523085106388</c:v>
                </c:pt>
                <c:pt idx="922" formatCode="0.00">
                  <c:v>1.398945382978724</c:v>
                </c:pt>
                <c:pt idx="923" formatCode="0.00">
                  <c:v>1.3993384574468091</c:v>
                </c:pt>
                <c:pt idx="924" formatCode="0.00">
                  <c:v>1.3997315319148942</c:v>
                </c:pt>
                <c:pt idx="925" formatCode="0.00">
                  <c:v>1.4001246063829793</c:v>
                </c:pt>
                <c:pt idx="926" formatCode="0.00">
                  <c:v>1.4005176808510644</c:v>
                </c:pt>
                <c:pt idx="927" formatCode="0.00">
                  <c:v>1.4009107553191495</c:v>
                </c:pt>
                <c:pt idx="928" formatCode="0.00">
                  <c:v>1.4013038297872347</c:v>
                </c:pt>
                <c:pt idx="929" formatCode="0.00">
                  <c:v>1.4016969042553198</c:v>
                </c:pt>
                <c:pt idx="930" formatCode="0.00">
                  <c:v>1.4020899787234049</c:v>
                </c:pt>
                <c:pt idx="931" formatCode="0.00">
                  <c:v>1.40248305319149</c:v>
                </c:pt>
                <c:pt idx="932" formatCode="0.00">
                  <c:v>1.4028761276595751</c:v>
                </c:pt>
                <c:pt idx="933" formatCode="0.00">
                  <c:v>1.4032692021276603</c:v>
                </c:pt>
                <c:pt idx="934" formatCode="0.00">
                  <c:v>1.4036622765957454</c:v>
                </c:pt>
                <c:pt idx="935" formatCode="0.00">
                  <c:v>1.4040553510638305</c:v>
                </c:pt>
                <c:pt idx="936" formatCode="0.00">
                  <c:v>1.4044484255319156</c:v>
                </c:pt>
                <c:pt idx="937" formatCode="0.00">
                  <c:v>1.4048415000000007</c:v>
                </c:pt>
                <c:pt idx="938" formatCode="0.00">
                  <c:v>1.4052345744680859</c:v>
                </c:pt>
                <c:pt idx="939" formatCode="0.00">
                  <c:v>1.405627648936171</c:v>
                </c:pt>
                <c:pt idx="940" formatCode="0.00">
                  <c:v>1.4060207234042561</c:v>
                </c:pt>
                <c:pt idx="941" formatCode="0.00">
                  <c:v>1.4064137978723412</c:v>
                </c:pt>
                <c:pt idx="942" formatCode="0.00">
                  <c:v>1.4068068723404263</c:v>
                </c:pt>
                <c:pt idx="943" formatCode="0.00">
                  <c:v>1.4071999468085115</c:v>
                </c:pt>
                <c:pt idx="944" formatCode="0.00">
                  <c:v>1.4075930212765966</c:v>
                </c:pt>
                <c:pt idx="945" formatCode="0.00">
                  <c:v>1.4079860957446817</c:v>
                </c:pt>
                <c:pt idx="946" formatCode="0.00">
                  <c:v>1.4083791702127668</c:v>
                </c:pt>
                <c:pt idx="947" formatCode="0.00">
                  <c:v>1.4087722446808519</c:v>
                </c:pt>
                <c:pt idx="948" formatCode="0.00">
                  <c:v>1.4091653191489371</c:v>
                </c:pt>
                <c:pt idx="949" formatCode="0.00">
                  <c:v>1.4095583936170222</c:v>
                </c:pt>
                <c:pt idx="950" formatCode="0.00">
                  <c:v>1.4099514680851073</c:v>
                </c:pt>
                <c:pt idx="951" formatCode="0.00">
                  <c:v>1.4103445425531924</c:v>
                </c:pt>
                <c:pt idx="952" formatCode="0.00">
                  <c:v>1.4107376170212775</c:v>
                </c:pt>
                <c:pt idx="953" formatCode="0.00">
                  <c:v>1.4111306914893627</c:v>
                </c:pt>
                <c:pt idx="954" formatCode="0.00">
                  <c:v>1.4115237659574478</c:v>
                </c:pt>
                <c:pt idx="955" formatCode="0.00">
                  <c:v>1.4119168404255329</c:v>
                </c:pt>
                <c:pt idx="956" formatCode="0.00">
                  <c:v>1.412309914893618</c:v>
                </c:pt>
                <c:pt idx="957" formatCode="0.00">
                  <c:v>1.4127029893617031</c:v>
                </c:pt>
                <c:pt idx="958" formatCode="0.00">
                  <c:v>1.4130960638297883</c:v>
                </c:pt>
                <c:pt idx="959" formatCode="0.00">
                  <c:v>1.4134891382978734</c:v>
                </c:pt>
                <c:pt idx="960" formatCode="0.00">
                  <c:v>1.4138822127659585</c:v>
                </c:pt>
                <c:pt idx="961" formatCode="0.00">
                  <c:v>1.4142752872340436</c:v>
                </c:pt>
                <c:pt idx="962" formatCode="0.00">
                  <c:v>1.4146683617021287</c:v>
                </c:pt>
                <c:pt idx="963" formatCode="0.00">
                  <c:v>1.4150614361702138</c:v>
                </c:pt>
                <c:pt idx="964" formatCode="0.00">
                  <c:v>1.415454510638299</c:v>
                </c:pt>
                <c:pt idx="965" formatCode="0.00">
                  <c:v>1.4158475851063841</c:v>
                </c:pt>
                <c:pt idx="966" formatCode="0.00">
                  <c:v>1.4162406595744692</c:v>
                </c:pt>
                <c:pt idx="967" formatCode="0.00">
                  <c:v>1.4166337340425543</c:v>
                </c:pt>
                <c:pt idx="968" formatCode="0.00">
                  <c:v>1.4170268085106394</c:v>
                </c:pt>
                <c:pt idx="969" formatCode="0.00">
                  <c:v>1.4174198829787246</c:v>
                </c:pt>
                <c:pt idx="970" formatCode="0.00">
                  <c:v>1.4178129574468097</c:v>
                </c:pt>
                <c:pt idx="971" formatCode="0.00">
                  <c:v>1.4182060319148948</c:v>
                </c:pt>
                <c:pt idx="972" formatCode="0.00">
                  <c:v>1.4185991063829799</c:v>
                </c:pt>
                <c:pt idx="973" formatCode="0.00">
                  <c:v>1.418992180851065</c:v>
                </c:pt>
                <c:pt idx="974" formatCode="0.00">
                  <c:v>1.4193852553191502</c:v>
                </c:pt>
                <c:pt idx="975" formatCode="0.00">
                  <c:v>1.4197783297872353</c:v>
                </c:pt>
                <c:pt idx="976" formatCode="0.00">
                  <c:v>1.4201714042553204</c:v>
                </c:pt>
                <c:pt idx="977" formatCode="0.00">
                  <c:v>1.4205644787234055</c:v>
                </c:pt>
                <c:pt idx="978" formatCode="0.00">
                  <c:v>1.4209575531914906</c:v>
                </c:pt>
                <c:pt idx="979" formatCode="0.00">
                  <c:v>1.4213506276595758</c:v>
                </c:pt>
                <c:pt idx="980" formatCode="0.00">
                  <c:v>1.4217437021276609</c:v>
                </c:pt>
                <c:pt idx="981" formatCode="0.00">
                  <c:v>1.422136776595746</c:v>
                </c:pt>
                <c:pt idx="982" formatCode="0.00">
                  <c:v>1.4225298510638311</c:v>
                </c:pt>
                <c:pt idx="983" formatCode="0.00">
                  <c:v>1.4229229255319162</c:v>
                </c:pt>
                <c:pt idx="984" formatCode="0.000">
                  <c:v>1.423316</c:v>
                </c:pt>
                <c:pt idx="985" formatCode="0.00">
                  <c:v>1.4233992131147541</c:v>
                </c:pt>
                <c:pt idx="986" formatCode="0.00">
                  <c:v>1.4234824262295083</c:v>
                </c:pt>
                <c:pt idx="987" formatCode="0.00">
                  <c:v>1.4235656393442624</c:v>
                </c:pt>
                <c:pt idx="988" formatCode="0.00">
                  <c:v>1.4236488524590165</c:v>
                </c:pt>
                <c:pt idx="989" formatCode="0.00">
                  <c:v>1.4237320655737706</c:v>
                </c:pt>
                <c:pt idx="990" formatCode="0.00">
                  <c:v>1.4238152786885248</c:v>
                </c:pt>
                <c:pt idx="991" formatCode="0.00">
                  <c:v>1.4238984918032789</c:v>
                </c:pt>
                <c:pt idx="992" formatCode="0.00">
                  <c:v>1.423981704918033</c:v>
                </c:pt>
                <c:pt idx="993" formatCode="0.00">
                  <c:v>1.4240649180327871</c:v>
                </c:pt>
                <c:pt idx="994" formatCode="0.00">
                  <c:v>1.4241481311475412</c:v>
                </c:pt>
                <c:pt idx="995" formatCode="0.00">
                  <c:v>1.4242313442622954</c:v>
                </c:pt>
                <c:pt idx="996" formatCode="0.00">
                  <c:v>1.4243145573770495</c:v>
                </c:pt>
                <c:pt idx="997" formatCode="0.00">
                  <c:v>1.4243977704918036</c:v>
                </c:pt>
                <c:pt idx="998" formatCode="0.00">
                  <c:v>1.4244809836065577</c:v>
                </c:pt>
                <c:pt idx="999" formatCode="0.00">
                  <c:v>1.4245641967213118</c:v>
                </c:pt>
                <c:pt idx="1000" formatCode="0.00">
                  <c:v>1.424647409836066</c:v>
                </c:pt>
                <c:pt idx="1001" formatCode="0.00">
                  <c:v>1.4247306229508201</c:v>
                </c:pt>
                <c:pt idx="1002" formatCode="0.00">
                  <c:v>1.4248138360655742</c:v>
                </c:pt>
                <c:pt idx="1003" formatCode="0.00">
                  <c:v>1.4248970491803283</c:v>
                </c:pt>
                <c:pt idx="1004" formatCode="0.00">
                  <c:v>1.4249802622950825</c:v>
                </c:pt>
                <c:pt idx="1005" formatCode="0.00">
                  <c:v>1.4250634754098366</c:v>
                </c:pt>
                <c:pt idx="1006" formatCode="0.00">
                  <c:v>1.4251466885245907</c:v>
                </c:pt>
                <c:pt idx="1007" formatCode="0.00">
                  <c:v>1.4252299016393448</c:v>
                </c:pt>
                <c:pt idx="1008" formatCode="0.00">
                  <c:v>1.4253131147540989</c:v>
                </c:pt>
                <c:pt idx="1009" formatCode="0.00">
                  <c:v>1.4253963278688531</c:v>
                </c:pt>
                <c:pt idx="1010" formatCode="0.00">
                  <c:v>1.4254795409836072</c:v>
                </c:pt>
                <c:pt idx="1011" formatCode="0.00">
                  <c:v>1.4255627540983613</c:v>
                </c:pt>
                <c:pt idx="1012" formatCode="0.00">
                  <c:v>1.4256459672131154</c:v>
                </c:pt>
                <c:pt idx="1013" formatCode="0.00">
                  <c:v>1.4257291803278695</c:v>
                </c:pt>
                <c:pt idx="1014" formatCode="0.00">
                  <c:v>1.4258123934426237</c:v>
                </c:pt>
                <c:pt idx="1015" formatCode="0.00">
                  <c:v>1.4258956065573778</c:v>
                </c:pt>
                <c:pt idx="1016" formatCode="0.00">
                  <c:v>1.4259788196721319</c:v>
                </c:pt>
                <c:pt idx="1017" formatCode="0.00">
                  <c:v>1.426062032786886</c:v>
                </c:pt>
                <c:pt idx="1018" formatCode="0.00">
                  <c:v>1.4261452459016402</c:v>
                </c:pt>
                <c:pt idx="1019" formatCode="0.00">
                  <c:v>1.4262284590163943</c:v>
                </c:pt>
                <c:pt idx="1020" formatCode="0.00">
                  <c:v>1.4263116721311484</c:v>
                </c:pt>
                <c:pt idx="1021" formatCode="0.00">
                  <c:v>1.4263948852459025</c:v>
                </c:pt>
                <c:pt idx="1022" formatCode="0.00">
                  <c:v>1.4264780983606566</c:v>
                </c:pt>
                <c:pt idx="1023" formatCode="0.00">
                  <c:v>1.4265613114754108</c:v>
                </c:pt>
                <c:pt idx="1024" formatCode="0.00">
                  <c:v>1.4266445245901649</c:v>
                </c:pt>
                <c:pt idx="1025" formatCode="0.00">
                  <c:v>1.426727737704919</c:v>
                </c:pt>
                <c:pt idx="1026" formatCode="0.00">
                  <c:v>1.4268109508196731</c:v>
                </c:pt>
                <c:pt idx="1027" formatCode="0.00">
                  <c:v>1.4268941639344273</c:v>
                </c:pt>
                <c:pt idx="1028" formatCode="0.00">
                  <c:v>1.4269773770491814</c:v>
                </c:pt>
                <c:pt idx="1029" formatCode="0.00">
                  <c:v>1.4270605901639355</c:v>
                </c:pt>
                <c:pt idx="1030" formatCode="0.00">
                  <c:v>1.4271438032786896</c:v>
                </c:pt>
                <c:pt idx="1031" formatCode="0.00">
                  <c:v>1.4272270163934437</c:v>
                </c:pt>
                <c:pt idx="1032" formatCode="0.00">
                  <c:v>1.4273102295081979</c:v>
                </c:pt>
                <c:pt idx="1033" formatCode="0.00">
                  <c:v>1.427393442622952</c:v>
                </c:pt>
                <c:pt idx="1034" formatCode="0.00">
                  <c:v>1.4274766557377061</c:v>
                </c:pt>
                <c:pt idx="1035" formatCode="0.00">
                  <c:v>1.4275598688524602</c:v>
                </c:pt>
                <c:pt idx="1036" formatCode="0.00">
                  <c:v>1.4276430819672143</c:v>
                </c:pt>
                <c:pt idx="1037" formatCode="0.00">
                  <c:v>1.4277262950819685</c:v>
                </c:pt>
                <c:pt idx="1038" formatCode="0.00">
                  <c:v>1.4278095081967226</c:v>
                </c:pt>
                <c:pt idx="1039" formatCode="0.00">
                  <c:v>1.4278927213114767</c:v>
                </c:pt>
                <c:pt idx="1040" formatCode="0.00">
                  <c:v>1.4279759344262308</c:v>
                </c:pt>
                <c:pt idx="1041" formatCode="0.00">
                  <c:v>1.428059147540985</c:v>
                </c:pt>
                <c:pt idx="1042" formatCode="0.00">
                  <c:v>1.4281423606557391</c:v>
                </c:pt>
                <c:pt idx="1043" formatCode="0.00">
                  <c:v>1.4282255737704932</c:v>
                </c:pt>
                <c:pt idx="1044" formatCode="0.00">
                  <c:v>1.4283087868852473</c:v>
                </c:pt>
                <c:pt idx="1045" formatCode="0.00">
                  <c:v>1.4283920000000014</c:v>
                </c:pt>
                <c:pt idx="1046" formatCode="0.00">
                  <c:v>1.4284752131147556</c:v>
                </c:pt>
                <c:pt idx="1047" formatCode="0.00">
                  <c:v>1.4285584262295097</c:v>
                </c:pt>
                <c:pt idx="1048" formatCode="0.00">
                  <c:v>1.4286416393442638</c:v>
                </c:pt>
                <c:pt idx="1049" formatCode="0.00">
                  <c:v>1.4287248524590179</c:v>
                </c:pt>
                <c:pt idx="1050" formatCode="0.00">
                  <c:v>1.428808065573772</c:v>
                </c:pt>
                <c:pt idx="1051" formatCode="0.00">
                  <c:v>1.4288912786885262</c:v>
                </c:pt>
                <c:pt idx="1052" formatCode="0.00">
                  <c:v>1.4289744918032803</c:v>
                </c:pt>
                <c:pt idx="1053" formatCode="0.00">
                  <c:v>1.4290577049180344</c:v>
                </c:pt>
                <c:pt idx="1054" formatCode="0.00">
                  <c:v>1.4291409180327885</c:v>
                </c:pt>
                <c:pt idx="1055" formatCode="0.00">
                  <c:v>1.4292241311475427</c:v>
                </c:pt>
                <c:pt idx="1056" formatCode="0.00">
                  <c:v>1.4293073442622968</c:v>
                </c:pt>
                <c:pt idx="1057" formatCode="0.00">
                  <c:v>1.4293905573770509</c:v>
                </c:pt>
                <c:pt idx="1058" formatCode="0.00">
                  <c:v>1.429473770491805</c:v>
                </c:pt>
                <c:pt idx="1059" formatCode="0.00">
                  <c:v>1.4295569836065591</c:v>
                </c:pt>
                <c:pt idx="1060" formatCode="0.00">
                  <c:v>1.4296401967213133</c:v>
                </c:pt>
                <c:pt idx="1061" formatCode="0.00">
                  <c:v>1.4297234098360674</c:v>
                </c:pt>
                <c:pt idx="1062" formatCode="0.00">
                  <c:v>1.4298066229508215</c:v>
                </c:pt>
                <c:pt idx="1063" formatCode="0.00">
                  <c:v>1.4298898360655756</c:v>
                </c:pt>
                <c:pt idx="1064" formatCode="0.00">
                  <c:v>1.4299730491803297</c:v>
                </c:pt>
                <c:pt idx="1065" formatCode="0.00">
                  <c:v>1.4300562622950839</c:v>
                </c:pt>
                <c:pt idx="1066" formatCode="0.00">
                  <c:v>1.430139475409838</c:v>
                </c:pt>
                <c:pt idx="1067" formatCode="0.00">
                  <c:v>1.4302226885245921</c:v>
                </c:pt>
                <c:pt idx="1068" formatCode="0.00">
                  <c:v>1.4303059016393462</c:v>
                </c:pt>
                <c:pt idx="1069" formatCode="0.00">
                  <c:v>1.4303891147541004</c:v>
                </c:pt>
                <c:pt idx="1070" formatCode="0.00">
                  <c:v>1.4304723278688545</c:v>
                </c:pt>
                <c:pt idx="1071" formatCode="0.00">
                  <c:v>1.4305555409836086</c:v>
                </c:pt>
                <c:pt idx="1072" formatCode="0.00">
                  <c:v>1.4306387540983627</c:v>
                </c:pt>
                <c:pt idx="1073" formatCode="0.00">
                  <c:v>1.4307219672131168</c:v>
                </c:pt>
                <c:pt idx="1074" formatCode="0.00">
                  <c:v>1.430805180327871</c:v>
                </c:pt>
                <c:pt idx="1075" formatCode="0.00">
                  <c:v>1.4308883934426251</c:v>
                </c:pt>
                <c:pt idx="1076" formatCode="0.00">
                  <c:v>1.4309716065573792</c:v>
                </c:pt>
                <c:pt idx="1077" formatCode="0.00">
                  <c:v>1.4310548196721333</c:v>
                </c:pt>
                <c:pt idx="1078" formatCode="0.00">
                  <c:v>1.4311380327868874</c:v>
                </c:pt>
                <c:pt idx="1079" formatCode="0.00">
                  <c:v>1.4312212459016416</c:v>
                </c:pt>
                <c:pt idx="1080" formatCode="0.00">
                  <c:v>1.4313044590163957</c:v>
                </c:pt>
                <c:pt idx="1081" formatCode="0.00">
                  <c:v>1.4313876721311498</c:v>
                </c:pt>
                <c:pt idx="1082" formatCode="0.00">
                  <c:v>1.4314708852459039</c:v>
                </c:pt>
                <c:pt idx="1083" formatCode="0.00">
                  <c:v>1.4315540983606581</c:v>
                </c:pt>
                <c:pt idx="1084" formatCode="0.00">
                  <c:v>1.4316373114754122</c:v>
                </c:pt>
                <c:pt idx="1085" formatCode="0.00">
                  <c:v>1.4317205245901663</c:v>
                </c:pt>
                <c:pt idx="1086" formatCode="0.00">
                  <c:v>1.4318037377049204</c:v>
                </c:pt>
                <c:pt idx="1087" formatCode="0.00">
                  <c:v>1.4318869508196745</c:v>
                </c:pt>
                <c:pt idx="1088" formatCode="0.00">
                  <c:v>1.4319701639344287</c:v>
                </c:pt>
                <c:pt idx="1089" formatCode="0.00">
                  <c:v>1.4320533770491828</c:v>
                </c:pt>
                <c:pt idx="1090" formatCode="0.00">
                  <c:v>1.4321365901639369</c:v>
                </c:pt>
                <c:pt idx="1091" formatCode="0.00">
                  <c:v>1.432219803278691</c:v>
                </c:pt>
                <c:pt idx="1092" formatCode="0.00">
                  <c:v>1.4323030163934451</c:v>
                </c:pt>
                <c:pt idx="1093" formatCode="0.00">
                  <c:v>1.4323862295081993</c:v>
                </c:pt>
                <c:pt idx="1094" formatCode="0.00">
                  <c:v>1.4324694426229534</c:v>
                </c:pt>
                <c:pt idx="1095" formatCode="0.00">
                  <c:v>1.4325526557377075</c:v>
                </c:pt>
                <c:pt idx="1096" formatCode="0.00">
                  <c:v>1.4326358688524616</c:v>
                </c:pt>
                <c:pt idx="1097" formatCode="0.00">
                  <c:v>1.4327190819672158</c:v>
                </c:pt>
                <c:pt idx="1098" formatCode="0.00">
                  <c:v>1.4328022950819699</c:v>
                </c:pt>
                <c:pt idx="1099" formatCode="0.00">
                  <c:v>1.432885508196724</c:v>
                </c:pt>
                <c:pt idx="1100" formatCode="0.00">
                  <c:v>1.4329687213114781</c:v>
                </c:pt>
                <c:pt idx="1101" formatCode="0.00">
                  <c:v>1.4330519344262322</c:v>
                </c:pt>
                <c:pt idx="1102" formatCode="0.00">
                  <c:v>1.4331351475409864</c:v>
                </c:pt>
                <c:pt idx="1103" formatCode="0.00">
                  <c:v>1.4332183606557405</c:v>
                </c:pt>
                <c:pt idx="1104" formatCode="0.00">
                  <c:v>1.4333015737704946</c:v>
                </c:pt>
                <c:pt idx="1105" formatCode="0.00">
                  <c:v>1.4333847868852487</c:v>
                </c:pt>
                <c:pt idx="1106" formatCode="0.00">
                  <c:v>1.4334680000000029</c:v>
                </c:pt>
                <c:pt idx="1107" formatCode="0.00">
                  <c:v>1.433551213114757</c:v>
                </c:pt>
                <c:pt idx="1108" formatCode="0.00">
                  <c:v>1.4336344262295111</c:v>
                </c:pt>
                <c:pt idx="1109" formatCode="0.00">
                  <c:v>1.4337176393442652</c:v>
                </c:pt>
                <c:pt idx="1110" formatCode="0.00">
                  <c:v>1.4338008524590193</c:v>
                </c:pt>
                <c:pt idx="1111" formatCode="0.00">
                  <c:v>1.4338840655737735</c:v>
                </c:pt>
                <c:pt idx="1112" formatCode="0.00">
                  <c:v>1.4339672786885276</c:v>
                </c:pt>
                <c:pt idx="1113" formatCode="0.00">
                  <c:v>1.4340504918032817</c:v>
                </c:pt>
                <c:pt idx="1114" formatCode="0.00">
                  <c:v>1.4341337049180358</c:v>
                </c:pt>
                <c:pt idx="1115" formatCode="0.00">
                  <c:v>1.4342169180327899</c:v>
                </c:pt>
                <c:pt idx="1116" formatCode="0.00">
                  <c:v>1.4343001311475441</c:v>
                </c:pt>
                <c:pt idx="1117" formatCode="0.00">
                  <c:v>1.4343833442622982</c:v>
                </c:pt>
                <c:pt idx="1118" formatCode="0.00">
                  <c:v>1.4344665573770523</c:v>
                </c:pt>
                <c:pt idx="1119" formatCode="0.00">
                  <c:v>1.4345497704918064</c:v>
                </c:pt>
                <c:pt idx="1120" formatCode="0.00">
                  <c:v>1.4346329836065606</c:v>
                </c:pt>
                <c:pt idx="1121" formatCode="0.00">
                  <c:v>1.4347161967213147</c:v>
                </c:pt>
                <c:pt idx="1122" formatCode="0.00">
                  <c:v>1.4347994098360688</c:v>
                </c:pt>
                <c:pt idx="1123" formatCode="0.00">
                  <c:v>1.4348826229508229</c:v>
                </c:pt>
                <c:pt idx="1124" formatCode="0.00">
                  <c:v>1.434965836065577</c:v>
                </c:pt>
                <c:pt idx="1125" formatCode="0.00">
                  <c:v>1.4350490491803312</c:v>
                </c:pt>
                <c:pt idx="1126" formatCode="0.00">
                  <c:v>1.4351322622950853</c:v>
                </c:pt>
                <c:pt idx="1127" formatCode="0.00">
                  <c:v>1.4352154754098394</c:v>
                </c:pt>
                <c:pt idx="1128" formatCode="0.00">
                  <c:v>1.4352986885245935</c:v>
                </c:pt>
                <c:pt idx="1129" formatCode="0.00">
                  <c:v>1.4353819016393476</c:v>
                </c:pt>
                <c:pt idx="1130" formatCode="0.00">
                  <c:v>1.4354651147541018</c:v>
                </c:pt>
                <c:pt idx="1131" formatCode="0.00">
                  <c:v>1.4355483278688559</c:v>
                </c:pt>
                <c:pt idx="1132" formatCode="0.00">
                  <c:v>1.43563154098361</c:v>
                </c:pt>
                <c:pt idx="1133" formatCode="0.00">
                  <c:v>1.4357147540983641</c:v>
                </c:pt>
                <c:pt idx="1134" formatCode="0.00">
                  <c:v>1.4357979672131183</c:v>
                </c:pt>
                <c:pt idx="1135" formatCode="0.00">
                  <c:v>1.4358811803278724</c:v>
                </c:pt>
                <c:pt idx="1136" formatCode="0.00">
                  <c:v>1.4359643934426265</c:v>
                </c:pt>
                <c:pt idx="1137" formatCode="0.00">
                  <c:v>1.4360476065573806</c:v>
                </c:pt>
                <c:pt idx="1138" formatCode="0.00">
                  <c:v>1.4361308196721347</c:v>
                </c:pt>
                <c:pt idx="1139" formatCode="0.00">
                  <c:v>1.4362140327868889</c:v>
                </c:pt>
                <c:pt idx="1140" formatCode="0.00">
                  <c:v>1.436297245901643</c:v>
                </c:pt>
                <c:pt idx="1141" formatCode="0.00">
                  <c:v>1.4363804590163971</c:v>
                </c:pt>
                <c:pt idx="1142" formatCode="0.00">
                  <c:v>1.4364636721311512</c:v>
                </c:pt>
                <c:pt idx="1143" formatCode="0.00">
                  <c:v>1.4365468852459053</c:v>
                </c:pt>
                <c:pt idx="1144" formatCode="0.00">
                  <c:v>1.4366300983606595</c:v>
                </c:pt>
                <c:pt idx="1145" formatCode="0.00">
                  <c:v>1.4367133114754136</c:v>
                </c:pt>
                <c:pt idx="1146" formatCode="0.00">
                  <c:v>1.4367965245901677</c:v>
                </c:pt>
                <c:pt idx="1147" formatCode="0.00">
                  <c:v>1.4368797377049218</c:v>
                </c:pt>
                <c:pt idx="1148" formatCode="0.00">
                  <c:v>1.436962950819676</c:v>
                </c:pt>
                <c:pt idx="1149" formatCode="0.00">
                  <c:v>1.4370461639344301</c:v>
                </c:pt>
                <c:pt idx="1150" formatCode="0.00">
                  <c:v>1.4371293770491842</c:v>
                </c:pt>
                <c:pt idx="1151" formatCode="0.00">
                  <c:v>1.4372125901639383</c:v>
                </c:pt>
                <c:pt idx="1152" formatCode="0.00">
                  <c:v>1.4372958032786924</c:v>
                </c:pt>
                <c:pt idx="1153" formatCode="0.00">
                  <c:v>1.4373790163934466</c:v>
                </c:pt>
                <c:pt idx="1154" formatCode="0.00">
                  <c:v>1.4374622295082007</c:v>
                </c:pt>
                <c:pt idx="1155" formatCode="0.00">
                  <c:v>1.4375454426229548</c:v>
                </c:pt>
                <c:pt idx="1156" formatCode="0.00">
                  <c:v>1.4376286557377089</c:v>
                </c:pt>
                <c:pt idx="1157" formatCode="0.00">
                  <c:v>1.437711868852463</c:v>
                </c:pt>
                <c:pt idx="1158" formatCode="0.00">
                  <c:v>1.4377950819672172</c:v>
                </c:pt>
                <c:pt idx="1159" formatCode="0.00">
                  <c:v>1.4378782950819713</c:v>
                </c:pt>
                <c:pt idx="1160" formatCode="0.00">
                  <c:v>1.4379615081967254</c:v>
                </c:pt>
                <c:pt idx="1161" formatCode="0.00">
                  <c:v>1.4380447213114795</c:v>
                </c:pt>
                <c:pt idx="1162" formatCode="0.00">
                  <c:v>1.4381279344262337</c:v>
                </c:pt>
                <c:pt idx="1163" formatCode="0.00">
                  <c:v>1.4382111475409878</c:v>
                </c:pt>
                <c:pt idx="1164" formatCode="0.00">
                  <c:v>1.4382943606557419</c:v>
                </c:pt>
                <c:pt idx="1165" formatCode="0.00">
                  <c:v>1.438377573770496</c:v>
                </c:pt>
                <c:pt idx="1166" formatCode="0.00">
                  <c:v>1.4384607868852501</c:v>
                </c:pt>
                <c:pt idx="1167" formatCode="0.000">
                  <c:v>1.438544</c:v>
                </c:pt>
              </c:numCache>
            </c:numRef>
          </c:val>
          <c:extLst>
            <c:ext xmlns:c16="http://schemas.microsoft.com/office/drawing/2014/chart" uri="{C3380CC4-5D6E-409C-BE32-E72D297353CC}">
              <c16:uniqueId val="{00000001-42BC-4A55-9957-EAAA7FEBA9E3}"/>
            </c:ext>
          </c:extLst>
        </c:ser>
        <c:ser>
          <c:idx val="4"/>
          <c:order val="4"/>
          <c:tx>
            <c:v>Series 5</c:v>
          </c:tx>
          <c:spPr>
            <a:solidFill>
              <a:srgbClr val="FFDD00"/>
            </a:solidFill>
            <a:ln>
              <a:noFill/>
            </a:ln>
            <a:effectLst/>
          </c:spPr>
          <c:cat>
            <c:numRef>
              <c:f>'GBPUSD Oxford'!$B$4:$B$1200</c:f>
              <c:numCache>
                <c:formatCode>m/d/yyyy</c:formatCode>
                <c:ptCount val="1197"/>
                <c:pt idx="0">
                  <c:v>43192</c:v>
                </c:pt>
                <c:pt idx="1">
                  <c:v>43193</c:v>
                </c:pt>
                <c:pt idx="2">
                  <c:v>43194</c:v>
                </c:pt>
                <c:pt idx="3">
                  <c:v>43195</c:v>
                </c:pt>
                <c:pt idx="4">
                  <c:v>43196</c:v>
                </c:pt>
                <c:pt idx="5">
                  <c:v>43199</c:v>
                </c:pt>
                <c:pt idx="6">
                  <c:v>43200</c:v>
                </c:pt>
                <c:pt idx="7">
                  <c:v>43201</c:v>
                </c:pt>
                <c:pt idx="8">
                  <c:v>43202</c:v>
                </c:pt>
                <c:pt idx="9">
                  <c:v>43203</c:v>
                </c:pt>
                <c:pt idx="10">
                  <c:v>43206</c:v>
                </c:pt>
                <c:pt idx="11">
                  <c:v>43207</c:v>
                </c:pt>
                <c:pt idx="12">
                  <c:v>43208</c:v>
                </c:pt>
                <c:pt idx="13">
                  <c:v>43209</c:v>
                </c:pt>
                <c:pt idx="14">
                  <c:v>43210</c:v>
                </c:pt>
                <c:pt idx="15">
                  <c:v>43213</c:v>
                </c:pt>
                <c:pt idx="16">
                  <c:v>43214</c:v>
                </c:pt>
                <c:pt idx="17">
                  <c:v>43215</c:v>
                </c:pt>
                <c:pt idx="18">
                  <c:v>43216</c:v>
                </c:pt>
                <c:pt idx="19">
                  <c:v>43217</c:v>
                </c:pt>
                <c:pt idx="20">
                  <c:v>43220</c:v>
                </c:pt>
                <c:pt idx="21">
                  <c:v>43221</c:v>
                </c:pt>
                <c:pt idx="22">
                  <c:v>43222</c:v>
                </c:pt>
                <c:pt idx="23">
                  <c:v>43223</c:v>
                </c:pt>
                <c:pt idx="24">
                  <c:v>43224</c:v>
                </c:pt>
                <c:pt idx="25">
                  <c:v>43227</c:v>
                </c:pt>
                <c:pt idx="26">
                  <c:v>43228</c:v>
                </c:pt>
                <c:pt idx="27">
                  <c:v>43229</c:v>
                </c:pt>
                <c:pt idx="28">
                  <c:v>43230</c:v>
                </c:pt>
                <c:pt idx="29">
                  <c:v>43231</c:v>
                </c:pt>
                <c:pt idx="30">
                  <c:v>43234</c:v>
                </c:pt>
                <c:pt idx="31">
                  <c:v>43235</c:v>
                </c:pt>
                <c:pt idx="32">
                  <c:v>43236</c:v>
                </c:pt>
                <c:pt idx="33">
                  <c:v>43237</c:v>
                </c:pt>
                <c:pt idx="34">
                  <c:v>43238</c:v>
                </c:pt>
                <c:pt idx="35">
                  <c:v>43241</c:v>
                </c:pt>
                <c:pt idx="36">
                  <c:v>43242</c:v>
                </c:pt>
                <c:pt idx="37">
                  <c:v>43243</c:v>
                </c:pt>
                <c:pt idx="38">
                  <c:v>43244</c:v>
                </c:pt>
                <c:pt idx="39">
                  <c:v>43245</c:v>
                </c:pt>
                <c:pt idx="40">
                  <c:v>43248</c:v>
                </c:pt>
                <c:pt idx="41">
                  <c:v>43249</c:v>
                </c:pt>
                <c:pt idx="42">
                  <c:v>43250</c:v>
                </c:pt>
                <c:pt idx="43">
                  <c:v>43251</c:v>
                </c:pt>
                <c:pt idx="44">
                  <c:v>43252</c:v>
                </c:pt>
                <c:pt idx="45">
                  <c:v>43255</c:v>
                </c:pt>
                <c:pt idx="46">
                  <c:v>43256</c:v>
                </c:pt>
                <c:pt idx="47">
                  <c:v>43257</c:v>
                </c:pt>
                <c:pt idx="48">
                  <c:v>43258</c:v>
                </c:pt>
                <c:pt idx="49">
                  <c:v>43259</c:v>
                </c:pt>
                <c:pt idx="50">
                  <c:v>43262</c:v>
                </c:pt>
                <c:pt idx="51">
                  <c:v>43263</c:v>
                </c:pt>
                <c:pt idx="52">
                  <c:v>43264</c:v>
                </c:pt>
                <c:pt idx="53">
                  <c:v>43265</c:v>
                </c:pt>
                <c:pt idx="54">
                  <c:v>43266</c:v>
                </c:pt>
                <c:pt idx="55">
                  <c:v>43269</c:v>
                </c:pt>
                <c:pt idx="56">
                  <c:v>43270</c:v>
                </c:pt>
                <c:pt idx="57">
                  <c:v>43271</c:v>
                </c:pt>
                <c:pt idx="58">
                  <c:v>43272</c:v>
                </c:pt>
                <c:pt idx="59">
                  <c:v>43273</c:v>
                </c:pt>
                <c:pt idx="60">
                  <c:v>43276</c:v>
                </c:pt>
                <c:pt idx="61">
                  <c:v>43277</c:v>
                </c:pt>
                <c:pt idx="62">
                  <c:v>43278</c:v>
                </c:pt>
                <c:pt idx="63">
                  <c:v>43279</c:v>
                </c:pt>
                <c:pt idx="64">
                  <c:v>43280</c:v>
                </c:pt>
                <c:pt idx="65">
                  <c:v>43283</c:v>
                </c:pt>
                <c:pt idx="66">
                  <c:v>43284</c:v>
                </c:pt>
                <c:pt idx="67">
                  <c:v>43285</c:v>
                </c:pt>
                <c:pt idx="68">
                  <c:v>43286</c:v>
                </c:pt>
                <c:pt idx="69">
                  <c:v>43287</c:v>
                </c:pt>
                <c:pt idx="70">
                  <c:v>43290</c:v>
                </c:pt>
                <c:pt idx="71">
                  <c:v>43291</c:v>
                </c:pt>
                <c:pt idx="72">
                  <c:v>43292</c:v>
                </c:pt>
                <c:pt idx="73">
                  <c:v>43293</c:v>
                </c:pt>
                <c:pt idx="74">
                  <c:v>43294</c:v>
                </c:pt>
                <c:pt idx="75">
                  <c:v>43297</c:v>
                </c:pt>
                <c:pt idx="76">
                  <c:v>43298</c:v>
                </c:pt>
                <c:pt idx="77">
                  <c:v>43299</c:v>
                </c:pt>
                <c:pt idx="78">
                  <c:v>43300</c:v>
                </c:pt>
                <c:pt idx="79">
                  <c:v>43301</c:v>
                </c:pt>
                <c:pt idx="80">
                  <c:v>43304</c:v>
                </c:pt>
                <c:pt idx="81">
                  <c:v>43305</c:v>
                </c:pt>
                <c:pt idx="82">
                  <c:v>43306</c:v>
                </c:pt>
                <c:pt idx="83">
                  <c:v>43307</c:v>
                </c:pt>
                <c:pt idx="84">
                  <c:v>43308</c:v>
                </c:pt>
                <c:pt idx="85">
                  <c:v>43311</c:v>
                </c:pt>
                <c:pt idx="86">
                  <c:v>43312</c:v>
                </c:pt>
                <c:pt idx="87">
                  <c:v>43313</c:v>
                </c:pt>
                <c:pt idx="88">
                  <c:v>43314</c:v>
                </c:pt>
                <c:pt idx="89">
                  <c:v>43315</c:v>
                </c:pt>
                <c:pt idx="90">
                  <c:v>43318</c:v>
                </c:pt>
                <c:pt idx="91">
                  <c:v>43319</c:v>
                </c:pt>
                <c:pt idx="92">
                  <c:v>43320</c:v>
                </c:pt>
                <c:pt idx="93">
                  <c:v>43321</c:v>
                </c:pt>
                <c:pt idx="94">
                  <c:v>43322</c:v>
                </c:pt>
                <c:pt idx="95">
                  <c:v>43325</c:v>
                </c:pt>
                <c:pt idx="96">
                  <c:v>43326</c:v>
                </c:pt>
                <c:pt idx="97">
                  <c:v>43327</c:v>
                </c:pt>
                <c:pt idx="98">
                  <c:v>43328</c:v>
                </c:pt>
                <c:pt idx="99">
                  <c:v>43329</c:v>
                </c:pt>
                <c:pt idx="100">
                  <c:v>43332</c:v>
                </c:pt>
                <c:pt idx="101">
                  <c:v>43333</c:v>
                </c:pt>
                <c:pt idx="102">
                  <c:v>43334</c:v>
                </c:pt>
                <c:pt idx="103">
                  <c:v>43335</c:v>
                </c:pt>
                <c:pt idx="104">
                  <c:v>43336</c:v>
                </c:pt>
                <c:pt idx="105">
                  <c:v>43339</c:v>
                </c:pt>
                <c:pt idx="106">
                  <c:v>43340</c:v>
                </c:pt>
                <c:pt idx="107">
                  <c:v>43341</c:v>
                </c:pt>
                <c:pt idx="108">
                  <c:v>43342</c:v>
                </c:pt>
                <c:pt idx="109">
                  <c:v>43343</c:v>
                </c:pt>
                <c:pt idx="110">
                  <c:v>43346</c:v>
                </c:pt>
                <c:pt idx="111">
                  <c:v>43347</c:v>
                </c:pt>
                <c:pt idx="112">
                  <c:v>43348</c:v>
                </c:pt>
                <c:pt idx="113">
                  <c:v>43349</c:v>
                </c:pt>
                <c:pt idx="114">
                  <c:v>43350</c:v>
                </c:pt>
                <c:pt idx="115">
                  <c:v>43353</c:v>
                </c:pt>
                <c:pt idx="116">
                  <c:v>43354</c:v>
                </c:pt>
                <c:pt idx="117">
                  <c:v>43355</c:v>
                </c:pt>
                <c:pt idx="118">
                  <c:v>43356</c:v>
                </c:pt>
                <c:pt idx="119">
                  <c:v>43357</c:v>
                </c:pt>
                <c:pt idx="120">
                  <c:v>43360</c:v>
                </c:pt>
                <c:pt idx="121">
                  <c:v>43361</c:v>
                </c:pt>
                <c:pt idx="122">
                  <c:v>43362</c:v>
                </c:pt>
                <c:pt idx="123">
                  <c:v>43363</c:v>
                </c:pt>
                <c:pt idx="124">
                  <c:v>43364</c:v>
                </c:pt>
                <c:pt idx="125">
                  <c:v>43367</c:v>
                </c:pt>
                <c:pt idx="126">
                  <c:v>43368</c:v>
                </c:pt>
                <c:pt idx="127">
                  <c:v>43369</c:v>
                </c:pt>
                <c:pt idx="128">
                  <c:v>43370</c:v>
                </c:pt>
                <c:pt idx="129">
                  <c:v>43371</c:v>
                </c:pt>
                <c:pt idx="130">
                  <c:v>43374</c:v>
                </c:pt>
                <c:pt idx="131">
                  <c:v>43375</c:v>
                </c:pt>
                <c:pt idx="132">
                  <c:v>43376</c:v>
                </c:pt>
                <c:pt idx="133">
                  <c:v>43377</c:v>
                </c:pt>
                <c:pt idx="134">
                  <c:v>43378</c:v>
                </c:pt>
                <c:pt idx="135">
                  <c:v>43381</c:v>
                </c:pt>
                <c:pt idx="136">
                  <c:v>43382</c:v>
                </c:pt>
                <c:pt idx="137">
                  <c:v>43383</c:v>
                </c:pt>
                <c:pt idx="138">
                  <c:v>43384</c:v>
                </c:pt>
                <c:pt idx="139">
                  <c:v>43385</c:v>
                </c:pt>
                <c:pt idx="140">
                  <c:v>43388</c:v>
                </c:pt>
                <c:pt idx="141">
                  <c:v>43389</c:v>
                </c:pt>
                <c:pt idx="142">
                  <c:v>43390</c:v>
                </c:pt>
                <c:pt idx="143">
                  <c:v>43391</c:v>
                </c:pt>
                <c:pt idx="144">
                  <c:v>43392</c:v>
                </c:pt>
                <c:pt idx="145">
                  <c:v>43395</c:v>
                </c:pt>
                <c:pt idx="146">
                  <c:v>43396</c:v>
                </c:pt>
                <c:pt idx="147">
                  <c:v>43397</c:v>
                </c:pt>
                <c:pt idx="148">
                  <c:v>43398</c:v>
                </c:pt>
                <c:pt idx="149">
                  <c:v>43399</c:v>
                </c:pt>
                <c:pt idx="150">
                  <c:v>43402</c:v>
                </c:pt>
                <c:pt idx="151">
                  <c:v>43403</c:v>
                </c:pt>
                <c:pt idx="152">
                  <c:v>43404</c:v>
                </c:pt>
                <c:pt idx="153">
                  <c:v>43405</c:v>
                </c:pt>
                <c:pt idx="154">
                  <c:v>43406</c:v>
                </c:pt>
                <c:pt idx="155">
                  <c:v>43409</c:v>
                </c:pt>
                <c:pt idx="156">
                  <c:v>43410</c:v>
                </c:pt>
                <c:pt idx="157">
                  <c:v>43411</c:v>
                </c:pt>
                <c:pt idx="158">
                  <c:v>43412</c:v>
                </c:pt>
                <c:pt idx="159">
                  <c:v>43413</c:v>
                </c:pt>
                <c:pt idx="160">
                  <c:v>43416</c:v>
                </c:pt>
                <c:pt idx="161">
                  <c:v>43417</c:v>
                </c:pt>
                <c:pt idx="162">
                  <c:v>43418</c:v>
                </c:pt>
                <c:pt idx="163">
                  <c:v>43419</c:v>
                </c:pt>
                <c:pt idx="164">
                  <c:v>43420</c:v>
                </c:pt>
                <c:pt idx="165">
                  <c:v>43423</c:v>
                </c:pt>
                <c:pt idx="166">
                  <c:v>43424</c:v>
                </c:pt>
                <c:pt idx="167">
                  <c:v>43425</c:v>
                </c:pt>
                <c:pt idx="168">
                  <c:v>43426</c:v>
                </c:pt>
                <c:pt idx="169">
                  <c:v>43427</c:v>
                </c:pt>
                <c:pt idx="170">
                  <c:v>43430</c:v>
                </c:pt>
                <c:pt idx="171">
                  <c:v>43431</c:v>
                </c:pt>
                <c:pt idx="172">
                  <c:v>43432</c:v>
                </c:pt>
                <c:pt idx="173">
                  <c:v>43433</c:v>
                </c:pt>
                <c:pt idx="174">
                  <c:v>43434</c:v>
                </c:pt>
                <c:pt idx="175">
                  <c:v>43437</c:v>
                </c:pt>
                <c:pt idx="176">
                  <c:v>43438</c:v>
                </c:pt>
                <c:pt idx="177">
                  <c:v>43439</c:v>
                </c:pt>
                <c:pt idx="178">
                  <c:v>43440</c:v>
                </c:pt>
                <c:pt idx="179">
                  <c:v>43441</c:v>
                </c:pt>
                <c:pt idx="180">
                  <c:v>43444</c:v>
                </c:pt>
                <c:pt idx="181">
                  <c:v>43445</c:v>
                </c:pt>
                <c:pt idx="182">
                  <c:v>43446</c:v>
                </c:pt>
                <c:pt idx="183">
                  <c:v>43447</c:v>
                </c:pt>
                <c:pt idx="184">
                  <c:v>43448</c:v>
                </c:pt>
                <c:pt idx="185">
                  <c:v>43451</c:v>
                </c:pt>
                <c:pt idx="186">
                  <c:v>43452</c:v>
                </c:pt>
                <c:pt idx="187">
                  <c:v>43453</c:v>
                </c:pt>
                <c:pt idx="188">
                  <c:v>43454</c:v>
                </c:pt>
                <c:pt idx="189">
                  <c:v>43455</c:v>
                </c:pt>
                <c:pt idx="190">
                  <c:v>43458</c:v>
                </c:pt>
                <c:pt idx="191">
                  <c:v>43459</c:v>
                </c:pt>
                <c:pt idx="192">
                  <c:v>43460</c:v>
                </c:pt>
                <c:pt idx="193">
                  <c:v>43461</c:v>
                </c:pt>
                <c:pt idx="194">
                  <c:v>43462</c:v>
                </c:pt>
                <c:pt idx="195">
                  <c:v>43465</c:v>
                </c:pt>
                <c:pt idx="196">
                  <c:v>43466</c:v>
                </c:pt>
                <c:pt idx="197">
                  <c:v>43467</c:v>
                </c:pt>
                <c:pt idx="198">
                  <c:v>43468</c:v>
                </c:pt>
                <c:pt idx="199">
                  <c:v>43469</c:v>
                </c:pt>
                <c:pt idx="200">
                  <c:v>43472</c:v>
                </c:pt>
                <c:pt idx="201">
                  <c:v>43473</c:v>
                </c:pt>
                <c:pt idx="202">
                  <c:v>43474</c:v>
                </c:pt>
                <c:pt idx="203">
                  <c:v>43475</c:v>
                </c:pt>
                <c:pt idx="204">
                  <c:v>43476</c:v>
                </c:pt>
                <c:pt idx="205">
                  <c:v>43479</c:v>
                </c:pt>
                <c:pt idx="206">
                  <c:v>43480</c:v>
                </c:pt>
                <c:pt idx="207">
                  <c:v>43481</c:v>
                </c:pt>
                <c:pt idx="208">
                  <c:v>43482</c:v>
                </c:pt>
                <c:pt idx="209">
                  <c:v>43483</c:v>
                </c:pt>
                <c:pt idx="210">
                  <c:v>43486</c:v>
                </c:pt>
                <c:pt idx="211">
                  <c:v>43487</c:v>
                </c:pt>
                <c:pt idx="212">
                  <c:v>43488</c:v>
                </c:pt>
                <c:pt idx="213">
                  <c:v>43489</c:v>
                </c:pt>
                <c:pt idx="214">
                  <c:v>43490</c:v>
                </c:pt>
                <c:pt idx="215">
                  <c:v>43493</c:v>
                </c:pt>
                <c:pt idx="216">
                  <c:v>43494</c:v>
                </c:pt>
                <c:pt idx="217">
                  <c:v>43495</c:v>
                </c:pt>
                <c:pt idx="218">
                  <c:v>43496</c:v>
                </c:pt>
                <c:pt idx="219">
                  <c:v>43497</c:v>
                </c:pt>
                <c:pt idx="220">
                  <c:v>43500</c:v>
                </c:pt>
                <c:pt idx="221">
                  <c:v>43501</c:v>
                </c:pt>
                <c:pt idx="222">
                  <c:v>43502</c:v>
                </c:pt>
                <c:pt idx="223">
                  <c:v>43503</c:v>
                </c:pt>
                <c:pt idx="224">
                  <c:v>43504</c:v>
                </c:pt>
                <c:pt idx="225">
                  <c:v>43507</c:v>
                </c:pt>
                <c:pt idx="226">
                  <c:v>43508</c:v>
                </c:pt>
                <c:pt idx="227">
                  <c:v>43509</c:v>
                </c:pt>
                <c:pt idx="228">
                  <c:v>43510</c:v>
                </c:pt>
                <c:pt idx="229">
                  <c:v>43511</c:v>
                </c:pt>
                <c:pt idx="230">
                  <c:v>43514</c:v>
                </c:pt>
                <c:pt idx="231">
                  <c:v>43515</c:v>
                </c:pt>
                <c:pt idx="232">
                  <c:v>43516</c:v>
                </c:pt>
                <c:pt idx="233">
                  <c:v>43517</c:v>
                </c:pt>
                <c:pt idx="234">
                  <c:v>43518</c:v>
                </c:pt>
                <c:pt idx="235">
                  <c:v>43521</c:v>
                </c:pt>
                <c:pt idx="236">
                  <c:v>43522</c:v>
                </c:pt>
                <c:pt idx="237">
                  <c:v>43523</c:v>
                </c:pt>
                <c:pt idx="238">
                  <c:v>43524</c:v>
                </c:pt>
                <c:pt idx="239">
                  <c:v>43525</c:v>
                </c:pt>
                <c:pt idx="240">
                  <c:v>43528</c:v>
                </c:pt>
                <c:pt idx="241">
                  <c:v>43529</c:v>
                </c:pt>
                <c:pt idx="242">
                  <c:v>43530</c:v>
                </c:pt>
                <c:pt idx="243">
                  <c:v>43531</c:v>
                </c:pt>
                <c:pt idx="244">
                  <c:v>43532</c:v>
                </c:pt>
                <c:pt idx="245">
                  <c:v>43535</c:v>
                </c:pt>
                <c:pt idx="246">
                  <c:v>43536</c:v>
                </c:pt>
                <c:pt idx="247">
                  <c:v>43537</c:v>
                </c:pt>
                <c:pt idx="248">
                  <c:v>43538</c:v>
                </c:pt>
                <c:pt idx="249">
                  <c:v>43539</c:v>
                </c:pt>
                <c:pt idx="250">
                  <c:v>43542</c:v>
                </c:pt>
                <c:pt idx="251">
                  <c:v>43543</c:v>
                </c:pt>
                <c:pt idx="252">
                  <c:v>43544</c:v>
                </c:pt>
                <c:pt idx="253">
                  <c:v>43545</c:v>
                </c:pt>
                <c:pt idx="254">
                  <c:v>43546</c:v>
                </c:pt>
                <c:pt idx="255">
                  <c:v>43549</c:v>
                </c:pt>
                <c:pt idx="256">
                  <c:v>43550</c:v>
                </c:pt>
                <c:pt idx="257">
                  <c:v>43551</c:v>
                </c:pt>
                <c:pt idx="258">
                  <c:v>43552</c:v>
                </c:pt>
                <c:pt idx="259">
                  <c:v>43553</c:v>
                </c:pt>
                <c:pt idx="260">
                  <c:v>43556</c:v>
                </c:pt>
                <c:pt idx="261">
                  <c:v>43557</c:v>
                </c:pt>
                <c:pt idx="262">
                  <c:v>43558</c:v>
                </c:pt>
                <c:pt idx="263">
                  <c:v>43559</c:v>
                </c:pt>
                <c:pt idx="264">
                  <c:v>43560</c:v>
                </c:pt>
                <c:pt idx="265">
                  <c:v>43563</c:v>
                </c:pt>
                <c:pt idx="266">
                  <c:v>43564</c:v>
                </c:pt>
                <c:pt idx="267">
                  <c:v>43565</c:v>
                </c:pt>
                <c:pt idx="268">
                  <c:v>43566</c:v>
                </c:pt>
                <c:pt idx="269">
                  <c:v>43567</c:v>
                </c:pt>
                <c:pt idx="270">
                  <c:v>43570</c:v>
                </c:pt>
                <c:pt idx="271">
                  <c:v>43571</c:v>
                </c:pt>
                <c:pt idx="272">
                  <c:v>43572</c:v>
                </c:pt>
                <c:pt idx="273">
                  <c:v>43573</c:v>
                </c:pt>
                <c:pt idx="274">
                  <c:v>43574</c:v>
                </c:pt>
                <c:pt idx="275">
                  <c:v>43577</c:v>
                </c:pt>
                <c:pt idx="276">
                  <c:v>43578</c:v>
                </c:pt>
                <c:pt idx="277">
                  <c:v>43579</c:v>
                </c:pt>
                <c:pt idx="278">
                  <c:v>43580</c:v>
                </c:pt>
                <c:pt idx="279">
                  <c:v>43581</c:v>
                </c:pt>
                <c:pt idx="280">
                  <c:v>43584</c:v>
                </c:pt>
                <c:pt idx="281">
                  <c:v>43585</c:v>
                </c:pt>
                <c:pt idx="282">
                  <c:v>43586</c:v>
                </c:pt>
                <c:pt idx="283">
                  <c:v>43587</c:v>
                </c:pt>
                <c:pt idx="284">
                  <c:v>43588</c:v>
                </c:pt>
                <c:pt idx="285">
                  <c:v>43591</c:v>
                </c:pt>
                <c:pt idx="286">
                  <c:v>43592</c:v>
                </c:pt>
                <c:pt idx="287">
                  <c:v>43593</c:v>
                </c:pt>
                <c:pt idx="288">
                  <c:v>43594</c:v>
                </c:pt>
                <c:pt idx="289">
                  <c:v>43595</c:v>
                </c:pt>
                <c:pt idx="290">
                  <c:v>43598</c:v>
                </c:pt>
                <c:pt idx="291">
                  <c:v>43599</c:v>
                </c:pt>
                <c:pt idx="292">
                  <c:v>43600</c:v>
                </c:pt>
                <c:pt idx="293">
                  <c:v>43601</c:v>
                </c:pt>
                <c:pt idx="294">
                  <c:v>43602</c:v>
                </c:pt>
                <c:pt idx="295">
                  <c:v>43605</c:v>
                </c:pt>
                <c:pt idx="296">
                  <c:v>43606</c:v>
                </c:pt>
                <c:pt idx="297">
                  <c:v>43607</c:v>
                </c:pt>
                <c:pt idx="298">
                  <c:v>43608</c:v>
                </c:pt>
                <c:pt idx="299">
                  <c:v>43609</c:v>
                </c:pt>
                <c:pt idx="300">
                  <c:v>43612</c:v>
                </c:pt>
                <c:pt idx="301">
                  <c:v>43613</c:v>
                </c:pt>
                <c:pt idx="302">
                  <c:v>43614</c:v>
                </c:pt>
                <c:pt idx="303">
                  <c:v>43615</c:v>
                </c:pt>
                <c:pt idx="304">
                  <c:v>43616</c:v>
                </c:pt>
                <c:pt idx="305">
                  <c:v>43619</c:v>
                </c:pt>
                <c:pt idx="306">
                  <c:v>43620</c:v>
                </c:pt>
                <c:pt idx="307">
                  <c:v>43621</c:v>
                </c:pt>
                <c:pt idx="308">
                  <c:v>43622</c:v>
                </c:pt>
                <c:pt idx="309">
                  <c:v>43623</c:v>
                </c:pt>
                <c:pt idx="310">
                  <c:v>43626</c:v>
                </c:pt>
                <c:pt idx="311">
                  <c:v>43627</c:v>
                </c:pt>
                <c:pt idx="312">
                  <c:v>43628</c:v>
                </c:pt>
                <c:pt idx="313">
                  <c:v>43629</c:v>
                </c:pt>
                <c:pt idx="314">
                  <c:v>43630</c:v>
                </c:pt>
                <c:pt idx="315">
                  <c:v>43633</c:v>
                </c:pt>
                <c:pt idx="316">
                  <c:v>43634</c:v>
                </c:pt>
                <c:pt idx="317">
                  <c:v>43635</c:v>
                </c:pt>
                <c:pt idx="318">
                  <c:v>43636</c:v>
                </c:pt>
                <c:pt idx="319">
                  <c:v>43637</c:v>
                </c:pt>
                <c:pt idx="320">
                  <c:v>43640</c:v>
                </c:pt>
                <c:pt idx="321">
                  <c:v>43641</c:v>
                </c:pt>
                <c:pt idx="322">
                  <c:v>43642</c:v>
                </c:pt>
                <c:pt idx="323">
                  <c:v>43643</c:v>
                </c:pt>
                <c:pt idx="324">
                  <c:v>43644</c:v>
                </c:pt>
                <c:pt idx="325">
                  <c:v>43647</c:v>
                </c:pt>
                <c:pt idx="326">
                  <c:v>43648</c:v>
                </c:pt>
                <c:pt idx="327">
                  <c:v>43649</c:v>
                </c:pt>
                <c:pt idx="328">
                  <c:v>43650</c:v>
                </c:pt>
                <c:pt idx="329">
                  <c:v>43651</c:v>
                </c:pt>
                <c:pt idx="330">
                  <c:v>43654</c:v>
                </c:pt>
                <c:pt idx="331">
                  <c:v>43655</c:v>
                </c:pt>
                <c:pt idx="332">
                  <c:v>43656</c:v>
                </c:pt>
                <c:pt idx="333">
                  <c:v>43657</c:v>
                </c:pt>
                <c:pt idx="334">
                  <c:v>43658</c:v>
                </c:pt>
                <c:pt idx="335">
                  <c:v>43661</c:v>
                </c:pt>
                <c:pt idx="336">
                  <c:v>43662</c:v>
                </c:pt>
                <c:pt idx="337">
                  <c:v>43663</c:v>
                </c:pt>
                <c:pt idx="338">
                  <c:v>43664</c:v>
                </c:pt>
                <c:pt idx="339">
                  <c:v>43665</c:v>
                </c:pt>
                <c:pt idx="340">
                  <c:v>43668</c:v>
                </c:pt>
                <c:pt idx="341">
                  <c:v>43669</c:v>
                </c:pt>
                <c:pt idx="342">
                  <c:v>43670</c:v>
                </c:pt>
                <c:pt idx="343">
                  <c:v>43671</c:v>
                </c:pt>
                <c:pt idx="344">
                  <c:v>43672</c:v>
                </c:pt>
                <c:pt idx="345">
                  <c:v>43675</c:v>
                </c:pt>
                <c:pt idx="346">
                  <c:v>43676</c:v>
                </c:pt>
                <c:pt idx="347">
                  <c:v>43677</c:v>
                </c:pt>
                <c:pt idx="348">
                  <c:v>43678</c:v>
                </c:pt>
                <c:pt idx="349">
                  <c:v>43679</c:v>
                </c:pt>
                <c:pt idx="350">
                  <c:v>43682</c:v>
                </c:pt>
                <c:pt idx="351">
                  <c:v>43683</c:v>
                </c:pt>
                <c:pt idx="352">
                  <c:v>43684</c:v>
                </c:pt>
                <c:pt idx="353">
                  <c:v>43685</c:v>
                </c:pt>
                <c:pt idx="354">
                  <c:v>43686</c:v>
                </c:pt>
                <c:pt idx="355">
                  <c:v>43689</c:v>
                </c:pt>
                <c:pt idx="356">
                  <c:v>43690</c:v>
                </c:pt>
                <c:pt idx="357">
                  <c:v>43691</c:v>
                </c:pt>
                <c:pt idx="358">
                  <c:v>43692</c:v>
                </c:pt>
                <c:pt idx="359">
                  <c:v>43693</c:v>
                </c:pt>
                <c:pt idx="360">
                  <c:v>43696</c:v>
                </c:pt>
                <c:pt idx="361">
                  <c:v>43697</c:v>
                </c:pt>
                <c:pt idx="362">
                  <c:v>43698</c:v>
                </c:pt>
                <c:pt idx="363">
                  <c:v>43699</c:v>
                </c:pt>
                <c:pt idx="364">
                  <c:v>43700</c:v>
                </c:pt>
                <c:pt idx="365">
                  <c:v>43703</c:v>
                </c:pt>
                <c:pt idx="366">
                  <c:v>43704</c:v>
                </c:pt>
                <c:pt idx="367">
                  <c:v>43705</c:v>
                </c:pt>
                <c:pt idx="368">
                  <c:v>43706</c:v>
                </c:pt>
                <c:pt idx="369">
                  <c:v>43707</c:v>
                </c:pt>
                <c:pt idx="370">
                  <c:v>43710</c:v>
                </c:pt>
                <c:pt idx="371">
                  <c:v>43711</c:v>
                </c:pt>
                <c:pt idx="372">
                  <c:v>43712</c:v>
                </c:pt>
                <c:pt idx="373">
                  <c:v>43713</c:v>
                </c:pt>
                <c:pt idx="374">
                  <c:v>43714</c:v>
                </c:pt>
                <c:pt idx="375">
                  <c:v>43717</c:v>
                </c:pt>
                <c:pt idx="376">
                  <c:v>43718</c:v>
                </c:pt>
                <c:pt idx="377">
                  <c:v>43719</c:v>
                </c:pt>
                <c:pt idx="378">
                  <c:v>43720</c:v>
                </c:pt>
                <c:pt idx="379">
                  <c:v>43721</c:v>
                </c:pt>
                <c:pt idx="380">
                  <c:v>43724</c:v>
                </c:pt>
                <c:pt idx="381">
                  <c:v>43725</c:v>
                </c:pt>
                <c:pt idx="382">
                  <c:v>43726</c:v>
                </c:pt>
                <c:pt idx="383">
                  <c:v>43727</c:v>
                </c:pt>
                <c:pt idx="384">
                  <c:v>43728</c:v>
                </c:pt>
                <c:pt idx="385">
                  <c:v>43731</c:v>
                </c:pt>
                <c:pt idx="386">
                  <c:v>43732</c:v>
                </c:pt>
                <c:pt idx="387">
                  <c:v>43733</c:v>
                </c:pt>
                <c:pt idx="388">
                  <c:v>43734</c:v>
                </c:pt>
                <c:pt idx="389">
                  <c:v>43735</c:v>
                </c:pt>
                <c:pt idx="390">
                  <c:v>43738</c:v>
                </c:pt>
                <c:pt idx="391">
                  <c:v>43739</c:v>
                </c:pt>
                <c:pt idx="392">
                  <c:v>43740</c:v>
                </c:pt>
                <c:pt idx="393">
                  <c:v>43741</c:v>
                </c:pt>
                <c:pt idx="394">
                  <c:v>43742</c:v>
                </c:pt>
                <c:pt idx="395">
                  <c:v>43745</c:v>
                </c:pt>
                <c:pt idx="396">
                  <c:v>43746</c:v>
                </c:pt>
                <c:pt idx="397">
                  <c:v>43747</c:v>
                </c:pt>
                <c:pt idx="398">
                  <c:v>43748</c:v>
                </c:pt>
                <c:pt idx="399">
                  <c:v>43749</c:v>
                </c:pt>
                <c:pt idx="400">
                  <c:v>43752</c:v>
                </c:pt>
                <c:pt idx="401">
                  <c:v>43753</c:v>
                </c:pt>
                <c:pt idx="402">
                  <c:v>43754</c:v>
                </c:pt>
                <c:pt idx="403">
                  <c:v>43755</c:v>
                </c:pt>
                <c:pt idx="404">
                  <c:v>43756</c:v>
                </c:pt>
                <c:pt idx="405">
                  <c:v>43759</c:v>
                </c:pt>
                <c:pt idx="406">
                  <c:v>43760</c:v>
                </c:pt>
                <c:pt idx="407">
                  <c:v>43761</c:v>
                </c:pt>
                <c:pt idx="408">
                  <c:v>43762</c:v>
                </c:pt>
                <c:pt idx="409">
                  <c:v>43763</c:v>
                </c:pt>
                <c:pt idx="410">
                  <c:v>43766</c:v>
                </c:pt>
                <c:pt idx="411">
                  <c:v>43767</c:v>
                </c:pt>
                <c:pt idx="412">
                  <c:v>43768</c:v>
                </c:pt>
                <c:pt idx="413">
                  <c:v>43769</c:v>
                </c:pt>
                <c:pt idx="414">
                  <c:v>43770</c:v>
                </c:pt>
                <c:pt idx="415">
                  <c:v>43773</c:v>
                </c:pt>
                <c:pt idx="416">
                  <c:v>43774</c:v>
                </c:pt>
                <c:pt idx="417">
                  <c:v>43775</c:v>
                </c:pt>
                <c:pt idx="418">
                  <c:v>43776</c:v>
                </c:pt>
                <c:pt idx="419">
                  <c:v>43777</c:v>
                </c:pt>
                <c:pt idx="420">
                  <c:v>43780</c:v>
                </c:pt>
                <c:pt idx="421">
                  <c:v>43781</c:v>
                </c:pt>
                <c:pt idx="422">
                  <c:v>43782</c:v>
                </c:pt>
                <c:pt idx="423">
                  <c:v>43783</c:v>
                </c:pt>
                <c:pt idx="424">
                  <c:v>43784</c:v>
                </c:pt>
                <c:pt idx="425">
                  <c:v>43787</c:v>
                </c:pt>
                <c:pt idx="426">
                  <c:v>43788</c:v>
                </c:pt>
                <c:pt idx="427">
                  <c:v>43789</c:v>
                </c:pt>
                <c:pt idx="428">
                  <c:v>43790</c:v>
                </c:pt>
                <c:pt idx="429">
                  <c:v>43791</c:v>
                </c:pt>
                <c:pt idx="430">
                  <c:v>43794</c:v>
                </c:pt>
                <c:pt idx="431">
                  <c:v>43795</c:v>
                </c:pt>
                <c:pt idx="432">
                  <c:v>43796</c:v>
                </c:pt>
                <c:pt idx="433">
                  <c:v>43797</c:v>
                </c:pt>
                <c:pt idx="434">
                  <c:v>43798</c:v>
                </c:pt>
                <c:pt idx="435">
                  <c:v>43801</c:v>
                </c:pt>
                <c:pt idx="436">
                  <c:v>43802</c:v>
                </c:pt>
                <c:pt idx="437">
                  <c:v>43803</c:v>
                </c:pt>
                <c:pt idx="438">
                  <c:v>43804</c:v>
                </c:pt>
                <c:pt idx="439">
                  <c:v>43805</c:v>
                </c:pt>
                <c:pt idx="440">
                  <c:v>43808</c:v>
                </c:pt>
                <c:pt idx="441">
                  <c:v>43809</c:v>
                </c:pt>
                <c:pt idx="442">
                  <c:v>43810</c:v>
                </c:pt>
                <c:pt idx="443">
                  <c:v>43811</c:v>
                </c:pt>
                <c:pt idx="444">
                  <c:v>43812</c:v>
                </c:pt>
                <c:pt idx="445">
                  <c:v>43815</c:v>
                </c:pt>
                <c:pt idx="446">
                  <c:v>43816</c:v>
                </c:pt>
                <c:pt idx="447">
                  <c:v>43817</c:v>
                </c:pt>
                <c:pt idx="448">
                  <c:v>43818</c:v>
                </c:pt>
                <c:pt idx="449">
                  <c:v>43819</c:v>
                </c:pt>
                <c:pt idx="450">
                  <c:v>43822</c:v>
                </c:pt>
                <c:pt idx="451">
                  <c:v>43823</c:v>
                </c:pt>
                <c:pt idx="452">
                  <c:v>43824</c:v>
                </c:pt>
                <c:pt idx="453">
                  <c:v>43825</c:v>
                </c:pt>
                <c:pt idx="454">
                  <c:v>43826</c:v>
                </c:pt>
                <c:pt idx="455">
                  <c:v>43829</c:v>
                </c:pt>
                <c:pt idx="456">
                  <c:v>43830</c:v>
                </c:pt>
                <c:pt idx="457">
                  <c:v>43831</c:v>
                </c:pt>
                <c:pt idx="458">
                  <c:v>43832</c:v>
                </c:pt>
                <c:pt idx="459">
                  <c:v>43833</c:v>
                </c:pt>
                <c:pt idx="460">
                  <c:v>43836</c:v>
                </c:pt>
                <c:pt idx="461">
                  <c:v>43837</c:v>
                </c:pt>
                <c:pt idx="462">
                  <c:v>43838</c:v>
                </c:pt>
                <c:pt idx="463">
                  <c:v>43839</c:v>
                </c:pt>
                <c:pt idx="464">
                  <c:v>43840</c:v>
                </c:pt>
                <c:pt idx="465">
                  <c:v>43843</c:v>
                </c:pt>
                <c:pt idx="466">
                  <c:v>43844</c:v>
                </c:pt>
                <c:pt idx="467">
                  <c:v>43845</c:v>
                </c:pt>
                <c:pt idx="468">
                  <c:v>43846</c:v>
                </c:pt>
                <c:pt idx="469">
                  <c:v>43847</c:v>
                </c:pt>
                <c:pt idx="470">
                  <c:v>43850</c:v>
                </c:pt>
                <c:pt idx="471">
                  <c:v>43851</c:v>
                </c:pt>
                <c:pt idx="472">
                  <c:v>43852</c:v>
                </c:pt>
                <c:pt idx="473">
                  <c:v>43853</c:v>
                </c:pt>
                <c:pt idx="474">
                  <c:v>43854</c:v>
                </c:pt>
                <c:pt idx="475">
                  <c:v>43857</c:v>
                </c:pt>
                <c:pt idx="476">
                  <c:v>43858</c:v>
                </c:pt>
                <c:pt idx="477">
                  <c:v>43859</c:v>
                </c:pt>
                <c:pt idx="478">
                  <c:v>43860</c:v>
                </c:pt>
                <c:pt idx="479">
                  <c:v>43861</c:v>
                </c:pt>
                <c:pt idx="480">
                  <c:v>43864</c:v>
                </c:pt>
                <c:pt idx="481">
                  <c:v>43865</c:v>
                </c:pt>
                <c:pt idx="482">
                  <c:v>43866</c:v>
                </c:pt>
                <c:pt idx="483">
                  <c:v>43867</c:v>
                </c:pt>
                <c:pt idx="484">
                  <c:v>43868</c:v>
                </c:pt>
                <c:pt idx="485">
                  <c:v>43871</c:v>
                </c:pt>
                <c:pt idx="486">
                  <c:v>43872</c:v>
                </c:pt>
                <c:pt idx="487">
                  <c:v>43873</c:v>
                </c:pt>
                <c:pt idx="488">
                  <c:v>43874</c:v>
                </c:pt>
                <c:pt idx="489">
                  <c:v>43875</c:v>
                </c:pt>
                <c:pt idx="490">
                  <c:v>43878</c:v>
                </c:pt>
                <c:pt idx="491">
                  <c:v>43879</c:v>
                </c:pt>
                <c:pt idx="492">
                  <c:v>43880</c:v>
                </c:pt>
                <c:pt idx="493">
                  <c:v>43881</c:v>
                </c:pt>
                <c:pt idx="494">
                  <c:v>43882</c:v>
                </c:pt>
                <c:pt idx="495">
                  <c:v>43885</c:v>
                </c:pt>
                <c:pt idx="496">
                  <c:v>43886</c:v>
                </c:pt>
                <c:pt idx="497">
                  <c:v>43887</c:v>
                </c:pt>
                <c:pt idx="498">
                  <c:v>43888</c:v>
                </c:pt>
                <c:pt idx="499">
                  <c:v>43889</c:v>
                </c:pt>
                <c:pt idx="500">
                  <c:v>43892</c:v>
                </c:pt>
                <c:pt idx="501">
                  <c:v>43893</c:v>
                </c:pt>
                <c:pt idx="502">
                  <c:v>43894</c:v>
                </c:pt>
                <c:pt idx="503">
                  <c:v>43895</c:v>
                </c:pt>
                <c:pt idx="504">
                  <c:v>43896</c:v>
                </c:pt>
                <c:pt idx="505">
                  <c:v>43899</c:v>
                </c:pt>
                <c:pt idx="506">
                  <c:v>43900</c:v>
                </c:pt>
                <c:pt idx="507">
                  <c:v>43901</c:v>
                </c:pt>
                <c:pt idx="508">
                  <c:v>43902</c:v>
                </c:pt>
                <c:pt idx="509">
                  <c:v>43903</c:v>
                </c:pt>
                <c:pt idx="510">
                  <c:v>43906</c:v>
                </c:pt>
                <c:pt idx="511">
                  <c:v>43907</c:v>
                </c:pt>
                <c:pt idx="512">
                  <c:v>43908</c:v>
                </c:pt>
                <c:pt idx="513">
                  <c:v>43909</c:v>
                </c:pt>
                <c:pt idx="514">
                  <c:v>43910</c:v>
                </c:pt>
                <c:pt idx="515">
                  <c:v>43913</c:v>
                </c:pt>
                <c:pt idx="516">
                  <c:v>43914</c:v>
                </c:pt>
                <c:pt idx="517">
                  <c:v>43915</c:v>
                </c:pt>
                <c:pt idx="518">
                  <c:v>43916</c:v>
                </c:pt>
                <c:pt idx="519">
                  <c:v>43917</c:v>
                </c:pt>
                <c:pt idx="520">
                  <c:v>43920</c:v>
                </c:pt>
                <c:pt idx="521">
                  <c:v>43921</c:v>
                </c:pt>
                <c:pt idx="522">
                  <c:v>43922</c:v>
                </c:pt>
                <c:pt idx="523">
                  <c:v>43923</c:v>
                </c:pt>
                <c:pt idx="524">
                  <c:v>43924</c:v>
                </c:pt>
                <c:pt idx="525">
                  <c:v>43927</c:v>
                </c:pt>
                <c:pt idx="526">
                  <c:v>43928</c:v>
                </c:pt>
                <c:pt idx="527">
                  <c:v>43929</c:v>
                </c:pt>
                <c:pt idx="528">
                  <c:v>43930</c:v>
                </c:pt>
                <c:pt idx="529">
                  <c:v>43931</c:v>
                </c:pt>
                <c:pt idx="530">
                  <c:v>43934</c:v>
                </c:pt>
                <c:pt idx="531">
                  <c:v>43935</c:v>
                </c:pt>
                <c:pt idx="532">
                  <c:v>43936</c:v>
                </c:pt>
                <c:pt idx="533">
                  <c:v>43937</c:v>
                </c:pt>
                <c:pt idx="534">
                  <c:v>43938</c:v>
                </c:pt>
                <c:pt idx="535">
                  <c:v>43941</c:v>
                </c:pt>
                <c:pt idx="536">
                  <c:v>43942</c:v>
                </c:pt>
                <c:pt idx="537">
                  <c:v>43943</c:v>
                </c:pt>
                <c:pt idx="538">
                  <c:v>43944</c:v>
                </c:pt>
                <c:pt idx="539">
                  <c:v>43945</c:v>
                </c:pt>
                <c:pt idx="540">
                  <c:v>43948</c:v>
                </c:pt>
                <c:pt idx="541">
                  <c:v>43949</c:v>
                </c:pt>
                <c:pt idx="542">
                  <c:v>43950</c:v>
                </c:pt>
                <c:pt idx="543">
                  <c:v>43951</c:v>
                </c:pt>
                <c:pt idx="544">
                  <c:v>43952</c:v>
                </c:pt>
                <c:pt idx="545">
                  <c:v>43955</c:v>
                </c:pt>
                <c:pt idx="546">
                  <c:v>43956</c:v>
                </c:pt>
                <c:pt idx="547">
                  <c:v>43957</c:v>
                </c:pt>
                <c:pt idx="548">
                  <c:v>43958</c:v>
                </c:pt>
                <c:pt idx="549">
                  <c:v>43959</c:v>
                </c:pt>
                <c:pt idx="550">
                  <c:v>43962</c:v>
                </c:pt>
                <c:pt idx="551">
                  <c:v>43963</c:v>
                </c:pt>
                <c:pt idx="552">
                  <c:v>43964</c:v>
                </c:pt>
                <c:pt idx="553">
                  <c:v>43965</c:v>
                </c:pt>
                <c:pt idx="554">
                  <c:v>43966</c:v>
                </c:pt>
                <c:pt idx="555">
                  <c:v>43969</c:v>
                </c:pt>
                <c:pt idx="556">
                  <c:v>43970</c:v>
                </c:pt>
                <c:pt idx="557">
                  <c:v>43971</c:v>
                </c:pt>
                <c:pt idx="558">
                  <c:v>43972</c:v>
                </c:pt>
                <c:pt idx="559">
                  <c:v>43973</c:v>
                </c:pt>
                <c:pt idx="560">
                  <c:v>43976</c:v>
                </c:pt>
                <c:pt idx="561">
                  <c:v>43977</c:v>
                </c:pt>
                <c:pt idx="562">
                  <c:v>43978</c:v>
                </c:pt>
                <c:pt idx="563">
                  <c:v>43979</c:v>
                </c:pt>
                <c:pt idx="564">
                  <c:v>43980</c:v>
                </c:pt>
                <c:pt idx="565">
                  <c:v>43983</c:v>
                </c:pt>
                <c:pt idx="566">
                  <c:v>43984</c:v>
                </c:pt>
                <c:pt idx="567">
                  <c:v>43985</c:v>
                </c:pt>
                <c:pt idx="568">
                  <c:v>43986</c:v>
                </c:pt>
                <c:pt idx="569">
                  <c:v>43987</c:v>
                </c:pt>
                <c:pt idx="570">
                  <c:v>43990</c:v>
                </c:pt>
                <c:pt idx="571">
                  <c:v>43991</c:v>
                </c:pt>
                <c:pt idx="572">
                  <c:v>43992</c:v>
                </c:pt>
                <c:pt idx="573">
                  <c:v>43993</c:v>
                </c:pt>
                <c:pt idx="574">
                  <c:v>43994</c:v>
                </c:pt>
                <c:pt idx="575">
                  <c:v>43997</c:v>
                </c:pt>
                <c:pt idx="576">
                  <c:v>43998</c:v>
                </c:pt>
                <c:pt idx="577">
                  <c:v>43999</c:v>
                </c:pt>
                <c:pt idx="578">
                  <c:v>44000</c:v>
                </c:pt>
                <c:pt idx="579">
                  <c:v>44001</c:v>
                </c:pt>
                <c:pt idx="580">
                  <c:v>44004</c:v>
                </c:pt>
                <c:pt idx="581">
                  <c:v>44005</c:v>
                </c:pt>
                <c:pt idx="582">
                  <c:v>44006</c:v>
                </c:pt>
                <c:pt idx="583">
                  <c:v>44007</c:v>
                </c:pt>
                <c:pt idx="584">
                  <c:v>44008</c:v>
                </c:pt>
                <c:pt idx="585">
                  <c:v>44011</c:v>
                </c:pt>
                <c:pt idx="586">
                  <c:v>44012</c:v>
                </c:pt>
                <c:pt idx="587">
                  <c:v>44013</c:v>
                </c:pt>
                <c:pt idx="588">
                  <c:v>44014</c:v>
                </c:pt>
                <c:pt idx="589">
                  <c:v>44015</c:v>
                </c:pt>
                <c:pt idx="590">
                  <c:v>44018</c:v>
                </c:pt>
                <c:pt idx="591">
                  <c:v>44019</c:v>
                </c:pt>
                <c:pt idx="592">
                  <c:v>44020</c:v>
                </c:pt>
                <c:pt idx="593">
                  <c:v>44021</c:v>
                </c:pt>
                <c:pt idx="594">
                  <c:v>44022</c:v>
                </c:pt>
                <c:pt idx="595">
                  <c:v>44025</c:v>
                </c:pt>
                <c:pt idx="596">
                  <c:v>44026</c:v>
                </c:pt>
                <c:pt idx="597">
                  <c:v>44027</c:v>
                </c:pt>
                <c:pt idx="598">
                  <c:v>44028</c:v>
                </c:pt>
                <c:pt idx="599">
                  <c:v>44029</c:v>
                </c:pt>
                <c:pt idx="600">
                  <c:v>44032</c:v>
                </c:pt>
                <c:pt idx="601">
                  <c:v>44033</c:v>
                </c:pt>
                <c:pt idx="602">
                  <c:v>44034</c:v>
                </c:pt>
                <c:pt idx="603">
                  <c:v>44035</c:v>
                </c:pt>
                <c:pt idx="604">
                  <c:v>44036</c:v>
                </c:pt>
                <c:pt idx="605">
                  <c:v>44039</c:v>
                </c:pt>
                <c:pt idx="606">
                  <c:v>44040</c:v>
                </c:pt>
                <c:pt idx="607">
                  <c:v>44041</c:v>
                </c:pt>
                <c:pt idx="608">
                  <c:v>44042</c:v>
                </c:pt>
                <c:pt idx="609">
                  <c:v>44043</c:v>
                </c:pt>
                <c:pt idx="610">
                  <c:v>44046</c:v>
                </c:pt>
                <c:pt idx="611">
                  <c:v>44047</c:v>
                </c:pt>
                <c:pt idx="612">
                  <c:v>44048</c:v>
                </c:pt>
                <c:pt idx="613">
                  <c:v>44049</c:v>
                </c:pt>
                <c:pt idx="614">
                  <c:v>44050</c:v>
                </c:pt>
                <c:pt idx="615">
                  <c:v>44053</c:v>
                </c:pt>
                <c:pt idx="616">
                  <c:v>44054</c:v>
                </c:pt>
                <c:pt idx="617">
                  <c:v>44055</c:v>
                </c:pt>
                <c:pt idx="618">
                  <c:v>44056</c:v>
                </c:pt>
                <c:pt idx="619">
                  <c:v>44057</c:v>
                </c:pt>
                <c:pt idx="620">
                  <c:v>44060</c:v>
                </c:pt>
                <c:pt idx="621">
                  <c:v>44061</c:v>
                </c:pt>
                <c:pt idx="622">
                  <c:v>44062</c:v>
                </c:pt>
                <c:pt idx="623">
                  <c:v>44063</c:v>
                </c:pt>
                <c:pt idx="624">
                  <c:v>44064</c:v>
                </c:pt>
                <c:pt idx="625">
                  <c:v>44067</c:v>
                </c:pt>
                <c:pt idx="626">
                  <c:v>44068</c:v>
                </c:pt>
                <c:pt idx="627">
                  <c:v>44069</c:v>
                </c:pt>
                <c:pt idx="628">
                  <c:v>44070</c:v>
                </c:pt>
                <c:pt idx="629">
                  <c:v>44071</c:v>
                </c:pt>
                <c:pt idx="630">
                  <c:v>44074</c:v>
                </c:pt>
                <c:pt idx="631">
                  <c:v>44075</c:v>
                </c:pt>
                <c:pt idx="632">
                  <c:v>44076</c:v>
                </c:pt>
                <c:pt idx="633">
                  <c:v>44077</c:v>
                </c:pt>
                <c:pt idx="634">
                  <c:v>44078</c:v>
                </c:pt>
                <c:pt idx="635">
                  <c:v>44081</c:v>
                </c:pt>
                <c:pt idx="636">
                  <c:v>44082</c:v>
                </c:pt>
                <c:pt idx="637">
                  <c:v>44083</c:v>
                </c:pt>
                <c:pt idx="638">
                  <c:v>44084</c:v>
                </c:pt>
                <c:pt idx="639">
                  <c:v>44085</c:v>
                </c:pt>
                <c:pt idx="640">
                  <c:v>44088</c:v>
                </c:pt>
                <c:pt idx="641">
                  <c:v>44089</c:v>
                </c:pt>
                <c:pt idx="642">
                  <c:v>44090</c:v>
                </c:pt>
                <c:pt idx="643">
                  <c:v>44091</c:v>
                </c:pt>
                <c:pt idx="644">
                  <c:v>44092</c:v>
                </c:pt>
                <c:pt idx="645">
                  <c:v>44095</c:v>
                </c:pt>
                <c:pt idx="646">
                  <c:v>44096</c:v>
                </c:pt>
                <c:pt idx="647">
                  <c:v>44097</c:v>
                </c:pt>
                <c:pt idx="648">
                  <c:v>44098</c:v>
                </c:pt>
                <c:pt idx="649">
                  <c:v>44099</c:v>
                </c:pt>
                <c:pt idx="650">
                  <c:v>44102</c:v>
                </c:pt>
                <c:pt idx="651">
                  <c:v>44103</c:v>
                </c:pt>
                <c:pt idx="652">
                  <c:v>44104</c:v>
                </c:pt>
                <c:pt idx="653">
                  <c:v>44105</c:v>
                </c:pt>
                <c:pt idx="654">
                  <c:v>44106</c:v>
                </c:pt>
                <c:pt idx="655">
                  <c:v>44109</c:v>
                </c:pt>
                <c:pt idx="656">
                  <c:v>44110</c:v>
                </c:pt>
                <c:pt idx="657">
                  <c:v>44111</c:v>
                </c:pt>
                <c:pt idx="658">
                  <c:v>44112</c:v>
                </c:pt>
                <c:pt idx="659">
                  <c:v>44113</c:v>
                </c:pt>
                <c:pt idx="660">
                  <c:v>44116</c:v>
                </c:pt>
                <c:pt idx="661">
                  <c:v>44117</c:v>
                </c:pt>
                <c:pt idx="662">
                  <c:v>44118</c:v>
                </c:pt>
                <c:pt idx="663">
                  <c:v>44119</c:v>
                </c:pt>
                <c:pt idx="664">
                  <c:v>44120</c:v>
                </c:pt>
                <c:pt idx="665">
                  <c:v>44123</c:v>
                </c:pt>
                <c:pt idx="666">
                  <c:v>44124</c:v>
                </c:pt>
                <c:pt idx="667">
                  <c:v>44125</c:v>
                </c:pt>
                <c:pt idx="668">
                  <c:v>44126</c:v>
                </c:pt>
                <c:pt idx="669">
                  <c:v>44127</c:v>
                </c:pt>
                <c:pt idx="670">
                  <c:v>44130</c:v>
                </c:pt>
                <c:pt idx="671">
                  <c:v>44131</c:v>
                </c:pt>
                <c:pt idx="672">
                  <c:v>44132</c:v>
                </c:pt>
                <c:pt idx="673">
                  <c:v>44133</c:v>
                </c:pt>
                <c:pt idx="674">
                  <c:v>44134</c:v>
                </c:pt>
                <c:pt idx="675">
                  <c:v>44137</c:v>
                </c:pt>
                <c:pt idx="676">
                  <c:v>44138</c:v>
                </c:pt>
                <c:pt idx="677">
                  <c:v>44139</c:v>
                </c:pt>
                <c:pt idx="678">
                  <c:v>44140</c:v>
                </c:pt>
                <c:pt idx="679">
                  <c:v>44141</c:v>
                </c:pt>
                <c:pt idx="680">
                  <c:v>44144</c:v>
                </c:pt>
                <c:pt idx="681">
                  <c:v>44145</c:v>
                </c:pt>
                <c:pt idx="682">
                  <c:v>44146</c:v>
                </c:pt>
                <c:pt idx="683">
                  <c:v>44147</c:v>
                </c:pt>
                <c:pt idx="684">
                  <c:v>44148</c:v>
                </c:pt>
                <c:pt idx="685">
                  <c:v>44151</c:v>
                </c:pt>
                <c:pt idx="686">
                  <c:v>44152</c:v>
                </c:pt>
                <c:pt idx="687">
                  <c:v>44153</c:v>
                </c:pt>
                <c:pt idx="688">
                  <c:v>44154</c:v>
                </c:pt>
                <c:pt idx="689">
                  <c:v>44155</c:v>
                </c:pt>
                <c:pt idx="690">
                  <c:v>44158</c:v>
                </c:pt>
                <c:pt idx="691">
                  <c:v>44159</c:v>
                </c:pt>
                <c:pt idx="692">
                  <c:v>44160</c:v>
                </c:pt>
                <c:pt idx="693">
                  <c:v>44161</c:v>
                </c:pt>
                <c:pt idx="694">
                  <c:v>44162</c:v>
                </c:pt>
                <c:pt idx="695">
                  <c:v>44165</c:v>
                </c:pt>
                <c:pt idx="696">
                  <c:v>44166</c:v>
                </c:pt>
                <c:pt idx="697">
                  <c:v>44167</c:v>
                </c:pt>
                <c:pt idx="698">
                  <c:v>44168</c:v>
                </c:pt>
                <c:pt idx="699">
                  <c:v>44169</c:v>
                </c:pt>
                <c:pt idx="700">
                  <c:v>44172</c:v>
                </c:pt>
                <c:pt idx="701">
                  <c:v>44173</c:v>
                </c:pt>
                <c:pt idx="702">
                  <c:v>44174</c:v>
                </c:pt>
                <c:pt idx="703">
                  <c:v>44175</c:v>
                </c:pt>
                <c:pt idx="704">
                  <c:v>44176</c:v>
                </c:pt>
                <c:pt idx="705">
                  <c:v>44179</c:v>
                </c:pt>
                <c:pt idx="706">
                  <c:v>44180</c:v>
                </c:pt>
                <c:pt idx="707">
                  <c:v>44181</c:v>
                </c:pt>
                <c:pt idx="708">
                  <c:v>44182</c:v>
                </c:pt>
                <c:pt idx="709">
                  <c:v>44183</c:v>
                </c:pt>
                <c:pt idx="710">
                  <c:v>44186</c:v>
                </c:pt>
                <c:pt idx="711">
                  <c:v>44187</c:v>
                </c:pt>
                <c:pt idx="712">
                  <c:v>44188</c:v>
                </c:pt>
                <c:pt idx="713">
                  <c:v>44189</c:v>
                </c:pt>
                <c:pt idx="714">
                  <c:v>44190</c:v>
                </c:pt>
                <c:pt idx="715">
                  <c:v>44193</c:v>
                </c:pt>
                <c:pt idx="716">
                  <c:v>44194</c:v>
                </c:pt>
                <c:pt idx="717">
                  <c:v>44195</c:v>
                </c:pt>
                <c:pt idx="718">
                  <c:v>44196</c:v>
                </c:pt>
                <c:pt idx="719">
                  <c:v>44197</c:v>
                </c:pt>
                <c:pt idx="720">
                  <c:v>44200</c:v>
                </c:pt>
                <c:pt idx="721">
                  <c:v>44201</c:v>
                </c:pt>
                <c:pt idx="722">
                  <c:v>44202</c:v>
                </c:pt>
                <c:pt idx="723">
                  <c:v>44203</c:v>
                </c:pt>
                <c:pt idx="724">
                  <c:v>44204</c:v>
                </c:pt>
                <c:pt idx="725">
                  <c:v>44207</c:v>
                </c:pt>
                <c:pt idx="726">
                  <c:v>44208</c:v>
                </c:pt>
                <c:pt idx="727">
                  <c:v>44209</c:v>
                </c:pt>
                <c:pt idx="728">
                  <c:v>44210</c:v>
                </c:pt>
                <c:pt idx="729">
                  <c:v>44211</c:v>
                </c:pt>
                <c:pt idx="730">
                  <c:v>44214</c:v>
                </c:pt>
                <c:pt idx="731">
                  <c:v>44215</c:v>
                </c:pt>
                <c:pt idx="732">
                  <c:v>44216</c:v>
                </c:pt>
                <c:pt idx="733">
                  <c:v>44217</c:v>
                </c:pt>
                <c:pt idx="734">
                  <c:v>44218</c:v>
                </c:pt>
                <c:pt idx="735">
                  <c:v>44221</c:v>
                </c:pt>
                <c:pt idx="736">
                  <c:v>44222</c:v>
                </c:pt>
                <c:pt idx="737">
                  <c:v>44223</c:v>
                </c:pt>
                <c:pt idx="738">
                  <c:v>44224</c:v>
                </c:pt>
                <c:pt idx="739">
                  <c:v>44225</c:v>
                </c:pt>
                <c:pt idx="740">
                  <c:v>44228</c:v>
                </c:pt>
                <c:pt idx="741">
                  <c:v>44229</c:v>
                </c:pt>
                <c:pt idx="742">
                  <c:v>44230</c:v>
                </c:pt>
                <c:pt idx="743">
                  <c:v>44231</c:v>
                </c:pt>
                <c:pt idx="744">
                  <c:v>44232</c:v>
                </c:pt>
                <c:pt idx="745">
                  <c:v>44235</c:v>
                </c:pt>
                <c:pt idx="746">
                  <c:v>44236</c:v>
                </c:pt>
                <c:pt idx="747">
                  <c:v>44237</c:v>
                </c:pt>
                <c:pt idx="748">
                  <c:v>44238</c:v>
                </c:pt>
                <c:pt idx="749">
                  <c:v>44239</c:v>
                </c:pt>
                <c:pt idx="750">
                  <c:v>44242</c:v>
                </c:pt>
                <c:pt idx="751">
                  <c:v>44243</c:v>
                </c:pt>
                <c:pt idx="752">
                  <c:v>44244</c:v>
                </c:pt>
                <c:pt idx="753">
                  <c:v>44245</c:v>
                </c:pt>
                <c:pt idx="754">
                  <c:v>44246</c:v>
                </c:pt>
                <c:pt idx="755">
                  <c:v>44249</c:v>
                </c:pt>
                <c:pt idx="756">
                  <c:v>44250</c:v>
                </c:pt>
                <c:pt idx="757">
                  <c:v>44251</c:v>
                </c:pt>
                <c:pt idx="758">
                  <c:v>44252</c:v>
                </c:pt>
                <c:pt idx="759">
                  <c:v>44253</c:v>
                </c:pt>
                <c:pt idx="760">
                  <c:v>44256</c:v>
                </c:pt>
                <c:pt idx="761">
                  <c:v>44257</c:v>
                </c:pt>
                <c:pt idx="762">
                  <c:v>44258</c:v>
                </c:pt>
                <c:pt idx="763">
                  <c:v>44259</c:v>
                </c:pt>
                <c:pt idx="764">
                  <c:v>44260</c:v>
                </c:pt>
                <c:pt idx="765">
                  <c:v>44263</c:v>
                </c:pt>
                <c:pt idx="766">
                  <c:v>44264</c:v>
                </c:pt>
                <c:pt idx="767">
                  <c:v>44265</c:v>
                </c:pt>
                <c:pt idx="768">
                  <c:v>44266</c:v>
                </c:pt>
                <c:pt idx="769">
                  <c:v>44267</c:v>
                </c:pt>
                <c:pt idx="770">
                  <c:v>44270</c:v>
                </c:pt>
                <c:pt idx="771">
                  <c:v>44271</c:v>
                </c:pt>
                <c:pt idx="772">
                  <c:v>44272</c:v>
                </c:pt>
                <c:pt idx="773">
                  <c:v>44273</c:v>
                </c:pt>
                <c:pt idx="774">
                  <c:v>44274</c:v>
                </c:pt>
                <c:pt idx="775">
                  <c:v>44277</c:v>
                </c:pt>
                <c:pt idx="776">
                  <c:v>44278</c:v>
                </c:pt>
                <c:pt idx="777">
                  <c:v>44279</c:v>
                </c:pt>
                <c:pt idx="778">
                  <c:v>44280</c:v>
                </c:pt>
                <c:pt idx="779">
                  <c:v>44281</c:v>
                </c:pt>
                <c:pt idx="780">
                  <c:v>44284</c:v>
                </c:pt>
                <c:pt idx="781">
                  <c:v>44285</c:v>
                </c:pt>
                <c:pt idx="782">
                  <c:v>44286</c:v>
                </c:pt>
                <c:pt idx="783">
                  <c:v>44287</c:v>
                </c:pt>
                <c:pt idx="784">
                  <c:v>44288</c:v>
                </c:pt>
                <c:pt idx="785">
                  <c:v>44291</c:v>
                </c:pt>
                <c:pt idx="786">
                  <c:v>44292</c:v>
                </c:pt>
                <c:pt idx="787">
                  <c:v>44293</c:v>
                </c:pt>
                <c:pt idx="788">
                  <c:v>44294</c:v>
                </c:pt>
                <c:pt idx="789">
                  <c:v>44295</c:v>
                </c:pt>
                <c:pt idx="790">
                  <c:v>44298</c:v>
                </c:pt>
                <c:pt idx="791">
                  <c:v>44299</c:v>
                </c:pt>
                <c:pt idx="792">
                  <c:v>44300</c:v>
                </c:pt>
                <c:pt idx="793">
                  <c:v>44301</c:v>
                </c:pt>
                <c:pt idx="794">
                  <c:v>44302</c:v>
                </c:pt>
                <c:pt idx="795">
                  <c:v>44305</c:v>
                </c:pt>
                <c:pt idx="796">
                  <c:v>44306</c:v>
                </c:pt>
                <c:pt idx="797">
                  <c:v>44307</c:v>
                </c:pt>
                <c:pt idx="798">
                  <c:v>44308</c:v>
                </c:pt>
                <c:pt idx="799">
                  <c:v>44309</c:v>
                </c:pt>
                <c:pt idx="800">
                  <c:v>44312</c:v>
                </c:pt>
                <c:pt idx="801">
                  <c:v>44313</c:v>
                </c:pt>
                <c:pt idx="802">
                  <c:v>44314</c:v>
                </c:pt>
                <c:pt idx="803">
                  <c:v>44315</c:v>
                </c:pt>
                <c:pt idx="804">
                  <c:v>44316</c:v>
                </c:pt>
                <c:pt idx="805">
                  <c:v>44319</c:v>
                </c:pt>
                <c:pt idx="806">
                  <c:v>44320</c:v>
                </c:pt>
                <c:pt idx="807">
                  <c:v>44321</c:v>
                </c:pt>
                <c:pt idx="808">
                  <c:v>44322</c:v>
                </c:pt>
                <c:pt idx="809">
                  <c:v>44323</c:v>
                </c:pt>
                <c:pt idx="810">
                  <c:v>44326</c:v>
                </c:pt>
                <c:pt idx="811">
                  <c:v>44327</c:v>
                </c:pt>
                <c:pt idx="812">
                  <c:v>44328</c:v>
                </c:pt>
                <c:pt idx="813">
                  <c:v>44329</c:v>
                </c:pt>
                <c:pt idx="814">
                  <c:v>44330</c:v>
                </c:pt>
                <c:pt idx="815">
                  <c:v>44333</c:v>
                </c:pt>
                <c:pt idx="816">
                  <c:v>44334</c:v>
                </c:pt>
                <c:pt idx="817">
                  <c:v>44335</c:v>
                </c:pt>
                <c:pt idx="818">
                  <c:v>44336</c:v>
                </c:pt>
                <c:pt idx="819">
                  <c:v>44337</c:v>
                </c:pt>
                <c:pt idx="820">
                  <c:v>44340</c:v>
                </c:pt>
                <c:pt idx="821">
                  <c:v>44341</c:v>
                </c:pt>
                <c:pt idx="822">
                  <c:v>44342</c:v>
                </c:pt>
                <c:pt idx="823">
                  <c:v>44343</c:v>
                </c:pt>
                <c:pt idx="824">
                  <c:v>44344</c:v>
                </c:pt>
                <c:pt idx="825">
                  <c:v>44347</c:v>
                </c:pt>
                <c:pt idx="826">
                  <c:v>44348</c:v>
                </c:pt>
                <c:pt idx="827">
                  <c:v>44349</c:v>
                </c:pt>
                <c:pt idx="828">
                  <c:v>44350</c:v>
                </c:pt>
                <c:pt idx="829">
                  <c:v>44351</c:v>
                </c:pt>
                <c:pt idx="830">
                  <c:v>44352</c:v>
                </c:pt>
                <c:pt idx="831">
                  <c:v>44353</c:v>
                </c:pt>
                <c:pt idx="832">
                  <c:v>44354</c:v>
                </c:pt>
                <c:pt idx="833">
                  <c:v>44355</c:v>
                </c:pt>
                <c:pt idx="834">
                  <c:v>44356</c:v>
                </c:pt>
                <c:pt idx="835">
                  <c:v>44357</c:v>
                </c:pt>
                <c:pt idx="836">
                  <c:v>44358</c:v>
                </c:pt>
                <c:pt idx="837">
                  <c:v>44359</c:v>
                </c:pt>
                <c:pt idx="838">
                  <c:v>44360</c:v>
                </c:pt>
                <c:pt idx="839">
                  <c:v>44361</c:v>
                </c:pt>
                <c:pt idx="840">
                  <c:v>44362</c:v>
                </c:pt>
                <c:pt idx="841">
                  <c:v>44363</c:v>
                </c:pt>
                <c:pt idx="842">
                  <c:v>44364</c:v>
                </c:pt>
                <c:pt idx="843">
                  <c:v>44365</c:v>
                </c:pt>
                <c:pt idx="844">
                  <c:v>44366</c:v>
                </c:pt>
                <c:pt idx="845">
                  <c:v>44367</c:v>
                </c:pt>
                <c:pt idx="846">
                  <c:v>44368</c:v>
                </c:pt>
                <c:pt idx="847">
                  <c:v>44369</c:v>
                </c:pt>
                <c:pt idx="848">
                  <c:v>44370</c:v>
                </c:pt>
                <c:pt idx="849">
                  <c:v>44371</c:v>
                </c:pt>
                <c:pt idx="850">
                  <c:v>44372</c:v>
                </c:pt>
                <c:pt idx="851">
                  <c:v>44373</c:v>
                </c:pt>
                <c:pt idx="852">
                  <c:v>44374</c:v>
                </c:pt>
                <c:pt idx="853">
                  <c:v>44375</c:v>
                </c:pt>
                <c:pt idx="854">
                  <c:v>44376</c:v>
                </c:pt>
                <c:pt idx="855">
                  <c:v>44377</c:v>
                </c:pt>
                <c:pt idx="856">
                  <c:v>44378</c:v>
                </c:pt>
                <c:pt idx="857">
                  <c:v>44379</c:v>
                </c:pt>
                <c:pt idx="858">
                  <c:v>44380</c:v>
                </c:pt>
                <c:pt idx="859">
                  <c:v>44381</c:v>
                </c:pt>
                <c:pt idx="860">
                  <c:v>44382</c:v>
                </c:pt>
                <c:pt idx="861">
                  <c:v>44383</c:v>
                </c:pt>
                <c:pt idx="862">
                  <c:v>44384</c:v>
                </c:pt>
                <c:pt idx="863">
                  <c:v>44385</c:v>
                </c:pt>
                <c:pt idx="864">
                  <c:v>44386</c:v>
                </c:pt>
                <c:pt idx="865">
                  <c:v>44387</c:v>
                </c:pt>
                <c:pt idx="866">
                  <c:v>44388</c:v>
                </c:pt>
                <c:pt idx="867">
                  <c:v>44389</c:v>
                </c:pt>
                <c:pt idx="868">
                  <c:v>44390</c:v>
                </c:pt>
                <c:pt idx="869">
                  <c:v>44391</c:v>
                </c:pt>
                <c:pt idx="870">
                  <c:v>44392</c:v>
                </c:pt>
                <c:pt idx="871">
                  <c:v>44393</c:v>
                </c:pt>
                <c:pt idx="872">
                  <c:v>44394</c:v>
                </c:pt>
                <c:pt idx="873">
                  <c:v>44395</c:v>
                </c:pt>
                <c:pt idx="874">
                  <c:v>44396</c:v>
                </c:pt>
                <c:pt idx="875">
                  <c:v>44397</c:v>
                </c:pt>
                <c:pt idx="876">
                  <c:v>44398</c:v>
                </c:pt>
                <c:pt idx="877">
                  <c:v>44399</c:v>
                </c:pt>
                <c:pt idx="878">
                  <c:v>44400</c:v>
                </c:pt>
                <c:pt idx="879">
                  <c:v>44401</c:v>
                </c:pt>
                <c:pt idx="880">
                  <c:v>44402</c:v>
                </c:pt>
                <c:pt idx="881">
                  <c:v>44403</c:v>
                </c:pt>
                <c:pt idx="882">
                  <c:v>44404</c:v>
                </c:pt>
                <c:pt idx="883">
                  <c:v>44405</c:v>
                </c:pt>
                <c:pt idx="884">
                  <c:v>44406</c:v>
                </c:pt>
                <c:pt idx="885">
                  <c:v>44407</c:v>
                </c:pt>
                <c:pt idx="886">
                  <c:v>44408</c:v>
                </c:pt>
                <c:pt idx="887">
                  <c:v>44409</c:v>
                </c:pt>
                <c:pt idx="888">
                  <c:v>44410</c:v>
                </c:pt>
                <c:pt idx="889">
                  <c:v>44411</c:v>
                </c:pt>
                <c:pt idx="890">
                  <c:v>44412</c:v>
                </c:pt>
                <c:pt idx="891">
                  <c:v>44413</c:v>
                </c:pt>
                <c:pt idx="892">
                  <c:v>44414</c:v>
                </c:pt>
                <c:pt idx="893">
                  <c:v>44415</c:v>
                </c:pt>
                <c:pt idx="894">
                  <c:v>44416</c:v>
                </c:pt>
                <c:pt idx="895">
                  <c:v>44417</c:v>
                </c:pt>
                <c:pt idx="896">
                  <c:v>44418</c:v>
                </c:pt>
                <c:pt idx="897">
                  <c:v>44419</c:v>
                </c:pt>
                <c:pt idx="898">
                  <c:v>44420</c:v>
                </c:pt>
                <c:pt idx="899">
                  <c:v>44421</c:v>
                </c:pt>
                <c:pt idx="900">
                  <c:v>44422</c:v>
                </c:pt>
                <c:pt idx="901">
                  <c:v>44423</c:v>
                </c:pt>
                <c:pt idx="902">
                  <c:v>44424</c:v>
                </c:pt>
                <c:pt idx="903">
                  <c:v>44425</c:v>
                </c:pt>
                <c:pt idx="904">
                  <c:v>44426</c:v>
                </c:pt>
                <c:pt idx="905">
                  <c:v>44427</c:v>
                </c:pt>
                <c:pt idx="906">
                  <c:v>44428</c:v>
                </c:pt>
                <c:pt idx="907">
                  <c:v>44429</c:v>
                </c:pt>
                <c:pt idx="908">
                  <c:v>44430</c:v>
                </c:pt>
                <c:pt idx="909">
                  <c:v>44431</c:v>
                </c:pt>
                <c:pt idx="910">
                  <c:v>44432</c:v>
                </c:pt>
                <c:pt idx="911">
                  <c:v>44433</c:v>
                </c:pt>
                <c:pt idx="912">
                  <c:v>44434</c:v>
                </c:pt>
                <c:pt idx="913">
                  <c:v>44435</c:v>
                </c:pt>
                <c:pt idx="914">
                  <c:v>44436</c:v>
                </c:pt>
                <c:pt idx="915">
                  <c:v>44437</c:v>
                </c:pt>
                <c:pt idx="916">
                  <c:v>44438</c:v>
                </c:pt>
                <c:pt idx="917">
                  <c:v>44439</c:v>
                </c:pt>
                <c:pt idx="918">
                  <c:v>44440</c:v>
                </c:pt>
                <c:pt idx="919">
                  <c:v>44441</c:v>
                </c:pt>
                <c:pt idx="920">
                  <c:v>44442</c:v>
                </c:pt>
                <c:pt idx="921">
                  <c:v>44443</c:v>
                </c:pt>
                <c:pt idx="922">
                  <c:v>44444</c:v>
                </c:pt>
                <c:pt idx="923">
                  <c:v>44445</c:v>
                </c:pt>
                <c:pt idx="924">
                  <c:v>44446</c:v>
                </c:pt>
                <c:pt idx="925">
                  <c:v>44447</c:v>
                </c:pt>
                <c:pt idx="926">
                  <c:v>44448</c:v>
                </c:pt>
                <c:pt idx="927">
                  <c:v>44449</c:v>
                </c:pt>
                <c:pt idx="928">
                  <c:v>44450</c:v>
                </c:pt>
                <c:pt idx="929">
                  <c:v>44451</c:v>
                </c:pt>
                <c:pt idx="930">
                  <c:v>44452</c:v>
                </c:pt>
                <c:pt idx="931">
                  <c:v>44453</c:v>
                </c:pt>
                <c:pt idx="932">
                  <c:v>44454</c:v>
                </c:pt>
                <c:pt idx="933">
                  <c:v>44455</c:v>
                </c:pt>
                <c:pt idx="934">
                  <c:v>44456</c:v>
                </c:pt>
                <c:pt idx="935">
                  <c:v>44457</c:v>
                </c:pt>
                <c:pt idx="936">
                  <c:v>44458</c:v>
                </c:pt>
                <c:pt idx="937">
                  <c:v>44459</c:v>
                </c:pt>
                <c:pt idx="938">
                  <c:v>44460</c:v>
                </c:pt>
                <c:pt idx="939">
                  <c:v>44461</c:v>
                </c:pt>
                <c:pt idx="940">
                  <c:v>44462</c:v>
                </c:pt>
                <c:pt idx="941">
                  <c:v>44463</c:v>
                </c:pt>
                <c:pt idx="942">
                  <c:v>44464</c:v>
                </c:pt>
                <c:pt idx="943">
                  <c:v>44465</c:v>
                </c:pt>
                <c:pt idx="944">
                  <c:v>44466</c:v>
                </c:pt>
                <c:pt idx="945">
                  <c:v>44467</c:v>
                </c:pt>
                <c:pt idx="946">
                  <c:v>44468</c:v>
                </c:pt>
                <c:pt idx="947">
                  <c:v>44469</c:v>
                </c:pt>
                <c:pt idx="948">
                  <c:v>44470</c:v>
                </c:pt>
                <c:pt idx="949">
                  <c:v>44471</c:v>
                </c:pt>
                <c:pt idx="950">
                  <c:v>44472</c:v>
                </c:pt>
                <c:pt idx="951">
                  <c:v>44473</c:v>
                </c:pt>
                <c:pt idx="952">
                  <c:v>44474</c:v>
                </c:pt>
                <c:pt idx="953">
                  <c:v>44475</c:v>
                </c:pt>
                <c:pt idx="954">
                  <c:v>44476</c:v>
                </c:pt>
                <c:pt idx="955">
                  <c:v>44477</c:v>
                </c:pt>
                <c:pt idx="956">
                  <c:v>44478</c:v>
                </c:pt>
                <c:pt idx="957">
                  <c:v>44479</c:v>
                </c:pt>
                <c:pt idx="958">
                  <c:v>44480</c:v>
                </c:pt>
                <c:pt idx="959">
                  <c:v>44481</c:v>
                </c:pt>
                <c:pt idx="960">
                  <c:v>44482</c:v>
                </c:pt>
                <c:pt idx="961">
                  <c:v>44483</c:v>
                </c:pt>
                <c:pt idx="962">
                  <c:v>44484</c:v>
                </c:pt>
                <c:pt idx="963">
                  <c:v>44485</c:v>
                </c:pt>
                <c:pt idx="964">
                  <c:v>44486</c:v>
                </c:pt>
                <c:pt idx="965">
                  <c:v>44487</c:v>
                </c:pt>
                <c:pt idx="966">
                  <c:v>44488</c:v>
                </c:pt>
                <c:pt idx="967">
                  <c:v>44489</c:v>
                </c:pt>
                <c:pt idx="968">
                  <c:v>44490</c:v>
                </c:pt>
                <c:pt idx="969">
                  <c:v>44491</c:v>
                </c:pt>
                <c:pt idx="970">
                  <c:v>44492</c:v>
                </c:pt>
                <c:pt idx="971">
                  <c:v>44493</c:v>
                </c:pt>
                <c:pt idx="972">
                  <c:v>44494</c:v>
                </c:pt>
                <c:pt idx="973">
                  <c:v>44495</c:v>
                </c:pt>
                <c:pt idx="974">
                  <c:v>44496</c:v>
                </c:pt>
                <c:pt idx="975">
                  <c:v>44497</c:v>
                </c:pt>
                <c:pt idx="976">
                  <c:v>44498</c:v>
                </c:pt>
                <c:pt idx="977">
                  <c:v>44499</c:v>
                </c:pt>
                <c:pt idx="978">
                  <c:v>44500</c:v>
                </c:pt>
                <c:pt idx="979">
                  <c:v>44501</c:v>
                </c:pt>
                <c:pt idx="980">
                  <c:v>44502</c:v>
                </c:pt>
                <c:pt idx="981">
                  <c:v>44503</c:v>
                </c:pt>
                <c:pt idx="982">
                  <c:v>44504</c:v>
                </c:pt>
                <c:pt idx="983">
                  <c:v>44505</c:v>
                </c:pt>
                <c:pt idx="984">
                  <c:v>44506</c:v>
                </c:pt>
                <c:pt idx="985">
                  <c:v>44507</c:v>
                </c:pt>
                <c:pt idx="986">
                  <c:v>44508</c:v>
                </c:pt>
                <c:pt idx="987">
                  <c:v>44509</c:v>
                </c:pt>
                <c:pt idx="988">
                  <c:v>44510</c:v>
                </c:pt>
                <c:pt idx="989">
                  <c:v>44511</c:v>
                </c:pt>
                <c:pt idx="990">
                  <c:v>44512</c:v>
                </c:pt>
                <c:pt idx="991">
                  <c:v>44513</c:v>
                </c:pt>
                <c:pt idx="992">
                  <c:v>44514</c:v>
                </c:pt>
                <c:pt idx="993">
                  <c:v>44515</c:v>
                </c:pt>
                <c:pt idx="994">
                  <c:v>44516</c:v>
                </c:pt>
                <c:pt idx="995">
                  <c:v>44517</c:v>
                </c:pt>
                <c:pt idx="996">
                  <c:v>44518</c:v>
                </c:pt>
                <c:pt idx="997">
                  <c:v>44519</c:v>
                </c:pt>
                <c:pt idx="998">
                  <c:v>44520</c:v>
                </c:pt>
                <c:pt idx="999">
                  <c:v>44521</c:v>
                </c:pt>
                <c:pt idx="1000">
                  <c:v>44522</c:v>
                </c:pt>
                <c:pt idx="1001">
                  <c:v>44523</c:v>
                </c:pt>
                <c:pt idx="1002">
                  <c:v>44524</c:v>
                </c:pt>
                <c:pt idx="1003">
                  <c:v>44525</c:v>
                </c:pt>
                <c:pt idx="1004">
                  <c:v>44526</c:v>
                </c:pt>
                <c:pt idx="1005">
                  <c:v>44527</c:v>
                </c:pt>
                <c:pt idx="1006">
                  <c:v>44528</c:v>
                </c:pt>
                <c:pt idx="1007">
                  <c:v>44529</c:v>
                </c:pt>
                <c:pt idx="1008">
                  <c:v>44530</c:v>
                </c:pt>
                <c:pt idx="1009">
                  <c:v>44531</c:v>
                </c:pt>
                <c:pt idx="1010">
                  <c:v>44532</c:v>
                </c:pt>
                <c:pt idx="1011">
                  <c:v>44533</c:v>
                </c:pt>
                <c:pt idx="1012">
                  <c:v>44534</c:v>
                </c:pt>
                <c:pt idx="1013">
                  <c:v>44535</c:v>
                </c:pt>
                <c:pt idx="1014">
                  <c:v>44536</c:v>
                </c:pt>
                <c:pt idx="1015">
                  <c:v>44537</c:v>
                </c:pt>
                <c:pt idx="1016">
                  <c:v>44538</c:v>
                </c:pt>
                <c:pt idx="1017">
                  <c:v>44539</c:v>
                </c:pt>
                <c:pt idx="1018">
                  <c:v>44540</c:v>
                </c:pt>
                <c:pt idx="1019">
                  <c:v>44541</c:v>
                </c:pt>
                <c:pt idx="1020">
                  <c:v>44542</c:v>
                </c:pt>
                <c:pt idx="1021">
                  <c:v>44543</c:v>
                </c:pt>
                <c:pt idx="1022">
                  <c:v>44544</c:v>
                </c:pt>
                <c:pt idx="1023">
                  <c:v>44545</c:v>
                </c:pt>
                <c:pt idx="1024">
                  <c:v>44546</c:v>
                </c:pt>
                <c:pt idx="1025">
                  <c:v>44547</c:v>
                </c:pt>
                <c:pt idx="1026">
                  <c:v>44548</c:v>
                </c:pt>
                <c:pt idx="1027">
                  <c:v>44549</c:v>
                </c:pt>
                <c:pt idx="1028">
                  <c:v>44550</c:v>
                </c:pt>
                <c:pt idx="1029">
                  <c:v>44551</c:v>
                </c:pt>
                <c:pt idx="1030">
                  <c:v>44552</c:v>
                </c:pt>
                <c:pt idx="1031">
                  <c:v>44553</c:v>
                </c:pt>
                <c:pt idx="1032">
                  <c:v>44554</c:v>
                </c:pt>
                <c:pt idx="1033">
                  <c:v>44555</c:v>
                </c:pt>
                <c:pt idx="1034">
                  <c:v>44556</c:v>
                </c:pt>
                <c:pt idx="1035">
                  <c:v>44557</c:v>
                </c:pt>
                <c:pt idx="1036">
                  <c:v>44558</c:v>
                </c:pt>
                <c:pt idx="1037">
                  <c:v>44559</c:v>
                </c:pt>
                <c:pt idx="1038">
                  <c:v>44560</c:v>
                </c:pt>
                <c:pt idx="1039">
                  <c:v>44561</c:v>
                </c:pt>
                <c:pt idx="1040">
                  <c:v>44562</c:v>
                </c:pt>
                <c:pt idx="1041">
                  <c:v>44563</c:v>
                </c:pt>
                <c:pt idx="1042">
                  <c:v>44564</c:v>
                </c:pt>
                <c:pt idx="1043">
                  <c:v>44565</c:v>
                </c:pt>
                <c:pt idx="1044">
                  <c:v>44566</c:v>
                </c:pt>
                <c:pt idx="1045">
                  <c:v>44567</c:v>
                </c:pt>
                <c:pt idx="1046">
                  <c:v>44568</c:v>
                </c:pt>
                <c:pt idx="1047">
                  <c:v>44569</c:v>
                </c:pt>
                <c:pt idx="1048">
                  <c:v>44570</c:v>
                </c:pt>
                <c:pt idx="1049">
                  <c:v>44571</c:v>
                </c:pt>
                <c:pt idx="1050">
                  <c:v>44572</c:v>
                </c:pt>
                <c:pt idx="1051">
                  <c:v>44573</c:v>
                </c:pt>
                <c:pt idx="1052">
                  <c:v>44574</c:v>
                </c:pt>
                <c:pt idx="1053">
                  <c:v>44575</c:v>
                </c:pt>
                <c:pt idx="1054">
                  <c:v>44576</c:v>
                </c:pt>
                <c:pt idx="1055">
                  <c:v>44577</c:v>
                </c:pt>
                <c:pt idx="1056">
                  <c:v>44578</c:v>
                </c:pt>
                <c:pt idx="1057">
                  <c:v>44579</c:v>
                </c:pt>
                <c:pt idx="1058">
                  <c:v>44580</c:v>
                </c:pt>
                <c:pt idx="1059">
                  <c:v>44581</c:v>
                </c:pt>
                <c:pt idx="1060">
                  <c:v>44582</c:v>
                </c:pt>
                <c:pt idx="1061">
                  <c:v>44583</c:v>
                </c:pt>
                <c:pt idx="1062">
                  <c:v>44584</c:v>
                </c:pt>
                <c:pt idx="1063">
                  <c:v>44585</c:v>
                </c:pt>
                <c:pt idx="1064">
                  <c:v>44586</c:v>
                </c:pt>
                <c:pt idx="1065">
                  <c:v>44587</c:v>
                </c:pt>
                <c:pt idx="1066">
                  <c:v>44588</c:v>
                </c:pt>
                <c:pt idx="1067">
                  <c:v>44589</c:v>
                </c:pt>
                <c:pt idx="1068">
                  <c:v>44590</c:v>
                </c:pt>
                <c:pt idx="1069">
                  <c:v>44591</c:v>
                </c:pt>
                <c:pt idx="1070">
                  <c:v>44592</c:v>
                </c:pt>
                <c:pt idx="1071">
                  <c:v>44593</c:v>
                </c:pt>
                <c:pt idx="1072">
                  <c:v>44594</c:v>
                </c:pt>
                <c:pt idx="1073">
                  <c:v>44595</c:v>
                </c:pt>
                <c:pt idx="1074">
                  <c:v>44596</c:v>
                </c:pt>
                <c:pt idx="1075">
                  <c:v>44597</c:v>
                </c:pt>
                <c:pt idx="1076">
                  <c:v>44598</c:v>
                </c:pt>
                <c:pt idx="1077">
                  <c:v>44599</c:v>
                </c:pt>
                <c:pt idx="1078">
                  <c:v>44600</c:v>
                </c:pt>
                <c:pt idx="1079">
                  <c:v>44601</c:v>
                </c:pt>
                <c:pt idx="1080">
                  <c:v>44602</c:v>
                </c:pt>
                <c:pt idx="1081">
                  <c:v>44603</c:v>
                </c:pt>
                <c:pt idx="1082">
                  <c:v>44604</c:v>
                </c:pt>
                <c:pt idx="1083">
                  <c:v>44605</c:v>
                </c:pt>
                <c:pt idx="1084">
                  <c:v>44606</c:v>
                </c:pt>
                <c:pt idx="1085">
                  <c:v>44607</c:v>
                </c:pt>
                <c:pt idx="1086">
                  <c:v>44608</c:v>
                </c:pt>
                <c:pt idx="1087">
                  <c:v>44609</c:v>
                </c:pt>
                <c:pt idx="1088">
                  <c:v>44610</c:v>
                </c:pt>
                <c:pt idx="1089">
                  <c:v>44611</c:v>
                </c:pt>
                <c:pt idx="1090">
                  <c:v>44612</c:v>
                </c:pt>
                <c:pt idx="1091">
                  <c:v>44613</c:v>
                </c:pt>
                <c:pt idx="1092">
                  <c:v>44614</c:v>
                </c:pt>
                <c:pt idx="1093">
                  <c:v>44615</c:v>
                </c:pt>
                <c:pt idx="1094">
                  <c:v>44616</c:v>
                </c:pt>
                <c:pt idx="1095">
                  <c:v>44617</c:v>
                </c:pt>
                <c:pt idx="1096">
                  <c:v>44618</c:v>
                </c:pt>
                <c:pt idx="1097">
                  <c:v>44619</c:v>
                </c:pt>
                <c:pt idx="1098">
                  <c:v>44620</c:v>
                </c:pt>
                <c:pt idx="1099">
                  <c:v>44621</c:v>
                </c:pt>
                <c:pt idx="1100">
                  <c:v>44622</c:v>
                </c:pt>
                <c:pt idx="1101">
                  <c:v>44623</c:v>
                </c:pt>
                <c:pt idx="1102">
                  <c:v>44624</c:v>
                </c:pt>
                <c:pt idx="1103">
                  <c:v>44625</c:v>
                </c:pt>
                <c:pt idx="1104">
                  <c:v>44626</c:v>
                </c:pt>
                <c:pt idx="1105">
                  <c:v>44627</c:v>
                </c:pt>
                <c:pt idx="1106">
                  <c:v>44628</c:v>
                </c:pt>
                <c:pt idx="1107">
                  <c:v>44629</c:v>
                </c:pt>
                <c:pt idx="1108">
                  <c:v>44630</c:v>
                </c:pt>
                <c:pt idx="1109">
                  <c:v>44631</c:v>
                </c:pt>
                <c:pt idx="1110">
                  <c:v>44632</c:v>
                </c:pt>
                <c:pt idx="1111">
                  <c:v>44633</c:v>
                </c:pt>
                <c:pt idx="1112">
                  <c:v>44634</c:v>
                </c:pt>
                <c:pt idx="1113">
                  <c:v>44635</c:v>
                </c:pt>
                <c:pt idx="1114">
                  <c:v>44636</c:v>
                </c:pt>
                <c:pt idx="1115">
                  <c:v>44637</c:v>
                </c:pt>
                <c:pt idx="1116">
                  <c:v>44638</c:v>
                </c:pt>
                <c:pt idx="1117">
                  <c:v>44639</c:v>
                </c:pt>
                <c:pt idx="1118">
                  <c:v>44640</c:v>
                </c:pt>
                <c:pt idx="1119">
                  <c:v>44641</c:v>
                </c:pt>
                <c:pt idx="1120">
                  <c:v>44642</c:v>
                </c:pt>
                <c:pt idx="1121">
                  <c:v>44643</c:v>
                </c:pt>
                <c:pt idx="1122">
                  <c:v>44644</c:v>
                </c:pt>
                <c:pt idx="1123">
                  <c:v>44645</c:v>
                </c:pt>
                <c:pt idx="1124">
                  <c:v>44646</c:v>
                </c:pt>
                <c:pt idx="1125">
                  <c:v>44647</c:v>
                </c:pt>
                <c:pt idx="1126">
                  <c:v>44648</c:v>
                </c:pt>
                <c:pt idx="1127">
                  <c:v>44649</c:v>
                </c:pt>
                <c:pt idx="1128">
                  <c:v>44650</c:v>
                </c:pt>
                <c:pt idx="1129">
                  <c:v>44651</c:v>
                </c:pt>
                <c:pt idx="1130">
                  <c:v>44652</c:v>
                </c:pt>
                <c:pt idx="1131">
                  <c:v>44653</c:v>
                </c:pt>
                <c:pt idx="1132">
                  <c:v>44654</c:v>
                </c:pt>
                <c:pt idx="1133">
                  <c:v>44655</c:v>
                </c:pt>
                <c:pt idx="1134">
                  <c:v>44656</c:v>
                </c:pt>
                <c:pt idx="1135">
                  <c:v>44657</c:v>
                </c:pt>
                <c:pt idx="1136">
                  <c:v>44658</c:v>
                </c:pt>
                <c:pt idx="1137">
                  <c:v>44659</c:v>
                </c:pt>
                <c:pt idx="1138">
                  <c:v>44660</c:v>
                </c:pt>
                <c:pt idx="1139">
                  <c:v>44661</c:v>
                </c:pt>
                <c:pt idx="1140">
                  <c:v>44662</c:v>
                </c:pt>
                <c:pt idx="1141">
                  <c:v>44663</c:v>
                </c:pt>
                <c:pt idx="1142">
                  <c:v>44664</c:v>
                </c:pt>
                <c:pt idx="1143">
                  <c:v>44665</c:v>
                </c:pt>
                <c:pt idx="1144">
                  <c:v>44666</c:v>
                </c:pt>
                <c:pt idx="1145">
                  <c:v>44667</c:v>
                </c:pt>
                <c:pt idx="1146">
                  <c:v>44668</c:v>
                </c:pt>
                <c:pt idx="1147">
                  <c:v>44669</c:v>
                </c:pt>
                <c:pt idx="1148">
                  <c:v>44670</c:v>
                </c:pt>
                <c:pt idx="1149">
                  <c:v>44671</c:v>
                </c:pt>
                <c:pt idx="1150">
                  <c:v>44672</c:v>
                </c:pt>
                <c:pt idx="1151">
                  <c:v>44673</c:v>
                </c:pt>
                <c:pt idx="1152">
                  <c:v>44674</c:v>
                </c:pt>
                <c:pt idx="1153">
                  <c:v>44675</c:v>
                </c:pt>
                <c:pt idx="1154">
                  <c:v>44676</c:v>
                </c:pt>
                <c:pt idx="1155">
                  <c:v>44677</c:v>
                </c:pt>
                <c:pt idx="1156">
                  <c:v>44678</c:v>
                </c:pt>
                <c:pt idx="1157">
                  <c:v>44679</c:v>
                </c:pt>
                <c:pt idx="1158">
                  <c:v>44680</c:v>
                </c:pt>
                <c:pt idx="1159">
                  <c:v>44681</c:v>
                </c:pt>
                <c:pt idx="1160">
                  <c:v>44682</c:v>
                </c:pt>
                <c:pt idx="1161">
                  <c:v>44683</c:v>
                </c:pt>
                <c:pt idx="1162">
                  <c:v>44684</c:v>
                </c:pt>
                <c:pt idx="1163">
                  <c:v>44685</c:v>
                </c:pt>
                <c:pt idx="1164">
                  <c:v>44686</c:v>
                </c:pt>
                <c:pt idx="1165">
                  <c:v>44687</c:v>
                </c:pt>
                <c:pt idx="1166">
                  <c:v>44688</c:v>
                </c:pt>
                <c:pt idx="1167">
                  <c:v>44689</c:v>
                </c:pt>
              </c:numCache>
            </c:numRef>
          </c:cat>
          <c:val>
            <c:numRef>
              <c:f>'GBPUSD Oxford'!$G$4:$G$1171</c:f>
              <c:numCache>
                <c:formatCode>General</c:formatCode>
                <c:ptCount val="1168"/>
                <c:pt idx="826">
                  <c:v>1.4174</c:v>
                </c:pt>
                <c:pt idx="827" formatCode="0.00">
                  <c:v>1.416290109375</c:v>
                </c:pt>
                <c:pt idx="828" formatCode="0.00">
                  <c:v>1.41518021875</c:v>
                </c:pt>
                <c:pt idx="829" formatCode="0.00">
                  <c:v>1.414070328125</c:v>
                </c:pt>
                <c:pt idx="830" formatCode="0.00">
                  <c:v>1.4129604375</c:v>
                </c:pt>
                <c:pt idx="831" formatCode="0.00">
                  <c:v>1.411850546875</c:v>
                </c:pt>
                <c:pt idx="832" formatCode="0.00">
                  <c:v>1.41074065625</c:v>
                </c:pt>
                <c:pt idx="833" formatCode="0.00">
                  <c:v>1.409630765625</c:v>
                </c:pt>
                <c:pt idx="834" formatCode="0.00">
                  <c:v>1.408520875</c:v>
                </c:pt>
                <c:pt idx="835" formatCode="0.00">
                  <c:v>1.407410984375</c:v>
                </c:pt>
                <c:pt idx="836" formatCode="0.00">
                  <c:v>1.40630109375</c:v>
                </c:pt>
                <c:pt idx="837" formatCode="0.00">
                  <c:v>1.405191203125</c:v>
                </c:pt>
                <c:pt idx="838" formatCode="0.00">
                  <c:v>1.4040813125</c:v>
                </c:pt>
                <c:pt idx="839" formatCode="0.00">
                  <c:v>1.402971421875</c:v>
                </c:pt>
                <c:pt idx="840" formatCode="0.00">
                  <c:v>1.40186153125</c:v>
                </c:pt>
                <c:pt idx="841" formatCode="0.00">
                  <c:v>1.400751640625</c:v>
                </c:pt>
                <c:pt idx="842" formatCode="0.00">
                  <c:v>1.39964175</c:v>
                </c:pt>
                <c:pt idx="843" formatCode="0.00">
                  <c:v>1.398531859375</c:v>
                </c:pt>
                <c:pt idx="844" formatCode="0.00">
                  <c:v>1.39742196875</c:v>
                </c:pt>
                <c:pt idx="845" formatCode="0.00">
                  <c:v>1.396312078125</c:v>
                </c:pt>
                <c:pt idx="846" formatCode="0.00">
                  <c:v>1.3952021875</c:v>
                </c:pt>
                <c:pt idx="847" formatCode="0.00">
                  <c:v>1.394092296875</c:v>
                </c:pt>
                <c:pt idx="848" formatCode="0.00">
                  <c:v>1.39298240625</c:v>
                </c:pt>
                <c:pt idx="849" formatCode="0.00">
                  <c:v>1.391872515625</c:v>
                </c:pt>
                <c:pt idx="850" formatCode="0.00">
                  <c:v>1.390762625</c:v>
                </c:pt>
                <c:pt idx="851" formatCode="0.00">
                  <c:v>1.389652734375</c:v>
                </c:pt>
                <c:pt idx="852" formatCode="0.00">
                  <c:v>1.38854284375</c:v>
                </c:pt>
                <c:pt idx="853" formatCode="0.00">
                  <c:v>1.387432953125</c:v>
                </c:pt>
                <c:pt idx="854" formatCode="0.00">
                  <c:v>1.3863230625</c:v>
                </c:pt>
                <c:pt idx="855" formatCode="0.00">
                  <c:v>1.385213171875</c:v>
                </c:pt>
                <c:pt idx="856" formatCode="0.00">
                  <c:v>1.38410328125</c:v>
                </c:pt>
                <c:pt idx="857" formatCode="0.00">
                  <c:v>1.382993390625</c:v>
                </c:pt>
                <c:pt idx="858" formatCode="0.00">
                  <c:v>1.3818835</c:v>
                </c:pt>
                <c:pt idx="859" formatCode="0.00">
                  <c:v>1.380773609375</c:v>
                </c:pt>
                <c:pt idx="860" formatCode="0.00">
                  <c:v>1.37966371875</c:v>
                </c:pt>
                <c:pt idx="861" formatCode="0.00">
                  <c:v>1.378553828125</c:v>
                </c:pt>
                <c:pt idx="862" formatCode="0.00">
                  <c:v>1.3774439375</c:v>
                </c:pt>
                <c:pt idx="863" formatCode="0.00">
                  <c:v>1.3763340468750001</c:v>
                </c:pt>
                <c:pt idx="864" formatCode="0.00">
                  <c:v>1.3752241562500001</c:v>
                </c:pt>
                <c:pt idx="865" formatCode="0.00">
                  <c:v>1.3741142656250001</c:v>
                </c:pt>
                <c:pt idx="866" formatCode="0.00">
                  <c:v>1.3730043750000001</c:v>
                </c:pt>
                <c:pt idx="867" formatCode="0.00">
                  <c:v>1.3718944843750001</c:v>
                </c:pt>
                <c:pt idx="868" formatCode="0.00">
                  <c:v>1.3707845937500001</c:v>
                </c:pt>
                <c:pt idx="869" formatCode="0.00">
                  <c:v>1.3696747031250001</c:v>
                </c:pt>
                <c:pt idx="870" formatCode="0.00">
                  <c:v>1.3685648125000001</c:v>
                </c:pt>
                <c:pt idx="871" formatCode="0.00">
                  <c:v>1.3674549218750001</c:v>
                </c:pt>
                <c:pt idx="872" formatCode="0.00">
                  <c:v>1.3663450312500001</c:v>
                </c:pt>
                <c:pt idx="873" formatCode="0.00">
                  <c:v>1.3652351406250001</c:v>
                </c:pt>
                <c:pt idx="874" formatCode="0.00">
                  <c:v>1.3641252500000001</c:v>
                </c:pt>
                <c:pt idx="875" formatCode="0.00">
                  <c:v>1.3630153593750001</c:v>
                </c:pt>
                <c:pt idx="876" formatCode="0.00">
                  <c:v>1.3619054687500001</c:v>
                </c:pt>
                <c:pt idx="877" formatCode="0.00">
                  <c:v>1.3607955781250001</c:v>
                </c:pt>
                <c:pt idx="878" formatCode="0.00">
                  <c:v>1.3596856875000001</c:v>
                </c:pt>
                <c:pt idx="879" formatCode="0.00">
                  <c:v>1.3585757968750001</c:v>
                </c:pt>
                <c:pt idx="880" formatCode="0.00">
                  <c:v>1.3574659062500001</c:v>
                </c:pt>
                <c:pt idx="881" formatCode="0.00">
                  <c:v>1.3563560156250001</c:v>
                </c:pt>
                <c:pt idx="882" formatCode="0.00">
                  <c:v>1.3552461250000001</c:v>
                </c:pt>
                <c:pt idx="883" formatCode="0.00">
                  <c:v>1.3541362343750001</c:v>
                </c:pt>
                <c:pt idx="884" formatCode="0.00">
                  <c:v>1.3530263437500001</c:v>
                </c:pt>
                <c:pt idx="885" formatCode="0.00">
                  <c:v>1.3519164531250001</c:v>
                </c:pt>
                <c:pt idx="886" formatCode="0.00">
                  <c:v>1.3508065625000001</c:v>
                </c:pt>
                <c:pt idx="887" formatCode="0.00">
                  <c:v>1.3496966718750001</c:v>
                </c:pt>
                <c:pt idx="888" formatCode="0.00">
                  <c:v>1.3485867812500001</c:v>
                </c:pt>
                <c:pt idx="889" formatCode="0.00">
                  <c:v>1.3474768906250001</c:v>
                </c:pt>
                <c:pt idx="890" formatCode="0.000">
                  <c:v>1.3463670000000001</c:v>
                </c:pt>
                <c:pt idx="891" formatCode="0.00">
                  <c:v>1.3463345425531916</c:v>
                </c:pt>
                <c:pt idx="892" formatCode="0.00">
                  <c:v>1.3463020851063832</c:v>
                </c:pt>
                <c:pt idx="893" formatCode="0.00">
                  <c:v>1.3462696276595747</c:v>
                </c:pt>
                <c:pt idx="894" formatCode="0.00">
                  <c:v>1.3462371702127662</c:v>
                </c:pt>
                <c:pt idx="895" formatCode="0.00">
                  <c:v>1.3462047127659578</c:v>
                </c:pt>
                <c:pt idx="896" formatCode="0.00">
                  <c:v>1.3461722553191493</c:v>
                </c:pt>
                <c:pt idx="897" formatCode="0.00">
                  <c:v>1.3461397978723408</c:v>
                </c:pt>
                <c:pt idx="898" formatCode="0.00">
                  <c:v>1.3461073404255324</c:v>
                </c:pt>
                <c:pt idx="899" formatCode="0.00">
                  <c:v>1.3460748829787239</c:v>
                </c:pt>
                <c:pt idx="900" formatCode="0.00">
                  <c:v>1.3460424255319154</c:v>
                </c:pt>
                <c:pt idx="901" formatCode="0.00">
                  <c:v>1.346009968085107</c:v>
                </c:pt>
                <c:pt idx="902" formatCode="0.00">
                  <c:v>1.3459775106382985</c:v>
                </c:pt>
                <c:pt idx="903" formatCode="0.00">
                  <c:v>1.34594505319149</c:v>
                </c:pt>
                <c:pt idx="904" formatCode="0.00">
                  <c:v>1.3459125957446816</c:v>
                </c:pt>
                <c:pt idx="905" formatCode="0.00">
                  <c:v>1.3458801382978731</c:v>
                </c:pt>
                <c:pt idx="906" formatCode="0.00">
                  <c:v>1.3458476808510647</c:v>
                </c:pt>
                <c:pt idx="907" formatCode="0.00">
                  <c:v>1.3458152234042562</c:v>
                </c:pt>
                <c:pt idx="908" formatCode="0.00">
                  <c:v>1.3457827659574477</c:v>
                </c:pt>
                <c:pt idx="909" formatCode="0.00">
                  <c:v>1.3457503085106393</c:v>
                </c:pt>
                <c:pt idx="910" formatCode="0.00">
                  <c:v>1.3457178510638308</c:v>
                </c:pt>
                <c:pt idx="911" formatCode="0.00">
                  <c:v>1.3456853936170223</c:v>
                </c:pt>
                <c:pt idx="912" formatCode="0.00">
                  <c:v>1.3456529361702139</c:v>
                </c:pt>
                <c:pt idx="913" formatCode="0.00">
                  <c:v>1.3456204787234054</c:v>
                </c:pt>
                <c:pt idx="914" formatCode="0.00">
                  <c:v>1.3455880212765969</c:v>
                </c:pt>
                <c:pt idx="915" formatCode="0.00">
                  <c:v>1.3455555638297885</c:v>
                </c:pt>
                <c:pt idx="916" formatCode="0.00">
                  <c:v>1.34552310638298</c:v>
                </c:pt>
                <c:pt idx="917" formatCode="0.00">
                  <c:v>1.3454906489361715</c:v>
                </c:pt>
                <c:pt idx="918" formatCode="0.00">
                  <c:v>1.3454581914893631</c:v>
                </c:pt>
                <c:pt idx="919" formatCode="0.00">
                  <c:v>1.3454257340425546</c:v>
                </c:pt>
                <c:pt idx="920" formatCode="0.00">
                  <c:v>1.3453932765957461</c:v>
                </c:pt>
                <c:pt idx="921" formatCode="0.00">
                  <c:v>1.3453608191489377</c:v>
                </c:pt>
                <c:pt idx="922" formatCode="0.00">
                  <c:v>1.3453283617021292</c:v>
                </c:pt>
                <c:pt idx="923" formatCode="0.00">
                  <c:v>1.3452959042553208</c:v>
                </c:pt>
                <c:pt idx="924" formatCode="0.00">
                  <c:v>1.3452634468085123</c:v>
                </c:pt>
                <c:pt idx="925" formatCode="0.00">
                  <c:v>1.3452309893617038</c:v>
                </c:pt>
                <c:pt idx="926" formatCode="0.00">
                  <c:v>1.3451985319148954</c:v>
                </c:pt>
                <c:pt idx="927" formatCode="0.00">
                  <c:v>1.3451660744680869</c:v>
                </c:pt>
                <c:pt idx="928" formatCode="0.00">
                  <c:v>1.3451336170212784</c:v>
                </c:pt>
                <c:pt idx="929" formatCode="0.00">
                  <c:v>1.34510115957447</c:v>
                </c:pt>
                <c:pt idx="930" formatCode="0.00">
                  <c:v>1.3450687021276615</c:v>
                </c:pt>
                <c:pt idx="931" formatCode="0.00">
                  <c:v>1.345036244680853</c:v>
                </c:pt>
                <c:pt idx="932" formatCode="0.00">
                  <c:v>1.3450037872340446</c:v>
                </c:pt>
                <c:pt idx="933" formatCode="0.00">
                  <c:v>1.3449713297872361</c:v>
                </c:pt>
                <c:pt idx="934" formatCode="0.00">
                  <c:v>1.3449388723404276</c:v>
                </c:pt>
                <c:pt idx="935" formatCode="0.00">
                  <c:v>1.3449064148936192</c:v>
                </c:pt>
                <c:pt idx="936" formatCode="0.00">
                  <c:v>1.3448739574468107</c:v>
                </c:pt>
                <c:pt idx="937" formatCode="0.00">
                  <c:v>1.3448415000000022</c:v>
                </c:pt>
                <c:pt idx="938" formatCode="0.00">
                  <c:v>1.3448090425531938</c:v>
                </c:pt>
                <c:pt idx="939" formatCode="0.00">
                  <c:v>1.3447765851063853</c:v>
                </c:pt>
                <c:pt idx="940" formatCode="0.00">
                  <c:v>1.3447441276595768</c:v>
                </c:pt>
                <c:pt idx="941" formatCode="0.00">
                  <c:v>1.3447116702127684</c:v>
                </c:pt>
                <c:pt idx="942" formatCode="0.00">
                  <c:v>1.3446792127659599</c:v>
                </c:pt>
                <c:pt idx="943" formatCode="0.00">
                  <c:v>1.3446467553191515</c:v>
                </c:pt>
                <c:pt idx="944" formatCode="0.00">
                  <c:v>1.344614297872343</c:v>
                </c:pt>
                <c:pt idx="945" formatCode="0.00">
                  <c:v>1.3445818404255345</c:v>
                </c:pt>
                <c:pt idx="946" formatCode="0.00">
                  <c:v>1.3445493829787261</c:v>
                </c:pt>
                <c:pt idx="947" formatCode="0.00">
                  <c:v>1.3445169255319176</c:v>
                </c:pt>
                <c:pt idx="948" formatCode="0.00">
                  <c:v>1.3444844680851091</c:v>
                </c:pt>
                <c:pt idx="949" formatCode="0.00">
                  <c:v>1.3444520106383007</c:v>
                </c:pt>
                <c:pt idx="950" formatCode="0.00">
                  <c:v>1.3444195531914922</c:v>
                </c:pt>
                <c:pt idx="951" formatCode="0.00">
                  <c:v>1.3443870957446837</c:v>
                </c:pt>
                <c:pt idx="952" formatCode="0.00">
                  <c:v>1.3443546382978753</c:v>
                </c:pt>
                <c:pt idx="953" formatCode="0.00">
                  <c:v>1.3443221808510668</c:v>
                </c:pt>
                <c:pt idx="954" formatCode="0.00">
                  <c:v>1.3442897234042583</c:v>
                </c:pt>
                <c:pt idx="955" formatCode="0.00">
                  <c:v>1.3442572659574499</c:v>
                </c:pt>
                <c:pt idx="956" formatCode="0.00">
                  <c:v>1.3442248085106414</c:v>
                </c:pt>
                <c:pt idx="957" formatCode="0.00">
                  <c:v>1.3441923510638329</c:v>
                </c:pt>
                <c:pt idx="958" formatCode="0.00">
                  <c:v>1.3441598936170245</c:v>
                </c:pt>
                <c:pt idx="959" formatCode="0.00">
                  <c:v>1.344127436170216</c:v>
                </c:pt>
                <c:pt idx="960" formatCode="0.00">
                  <c:v>1.3440949787234076</c:v>
                </c:pt>
                <c:pt idx="961" formatCode="0.00">
                  <c:v>1.3440625212765991</c:v>
                </c:pt>
                <c:pt idx="962" formatCode="0.00">
                  <c:v>1.3440300638297906</c:v>
                </c:pt>
                <c:pt idx="963" formatCode="0.00">
                  <c:v>1.3439976063829822</c:v>
                </c:pt>
                <c:pt idx="964" formatCode="0.00">
                  <c:v>1.3439651489361737</c:v>
                </c:pt>
                <c:pt idx="965" formatCode="0.00">
                  <c:v>1.3439326914893652</c:v>
                </c:pt>
                <c:pt idx="966" formatCode="0.00">
                  <c:v>1.3439002340425568</c:v>
                </c:pt>
                <c:pt idx="967" formatCode="0.00">
                  <c:v>1.3438677765957483</c:v>
                </c:pt>
                <c:pt idx="968" formatCode="0.00">
                  <c:v>1.3438353191489398</c:v>
                </c:pt>
                <c:pt idx="969" formatCode="0.00">
                  <c:v>1.3438028617021314</c:v>
                </c:pt>
                <c:pt idx="970" formatCode="0.00">
                  <c:v>1.3437704042553229</c:v>
                </c:pt>
                <c:pt idx="971" formatCode="0.00">
                  <c:v>1.3437379468085144</c:v>
                </c:pt>
                <c:pt idx="972" formatCode="0.00">
                  <c:v>1.343705489361706</c:v>
                </c:pt>
                <c:pt idx="973" formatCode="0.00">
                  <c:v>1.3436730319148975</c:v>
                </c:pt>
                <c:pt idx="974" formatCode="0.00">
                  <c:v>1.343640574468089</c:v>
                </c:pt>
                <c:pt idx="975" formatCode="0.00">
                  <c:v>1.3436081170212806</c:v>
                </c:pt>
                <c:pt idx="976" formatCode="0.00">
                  <c:v>1.3435756595744721</c:v>
                </c:pt>
                <c:pt idx="977" formatCode="0.00">
                  <c:v>1.3435432021276636</c:v>
                </c:pt>
                <c:pt idx="978" formatCode="0.00">
                  <c:v>1.3435107446808552</c:v>
                </c:pt>
                <c:pt idx="979" formatCode="0.00">
                  <c:v>1.3434782872340467</c:v>
                </c:pt>
                <c:pt idx="980" formatCode="0.00">
                  <c:v>1.3434458297872383</c:v>
                </c:pt>
                <c:pt idx="981" formatCode="0.00">
                  <c:v>1.3434133723404298</c:v>
                </c:pt>
                <c:pt idx="982" formatCode="0.00">
                  <c:v>1.3433809148936213</c:v>
                </c:pt>
                <c:pt idx="983" formatCode="0.00">
                  <c:v>1.3433484574468129</c:v>
                </c:pt>
                <c:pt idx="984" formatCode="0.000">
                  <c:v>1.343316</c:v>
                </c:pt>
                <c:pt idx="985" formatCode="0.00">
                  <c:v>1.3432899234972677</c:v>
                </c:pt>
                <c:pt idx="986" formatCode="0.00">
                  <c:v>1.3432638469945355</c:v>
                </c:pt>
                <c:pt idx="987" formatCode="0.00">
                  <c:v>1.3432377704918033</c:v>
                </c:pt>
                <c:pt idx="988" formatCode="0.00">
                  <c:v>1.343211693989071</c:v>
                </c:pt>
                <c:pt idx="989" formatCode="0.00">
                  <c:v>1.3431856174863388</c:v>
                </c:pt>
                <c:pt idx="990" formatCode="0.00">
                  <c:v>1.3431595409836066</c:v>
                </c:pt>
                <c:pt idx="991" formatCode="0.00">
                  <c:v>1.3431334644808743</c:v>
                </c:pt>
                <c:pt idx="992" formatCode="0.00">
                  <c:v>1.3431073879781421</c:v>
                </c:pt>
                <c:pt idx="993" formatCode="0.00">
                  <c:v>1.3430813114754099</c:v>
                </c:pt>
                <c:pt idx="994" formatCode="0.00">
                  <c:v>1.3430552349726776</c:v>
                </c:pt>
                <c:pt idx="995" formatCode="0.00">
                  <c:v>1.3430291584699454</c:v>
                </c:pt>
                <c:pt idx="996" formatCode="0.00">
                  <c:v>1.3430030819672132</c:v>
                </c:pt>
                <c:pt idx="997" formatCode="0.00">
                  <c:v>1.342977005464481</c:v>
                </c:pt>
                <c:pt idx="998" formatCode="0.00">
                  <c:v>1.3429509289617487</c:v>
                </c:pt>
                <c:pt idx="999" formatCode="0.00">
                  <c:v>1.3429248524590165</c:v>
                </c:pt>
                <c:pt idx="1000" formatCode="0.00">
                  <c:v>1.3428987759562843</c:v>
                </c:pt>
                <c:pt idx="1001" formatCode="0.00">
                  <c:v>1.342872699453552</c:v>
                </c:pt>
                <c:pt idx="1002" formatCode="0.00">
                  <c:v>1.3428466229508198</c:v>
                </c:pt>
                <c:pt idx="1003" formatCode="0.00">
                  <c:v>1.3428205464480876</c:v>
                </c:pt>
                <c:pt idx="1004" formatCode="0.00">
                  <c:v>1.3427944699453553</c:v>
                </c:pt>
                <c:pt idx="1005" formatCode="0.00">
                  <c:v>1.3427683934426231</c:v>
                </c:pt>
                <c:pt idx="1006" formatCode="0.00">
                  <c:v>1.3427423169398909</c:v>
                </c:pt>
                <c:pt idx="1007" formatCode="0.00">
                  <c:v>1.3427162404371586</c:v>
                </c:pt>
                <c:pt idx="1008" formatCode="0.00">
                  <c:v>1.3426901639344264</c:v>
                </c:pt>
                <c:pt idx="1009" formatCode="0.00">
                  <c:v>1.3426640874316942</c:v>
                </c:pt>
                <c:pt idx="1010" formatCode="0.00">
                  <c:v>1.342638010928962</c:v>
                </c:pt>
                <c:pt idx="1011" formatCode="0.00">
                  <c:v>1.3426119344262297</c:v>
                </c:pt>
                <c:pt idx="1012" formatCode="0.00">
                  <c:v>1.3425858579234975</c:v>
                </c:pt>
                <c:pt idx="1013" formatCode="0.00">
                  <c:v>1.3425597814207653</c:v>
                </c:pt>
                <c:pt idx="1014" formatCode="0.00">
                  <c:v>1.342533704918033</c:v>
                </c:pt>
                <c:pt idx="1015" formatCode="0.00">
                  <c:v>1.3425076284153008</c:v>
                </c:pt>
                <c:pt idx="1016" formatCode="0.00">
                  <c:v>1.3424815519125686</c:v>
                </c:pt>
                <c:pt idx="1017" formatCode="0.00">
                  <c:v>1.3424554754098363</c:v>
                </c:pt>
                <c:pt idx="1018" formatCode="0.00">
                  <c:v>1.3424293989071041</c:v>
                </c:pt>
                <c:pt idx="1019" formatCode="0.00">
                  <c:v>1.3424033224043719</c:v>
                </c:pt>
                <c:pt idx="1020" formatCode="0.00">
                  <c:v>1.3423772459016396</c:v>
                </c:pt>
                <c:pt idx="1021" formatCode="0.00">
                  <c:v>1.3423511693989074</c:v>
                </c:pt>
                <c:pt idx="1022" formatCode="0.00">
                  <c:v>1.3423250928961752</c:v>
                </c:pt>
                <c:pt idx="1023" formatCode="0.00">
                  <c:v>1.342299016393443</c:v>
                </c:pt>
                <c:pt idx="1024" formatCode="0.00">
                  <c:v>1.3422729398907107</c:v>
                </c:pt>
                <c:pt idx="1025" formatCode="0.00">
                  <c:v>1.3422468633879785</c:v>
                </c:pt>
                <c:pt idx="1026" formatCode="0.00">
                  <c:v>1.3422207868852463</c:v>
                </c:pt>
                <c:pt idx="1027" formatCode="0.00">
                  <c:v>1.342194710382514</c:v>
                </c:pt>
                <c:pt idx="1028" formatCode="0.00">
                  <c:v>1.3421686338797818</c:v>
                </c:pt>
                <c:pt idx="1029" formatCode="0.00">
                  <c:v>1.3421425573770496</c:v>
                </c:pt>
                <c:pt idx="1030" formatCode="0.00">
                  <c:v>1.3421164808743173</c:v>
                </c:pt>
                <c:pt idx="1031" formatCode="0.00">
                  <c:v>1.3420904043715851</c:v>
                </c:pt>
                <c:pt idx="1032" formatCode="0.00">
                  <c:v>1.3420643278688529</c:v>
                </c:pt>
                <c:pt idx="1033" formatCode="0.00">
                  <c:v>1.3420382513661206</c:v>
                </c:pt>
                <c:pt idx="1034" formatCode="0.00">
                  <c:v>1.3420121748633884</c:v>
                </c:pt>
                <c:pt idx="1035" formatCode="0.00">
                  <c:v>1.3419860983606562</c:v>
                </c:pt>
                <c:pt idx="1036" formatCode="0.00">
                  <c:v>1.341960021857924</c:v>
                </c:pt>
                <c:pt idx="1037" formatCode="0.00">
                  <c:v>1.3419339453551917</c:v>
                </c:pt>
                <c:pt idx="1038" formatCode="0.00">
                  <c:v>1.3419078688524595</c:v>
                </c:pt>
                <c:pt idx="1039" formatCode="0.00">
                  <c:v>1.3418817923497273</c:v>
                </c:pt>
                <c:pt idx="1040" formatCode="0.00">
                  <c:v>1.341855715846995</c:v>
                </c:pt>
                <c:pt idx="1041" formatCode="0.00">
                  <c:v>1.3418296393442628</c:v>
                </c:pt>
                <c:pt idx="1042" formatCode="0.00">
                  <c:v>1.3418035628415306</c:v>
                </c:pt>
                <c:pt idx="1043" formatCode="0.00">
                  <c:v>1.3417774863387983</c:v>
                </c:pt>
                <c:pt idx="1044" formatCode="0.00">
                  <c:v>1.3417514098360661</c:v>
                </c:pt>
                <c:pt idx="1045" formatCode="0.00">
                  <c:v>1.3417253333333339</c:v>
                </c:pt>
                <c:pt idx="1046" formatCode="0.00">
                  <c:v>1.3416992568306016</c:v>
                </c:pt>
                <c:pt idx="1047" formatCode="0.00">
                  <c:v>1.3416731803278694</c:v>
                </c:pt>
                <c:pt idx="1048" formatCode="0.00">
                  <c:v>1.3416471038251372</c:v>
                </c:pt>
                <c:pt idx="1049" formatCode="0.00">
                  <c:v>1.341621027322405</c:v>
                </c:pt>
                <c:pt idx="1050" formatCode="0.00">
                  <c:v>1.3415949508196727</c:v>
                </c:pt>
                <c:pt idx="1051" formatCode="0.00">
                  <c:v>1.3415688743169405</c:v>
                </c:pt>
                <c:pt idx="1052" formatCode="0.00">
                  <c:v>1.3415427978142083</c:v>
                </c:pt>
                <c:pt idx="1053" formatCode="0.00">
                  <c:v>1.341516721311476</c:v>
                </c:pt>
                <c:pt idx="1054" formatCode="0.00">
                  <c:v>1.3414906448087438</c:v>
                </c:pt>
                <c:pt idx="1055" formatCode="0.00">
                  <c:v>1.3414645683060116</c:v>
                </c:pt>
                <c:pt idx="1056" formatCode="0.00">
                  <c:v>1.3414384918032793</c:v>
                </c:pt>
                <c:pt idx="1057" formatCode="0.00">
                  <c:v>1.3414124153005471</c:v>
                </c:pt>
                <c:pt idx="1058" formatCode="0.00">
                  <c:v>1.3413863387978149</c:v>
                </c:pt>
                <c:pt idx="1059" formatCode="0.00">
                  <c:v>1.3413602622950827</c:v>
                </c:pt>
                <c:pt idx="1060" formatCode="0.00">
                  <c:v>1.3413341857923504</c:v>
                </c:pt>
                <c:pt idx="1061" formatCode="0.00">
                  <c:v>1.3413081092896182</c:v>
                </c:pt>
                <c:pt idx="1062" formatCode="0.00">
                  <c:v>1.341282032786886</c:v>
                </c:pt>
                <c:pt idx="1063" formatCode="0.00">
                  <c:v>1.3412559562841537</c:v>
                </c:pt>
                <c:pt idx="1064" formatCode="0.00">
                  <c:v>1.3412298797814215</c:v>
                </c:pt>
                <c:pt idx="1065" formatCode="0.00">
                  <c:v>1.3412038032786893</c:v>
                </c:pt>
                <c:pt idx="1066" formatCode="0.00">
                  <c:v>1.341177726775957</c:v>
                </c:pt>
                <c:pt idx="1067" formatCode="0.00">
                  <c:v>1.3411516502732248</c:v>
                </c:pt>
                <c:pt idx="1068" formatCode="0.00">
                  <c:v>1.3411255737704926</c:v>
                </c:pt>
                <c:pt idx="1069" formatCode="0.00">
                  <c:v>1.3410994972677603</c:v>
                </c:pt>
                <c:pt idx="1070" formatCode="0.00">
                  <c:v>1.3410734207650281</c:v>
                </c:pt>
                <c:pt idx="1071" formatCode="0.00">
                  <c:v>1.3410473442622959</c:v>
                </c:pt>
                <c:pt idx="1072" formatCode="0.00">
                  <c:v>1.3410212677595637</c:v>
                </c:pt>
                <c:pt idx="1073" formatCode="0.00">
                  <c:v>1.3409951912568314</c:v>
                </c:pt>
                <c:pt idx="1074" formatCode="0.00">
                  <c:v>1.3409691147540992</c:v>
                </c:pt>
                <c:pt idx="1075" formatCode="0.00">
                  <c:v>1.340943038251367</c:v>
                </c:pt>
                <c:pt idx="1076" formatCode="0.00">
                  <c:v>1.3409169617486347</c:v>
                </c:pt>
                <c:pt idx="1077" formatCode="0.00">
                  <c:v>1.3408908852459025</c:v>
                </c:pt>
                <c:pt idx="1078" formatCode="0.00">
                  <c:v>1.3408648087431703</c:v>
                </c:pt>
                <c:pt idx="1079" formatCode="0.00">
                  <c:v>1.340838732240438</c:v>
                </c:pt>
                <c:pt idx="1080" formatCode="0.00">
                  <c:v>1.3408126557377058</c:v>
                </c:pt>
                <c:pt idx="1081" formatCode="0.00">
                  <c:v>1.3407865792349736</c:v>
                </c:pt>
                <c:pt idx="1082" formatCode="0.00">
                  <c:v>1.3407605027322413</c:v>
                </c:pt>
                <c:pt idx="1083" formatCode="0.00">
                  <c:v>1.3407344262295091</c:v>
                </c:pt>
                <c:pt idx="1084" formatCode="0.00">
                  <c:v>1.3407083497267769</c:v>
                </c:pt>
                <c:pt idx="1085" formatCode="0.00">
                  <c:v>1.3406822732240447</c:v>
                </c:pt>
                <c:pt idx="1086" formatCode="0.00">
                  <c:v>1.3406561967213124</c:v>
                </c:pt>
                <c:pt idx="1087" formatCode="0.00">
                  <c:v>1.3406301202185802</c:v>
                </c:pt>
                <c:pt idx="1088" formatCode="0.00">
                  <c:v>1.340604043715848</c:v>
                </c:pt>
                <c:pt idx="1089" formatCode="0.00">
                  <c:v>1.3405779672131157</c:v>
                </c:pt>
                <c:pt idx="1090" formatCode="0.00">
                  <c:v>1.3405518907103835</c:v>
                </c:pt>
                <c:pt idx="1091" formatCode="0.00">
                  <c:v>1.3405258142076513</c:v>
                </c:pt>
                <c:pt idx="1092" formatCode="0.00">
                  <c:v>1.340499737704919</c:v>
                </c:pt>
                <c:pt idx="1093" formatCode="0.00">
                  <c:v>1.3404736612021868</c:v>
                </c:pt>
                <c:pt idx="1094" formatCode="0.00">
                  <c:v>1.3404475846994546</c:v>
                </c:pt>
                <c:pt idx="1095" formatCode="0.00">
                  <c:v>1.3404215081967223</c:v>
                </c:pt>
                <c:pt idx="1096" formatCode="0.00">
                  <c:v>1.3403954316939901</c:v>
                </c:pt>
                <c:pt idx="1097" formatCode="0.00">
                  <c:v>1.3403693551912579</c:v>
                </c:pt>
                <c:pt idx="1098" formatCode="0.00">
                  <c:v>1.3403432786885257</c:v>
                </c:pt>
                <c:pt idx="1099" formatCode="0.00">
                  <c:v>1.3403172021857934</c:v>
                </c:pt>
                <c:pt idx="1100" formatCode="0.00">
                  <c:v>1.3402911256830612</c:v>
                </c:pt>
                <c:pt idx="1101" formatCode="0.00">
                  <c:v>1.340265049180329</c:v>
                </c:pt>
                <c:pt idx="1102" formatCode="0.00">
                  <c:v>1.3402389726775967</c:v>
                </c:pt>
                <c:pt idx="1103" formatCode="0.00">
                  <c:v>1.3402128961748645</c:v>
                </c:pt>
                <c:pt idx="1104" formatCode="0.00">
                  <c:v>1.3401868196721323</c:v>
                </c:pt>
                <c:pt idx="1105" formatCode="0.00">
                  <c:v>1.3401607431694</c:v>
                </c:pt>
                <c:pt idx="1106" formatCode="0.00">
                  <c:v>1.3401346666666678</c:v>
                </c:pt>
                <c:pt idx="1107" formatCode="0.00">
                  <c:v>1.3401085901639356</c:v>
                </c:pt>
                <c:pt idx="1108" formatCode="0.00">
                  <c:v>1.3400825136612033</c:v>
                </c:pt>
                <c:pt idx="1109" formatCode="0.00">
                  <c:v>1.3400564371584711</c:v>
                </c:pt>
                <c:pt idx="1110" formatCode="0.00">
                  <c:v>1.3400303606557389</c:v>
                </c:pt>
                <c:pt idx="1111" formatCode="0.00">
                  <c:v>1.3400042841530067</c:v>
                </c:pt>
                <c:pt idx="1112" formatCode="0.00">
                  <c:v>1.3399782076502744</c:v>
                </c:pt>
                <c:pt idx="1113" formatCode="0.00">
                  <c:v>1.3399521311475422</c:v>
                </c:pt>
                <c:pt idx="1114" formatCode="0.00">
                  <c:v>1.33992605464481</c:v>
                </c:pt>
                <c:pt idx="1115" formatCode="0.00">
                  <c:v>1.3398999781420777</c:v>
                </c:pt>
                <c:pt idx="1116" formatCode="0.00">
                  <c:v>1.3398739016393455</c:v>
                </c:pt>
                <c:pt idx="1117" formatCode="0.00">
                  <c:v>1.3398478251366133</c:v>
                </c:pt>
                <c:pt idx="1118" formatCode="0.00">
                  <c:v>1.339821748633881</c:v>
                </c:pt>
                <c:pt idx="1119" formatCode="0.00">
                  <c:v>1.3397956721311488</c:v>
                </c:pt>
                <c:pt idx="1120" formatCode="0.00">
                  <c:v>1.3397695956284166</c:v>
                </c:pt>
                <c:pt idx="1121" formatCode="0.00">
                  <c:v>1.3397435191256843</c:v>
                </c:pt>
                <c:pt idx="1122" formatCode="0.00">
                  <c:v>1.3397174426229521</c:v>
                </c:pt>
                <c:pt idx="1123" formatCode="0.00">
                  <c:v>1.3396913661202199</c:v>
                </c:pt>
                <c:pt idx="1124" formatCode="0.00">
                  <c:v>1.3396652896174877</c:v>
                </c:pt>
                <c:pt idx="1125" formatCode="0.00">
                  <c:v>1.3396392131147554</c:v>
                </c:pt>
                <c:pt idx="1126" formatCode="0.00">
                  <c:v>1.3396131366120232</c:v>
                </c:pt>
                <c:pt idx="1127" formatCode="0.00">
                  <c:v>1.339587060109291</c:v>
                </c:pt>
                <c:pt idx="1128" formatCode="0.00">
                  <c:v>1.3395609836065587</c:v>
                </c:pt>
                <c:pt idx="1129" formatCode="0.00">
                  <c:v>1.3395349071038265</c:v>
                </c:pt>
                <c:pt idx="1130" formatCode="0.00">
                  <c:v>1.3395088306010943</c:v>
                </c:pt>
                <c:pt idx="1131" formatCode="0.00">
                  <c:v>1.339482754098362</c:v>
                </c:pt>
                <c:pt idx="1132" formatCode="0.00">
                  <c:v>1.3394566775956298</c:v>
                </c:pt>
                <c:pt idx="1133" formatCode="0.00">
                  <c:v>1.3394306010928976</c:v>
                </c:pt>
                <c:pt idx="1134" formatCode="0.00">
                  <c:v>1.3394045245901653</c:v>
                </c:pt>
                <c:pt idx="1135" formatCode="0.00">
                  <c:v>1.3393784480874331</c:v>
                </c:pt>
                <c:pt idx="1136" formatCode="0.00">
                  <c:v>1.3393523715847009</c:v>
                </c:pt>
                <c:pt idx="1137" formatCode="0.00">
                  <c:v>1.3393262950819687</c:v>
                </c:pt>
                <c:pt idx="1138" formatCode="0.00">
                  <c:v>1.3393002185792364</c:v>
                </c:pt>
                <c:pt idx="1139" formatCode="0.00">
                  <c:v>1.3392741420765042</c:v>
                </c:pt>
                <c:pt idx="1140" formatCode="0.00">
                  <c:v>1.339248065573772</c:v>
                </c:pt>
                <c:pt idx="1141" formatCode="0.00">
                  <c:v>1.3392219890710397</c:v>
                </c:pt>
                <c:pt idx="1142" formatCode="0.00">
                  <c:v>1.3391959125683075</c:v>
                </c:pt>
                <c:pt idx="1143" formatCode="0.00">
                  <c:v>1.3391698360655753</c:v>
                </c:pt>
                <c:pt idx="1144" formatCode="0.00">
                  <c:v>1.339143759562843</c:v>
                </c:pt>
                <c:pt idx="1145" formatCode="0.00">
                  <c:v>1.3391176830601108</c:v>
                </c:pt>
                <c:pt idx="1146" formatCode="0.00">
                  <c:v>1.3390916065573786</c:v>
                </c:pt>
                <c:pt idx="1147" formatCode="0.00">
                  <c:v>1.3390655300546463</c:v>
                </c:pt>
                <c:pt idx="1148" formatCode="0.00">
                  <c:v>1.3390394535519141</c:v>
                </c:pt>
                <c:pt idx="1149" formatCode="0.00">
                  <c:v>1.3390133770491819</c:v>
                </c:pt>
                <c:pt idx="1150" formatCode="0.00">
                  <c:v>1.3389873005464497</c:v>
                </c:pt>
                <c:pt idx="1151" formatCode="0.00">
                  <c:v>1.3389612240437174</c:v>
                </c:pt>
                <c:pt idx="1152" formatCode="0.00">
                  <c:v>1.3389351475409852</c:v>
                </c:pt>
                <c:pt idx="1153" formatCode="0.00">
                  <c:v>1.338909071038253</c:v>
                </c:pt>
                <c:pt idx="1154" formatCode="0.00">
                  <c:v>1.3388829945355207</c:v>
                </c:pt>
                <c:pt idx="1155" formatCode="0.00">
                  <c:v>1.3388569180327885</c:v>
                </c:pt>
                <c:pt idx="1156" formatCode="0.00">
                  <c:v>1.3388308415300563</c:v>
                </c:pt>
                <c:pt idx="1157" formatCode="0.00">
                  <c:v>1.338804765027324</c:v>
                </c:pt>
                <c:pt idx="1158" formatCode="0.00">
                  <c:v>1.3387786885245918</c:v>
                </c:pt>
                <c:pt idx="1159" formatCode="0.00">
                  <c:v>1.3387526120218596</c:v>
                </c:pt>
                <c:pt idx="1160" formatCode="0.00">
                  <c:v>1.3387265355191273</c:v>
                </c:pt>
                <c:pt idx="1161" formatCode="0.00">
                  <c:v>1.3387004590163951</c:v>
                </c:pt>
                <c:pt idx="1162" formatCode="0.00">
                  <c:v>1.3386743825136629</c:v>
                </c:pt>
                <c:pt idx="1163" formatCode="0.00">
                  <c:v>1.3386483060109307</c:v>
                </c:pt>
                <c:pt idx="1164" formatCode="0.00">
                  <c:v>1.3386222295081984</c:v>
                </c:pt>
                <c:pt idx="1165" formatCode="0.00">
                  <c:v>1.3385961530054662</c:v>
                </c:pt>
                <c:pt idx="1166" formatCode="0.00">
                  <c:v>1.338570076502734</c:v>
                </c:pt>
                <c:pt idx="1167" formatCode="0.000">
                  <c:v>1.338544</c:v>
                </c:pt>
              </c:numCache>
            </c:numRef>
          </c:val>
          <c:extLst>
            <c:ext xmlns:c16="http://schemas.microsoft.com/office/drawing/2014/chart" uri="{C3380CC4-5D6E-409C-BE32-E72D297353CC}">
              <c16:uniqueId val="{00000002-42BC-4A55-9957-EAAA7FEBA9E3}"/>
            </c:ext>
          </c:extLst>
        </c:ser>
        <c:ser>
          <c:idx val="5"/>
          <c:order val="5"/>
          <c:tx>
            <c:v>Series 6</c:v>
          </c:tx>
          <c:spPr>
            <a:solidFill>
              <a:sysClr val="window" lastClr="FFFFFF"/>
            </a:solidFill>
            <a:ln>
              <a:solidFill>
                <a:schemeClr val="bg1"/>
              </a:solidFill>
            </a:ln>
            <a:effectLst/>
          </c:spPr>
          <c:cat>
            <c:numRef>
              <c:f>'GBPUSD Oxford'!$B$4:$B$1200</c:f>
              <c:numCache>
                <c:formatCode>m/d/yyyy</c:formatCode>
                <c:ptCount val="1197"/>
                <c:pt idx="0">
                  <c:v>43192</c:v>
                </c:pt>
                <c:pt idx="1">
                  <c:v>43193</c:v>
                </c:pt>
                <c:pt idx="2">
                  <c:v>43194</c:v>
                </c:pt>
                <c:pt idx="3">
                  <c:v>43195</c:v>
                </c:pt>
                <c:pt idx="4">
                  <c:v>43196</c:v>
                </c:pt>
                <c:pt idx="5">
                  <c:v>43199</c:v>
                </c:pt>
                <c:pt idx="6">
                  <c:v>43200</c:v>
                </c:pt>
                <c:pt idx="7">
                  <c:v>43201</c:v>
                </c:pt>
                <c:pt idx="8">
                  <c:v>43202</c:v>
                </c:pt>
                <c:pt idx="9">
                  <c:v>43203</c:v>
                </c:pt>
                <c:pt idx="10">
                  <c:v>43206</c:v>
                </c:pt>
                <c:pt idx="11">
                  <c:v>43207</c:v>
                </c:pt>
                <c:pt idx="12">
                  <c:v>43208</c:v>
                </c:pt>
                <c:pt idx="13">
                  <c:v>43209</c:v>
                </c:pt>
                <c:pt idx="14">
                  <c:v>43210</c:v>
                </c:pt>
                <c:pt idx="15">
                  <c:v>43213</c:v>
                </c:pt>
                <c:pt idx="16">
                  <c:v>43214</c:v>
                </c:pt>
                <c:pt idx="17">
                  <c:v>43215</c:v>
                </c:pt>
                <c:pt idx="18">
                  <c:v>43216</c:v>
                </c:pt>
                <c:pt idx="19">
                  <c:v>43217</c:v>
                </c:pt>
                <c:pt idx="20">
                  <c:v>43220</c:v>
                </c:pt>
                <c:pt idx="21">
                  <c:v>43221</c:v>
                </c:pt>
                <c:pt idx="22">
                  <c:v>43222</c:v>
                </c:pt>
                <c:pt idx="23">
                  <c:v>43223</c:v>
                </c:pt>
                <c:pt idx="24">
                  <c:v>43224</c:v>
                </c:pt>
                <c:pt idx="25">
                  <c:v>43227</c:v>
                </c:pt>
                <c:pt idx="26">
                  <c:v>43228</c:v>
                </c:pt>
                <c:pt idx="27">
                  <c:v>43229</c:v>
                </c:pt>
                <c:pt idx="28">
                  <c:v>43230</c:v>
                </c:pt>
                <c:pt idx="29">
                  <c:v>43231</c:v>
                </c:pt>
                <c:pt idx="30">
                  <c:v>43234</c:v>
                </c:pt>
                <c:pt idx="31">
                  <c:v>43235</c:v>
                </c:pt>
                <c:pt idx="32">
                  <c:v>43236</c:v>
                </c:pt>
                <c:pt idx="33">
                  <c:v>43237</c:v>
                </c:pt>
                <c:pt idx="34">
                  <c:v>43238</c:v>
                </c:pt>
                <c:pt idx="35">
                  <c:v>43241</c:v>
                </c:pt>
                <c:pt idx="36">
                  <c:v>43242</c:v>
                </c:pt>
                <c:pt idx="37">
                  <c:v>43243</c:v>
                </c:pt>
                <c:pt idx="38">
                  <c:v>43244</c:v>
                </c:pt>
                <c:pt idx="39">
                  <c:v>43245</c:v>
                </c:pt>
                <c:pt idx="40">
                  <c:v>43248</c:v>
                </c:pt>
                <c:pt idx="41">
                  <c:v>43249</c:v>
                </c:pt>
                <c:pt idx="42">
                  <c:v>43250</c:v>
                </c:pt>
                <c:pt idx="43">
                  <c:v>43251</c:v>
                </c:pt>
                <c:pt idx="44">
                  <c:v>43252</c:v>
                </c:pt>
                <c:pt idx="45">
                  <c:v>43255</c:v>
                </c:pt>
                <c:pt idx="46">
                  <c:v>43256</c:v>
                </c:pt>
                <c:pt idx="47">
                  <c:v>43257</c:v>
                </c:pt>
                <c:pt idx="48">
                  <c:v>43258</c:v>
                </c:pt>
                <c:pt idx="49">
                  <c:v>43259</c:v>
                </c:pt>
                <c:pt idx="50">
                  <c:v>43262</c:v>
                </c:pt>
                <c:pt idx="51">
                  <c:v>43263</c:v>
                </c:pt>
                <c:pt idx="52">
                  <c:v>43264</c:v>
                </c:pt>
                <c:pt idx="53">
                  <c:v>43265</c:v>
                </c:pt>
                <c:pt idx="54">
                  <c:v>43266</c:v>
                </c:pt>
                <c:pt idx="55">
                  <c:v>43269</c:v>
                </c:pt>
                <c:pt idx="56">
                  <c:v>43270</c:v>
                </c:pt>
                <c:pt idx="57">
                  <c:v>43271</c:v>
                </c:pt>
                <c:pt idx="58">
                  <c:v>43272</c:v>
                </c:pt>
                <c:pt idx="59">
                  <c:v>43273</c:v>
                </c:pt>
                <c:pt idx="60">
                  <c:v>43276</c:v>
                </c:pt>
                <c:pt idx="61">
                  <c:v>43277</c:v>
                </c:pt>
                <c:pt idx="62">
                  <c:v>43278</c:v>
                </c:pt>
                <c:pt idx="63">
                  <c:v>43279</c:v>
                </c:pt>
                <c:pt idx="64">
                  <c:v>43280</c:v>
                </c:pt>
                <c:pt idx="65">
                  <c:v>43283</c:v>
                </c:pt>
                <c:pt idx="66">
                  <c:v>43284</c:v>
                </c:pt>
                <c:pt idx="67">
                  <c:v>43285</c:v>
                </c:pt>
                <c:pt idx="68">
                  <c:v>43286</c:v>
                </c:pt>
                <c:pt idx="69">
                  <c:v>43287</c:v>
                </c:pt>
                <c:pt idx="70">
                  <c:v>43290</c:v>
                </c:pt>
                <c:pt idx="71">
                  <c:v>43291</c:v>
                </c:pt>
                <c:pt idx="72">
                  <c:v>43292</c:v>
                </c:pt>
                <c:pt idx="73">
                  <c:v>43293</c:v>
                </c:pt>
                <c:pt idx="74">
                  <c:v>43294</c:v>
                </c:pt>
                <c:pt idx="75">
                  <c:v>43297</c:v>
                </c:pt>
                <c:pt idx="76">
                  <c:v>43298</c:v>
                </c:pt>
                <c:pt idx="77">
                  <c:v>43299</c:v>
                </c:pt>
                <c:pt idx="78">
                  <c:v>43300</c:v>
                </c:pt>
                <c:pt idx="79">
                  <c:v>43301</c:v>
                </c:pt>
                <c:pt idx="80">
                  <c:v>43304</c:v>
                </c:pt>
                <c:pt idx="81">
                  <c:v>43305</c:v>
                </c:pt>
                <c:pt idx="82">
                  <c:v>43306</c:v>
                </c:pt>
                <c:pt idx="83">
                  <c:v>43307</c:v>
                </c:pt>
                <c:pt idx="84">
                  <c:v>43308</c:v>
                </c:pt>
                <c:pt idx="85">
                  <c:v>43311</c:v>
                </c:pt>
                <c:pt idx="86">
                  <c:v>43312</c:v>
                </c:pt>
                <c:pt idx="87">
                  <c:v>43313</c:v>
                </c:pt>
                <c:pt idx="88">
                  <c:v>43314</c:v>
                </c:pt>
                <c:pt idx="89">
                  <c:v>43315</c:v>
                </c:pt>
                <c:pt idx="90">
                  <c:v>43318</c:v>
                </c:pt>
                <c:pt idx="91">
                  <c:v>43319</c:v>
                </c:pt>
                <c:pt idx="92">
                  <c:v>43320</c:v>
                </c:pt>
                <c:pt idx="93">
                  <c:v>43321</c:v>
                </c:pt>
                <c:pt idx="94">
                  <c:v>43322</c:v>
                </c:pt>
                <c:pt idx="95">
                  <c:v>43325</c:v>
                </c:pt>
                <c:pt idx="96">
                  <c:v>43326</c:v>
                </c:pt>
                <c:pt idx="97">
                  <c:v>43327</c:v>
                </c:pt>
                <c:pt idx="98">
                  <c:v>43328</c:v>
                </c:pt>
                <c:pt idx="99">
                  <c:v>43329</c:v>
                </c:pt>
                <c:pt idx="100">
                  <c:v>43332</c:v>
                </c:pt>
                <c:pt idx="101">
                  <c:v>43333</c:v>
                </c:pt>
                <c:pt idx="102">
                  <c:v>43334</c:v>
                </c:pt>
                <c:pt idx="103">
                  <c:v>43335</c:v>
                </c:pt>
                <c:pt idx="104">
                  <c:v>43336</c:v>
                </c:pt>
                <c:pt idx="105">
                  <c:v>43339</c:v>
                </c:pt>
                <c:pt idx="106">
                  <c:v>43340</c:v>
                </c:pt>
                <c:pt idx="107">
                  <c:v>43341</c:v>
                </c:pt>
                <c:pt idx="108">
                  <c:v>43342</c:v>
                </c:pt>
                <c:pt idx="109">
                  <c:v>43343</c:v>
                </c:pt>
                <c:pt idx="110">
                  <c:v>43346</c:v>
                </c:pt>
                <c:pt idx="111">
                  <c:v>43347</c:v>
                </c:pt>
                <c:pt idx="112">
                  <c:v>43348</c:v>
                </c:pt>
                <c:pt idx="113">
                  <c:v>43349</c:v>
                </c:pt>
                <c:pt idx="114">
                  <c:v>43350</c:v>
                </c:pt>
                <c:pt idx="115">
                  <c:v>43353</c:v>
                </c:pt>
                <c:pt idx="116">
                  <c:v>43354</c:v>
                </c:pt>
                <c:pt idx="117">
                  <c:v>43355</c:v>
                </c:pt>
                <c:pt idx="118">
                  <c:v>43356</c:v>
                </c:pt>
                <c:pt idx="119">
                  <c:v>43357</c:v>
                </c:pt>
                <c:pt idx="120">
                  <c:v>43360</c:v>
                </c:pt>
                <c:pt idx="121">
                  <c:v>43361</c:v>
                </c:pt>
                <c:pt idx="122">
                  <c:v>43362</c:v>
                </c:pt>
                <c:pt idx="123">
                  <c:v>43363</c:v>
                </c:pt>
                <c:pt idx="124">
                  <c:v>43364</c:v>
                </c:pt>
                <c:pt idx="125">
                  <c:v>43367</c:v>
                </c:pt>
                <c:pt idx="126">
                  <c:v>43368</c:v>
                </c:pt>
                <c:pt idx="127">
                  <c:v>43369</c:v>
                </c:pt>
                <c:pt idx="128">
                  <c:v>43370</c:v>
                </c:pt>
                <c:pt idx="129">
                  <c:v>43371</c:v>
                </c:pt>
                <c:pt idx="130">
                  <c:v>43374</c:v>
                </c:pt>
                <c:pt idx="131">
                  <c:v>43375</c:v>
                </c:pt>
                <c:pt idx="132">
                  <c:v>43376</c:v>
                </c:pt>
                <c:pt idx="133">
                  <c:v>43377</c:v>
                </c:pt>
                <c:pt idx="134">
                  <c:v>43378</c:v>
                </c:pt>
                <c:pt idx="135">
                  <c:v>43381</c:v>
                </c:pt>
                <c:pt idx="136">
                  <c:v>43382</c:v>
                </c:pt>
                <c:pt idx="137">
                  <c:v>43383</c:v>
                </c:pt>
                <c:pt idx="138">
                  <c:v>43384</c:v>
                </c:pt>
                <c:pt idx="139">
                  <c:v>43385</c:v>
                </c:pt>
                <c:pt idx="140">
                  <c:v>43388</c:v>
                </c:pt>
                <c:pt idx="141">
                  <c:v>43389</c:v>
                </c:pt>
                <c:pt idx="142">
                  <c:v>43390</c:v>
                </c:pt>
                <c:pt idx="143">
                  <c:v>43391</c:v>
                </c:pt>
                <c:pt idx="144">
                  <c:v>43392</c:v>
                </c:pt>
                <c:pt idx="145">
                  <c:v>43395</c:v>
                </c:pt>
                <c:pt idx="146">
                  <c:v>43396</c:v>
                </c:pt>
                <c:pt idx="147">
                  <c:v>43397</c:v>
                </c:pt>
                <c:pt idx="148">
                  <c:v>43398</c:v>
                </c:pt>
                <c:pt idx="149">
                  <c:v>43399</c:v>
                </c:pt>
                <c:pt idx="150">
                  <c:v>43402</c:v>
                </c:pt>
                <c:pt idx="151">
                  <c:v>43403</c:v>
                </c:pt>
                <c:pt idx="152">
                  <c:v>43404</c:v>
                </c:pt>
                <c:pt idx="153">
                  <c:v>43405</c:v>
                </c:pt>
                <c:pt idx="154">
                  <c:v>43406</c:v>
                </c:pt>
                <c:pt idx="155">
                  <c:v>43409</c:v>
                </c:pt>
                <c:pt idx="156">
                  <c:v>43410</c:v>
                </c:pt>
                <c:pt idx="157">
                  <c:v>43411</c:v>
                </c:pt>
                <c:pt idx="158">
                  <c:v>43412</c:v>
                </c:pt>
                <c:pt idx="159">
                  <c:v>43413</c:v>
                </c:pt>
                <c:pt idx="160">
                  <c:v>43416</c:v>
                </c:pt>
                <c:pt idx="161">
                  <c:v>43417</c:v>
                </c:pt>
                <c:pt idx="162">
                  <c:v>43418</c:v>
                </c:pt>
                <c:pt idx="163">
                  <c:v>43419</c:v>
                </c:pt>
                <c:pt idx="164">
                  <c:v>43420</c:v>
                </c:pt>
                <c:pt idx="165">
                  <c:v>43423</c:v>
                </c:pt>
                <c:pt idx="166">
                  <c:v>43424</c:v>
                </c:pt>
                <c:pt idx="167">
                  <c:v>43425</c:v>
                </c:pt>
                <c:pt idx="168">
                  <c:v>43426</c:v>
                </c:pt>
                <c:pt idx="169">
                  <c:v>43427</c:v>
                </c:pt>
                <c:pt idx="170">
                  <c:v>43430</c:v>
                </c:pt>
                <c:pt idx="171">
                  <c:v>43431</c:v>
                </c:pt>
                <c:pt idx="172">
                  <c:v>43432</c:v>
                </c:pt>
                <c:pt idx="173">
                  <c:v>43433</c:v>
                </c:pt>
                <c:pt idx="174">
                  <c:v>43434</c:v>
                </c:pt>
                <c:pt idx="175">
                  <c:v>43437</c:v>
                </c:pt>
                <c:pt idx="176">
                  <c:v>43438</c:v>
                </c:pt>
                <c:pt idx="177">
                  <c:v>43439</c:v>
                </c:pt>
                <c:pt idx="178">
                  <c:v>43440</c:v>
                </c:pt>
                <c:pt idx="179">
                  <c:v>43441</c:v>
                </c:pt>
                <c:pt idx="180">
                  <c:v>43444</c:v>
                </c:pt>
                <c:pt idx="181">
                  <c:v>43445</c:v>
                </c:pt>
                <c:pt idx="182">
                  <c:v>43446</c:v>
                </c:pt>
                <c:pt idx="183">
                  <c:v>43447</c:v>
                </c:pt>
                <c:pt idx="184">
                  <c:v>43448</c:v>
                </c:pt>
                <c:pt idx="185">
                  <c:v>43451</c:v>
                </c:pt>
                <c:pt idx="186">
                  <c:v>43452</c:v>
                </c:pt>
                <c:pt idx="187">
                  <c:v>43453</c:v>
                </c:pt>
                <c:pt idx="188">
                  <c:v>43454</c:v>
                </c:pt>
                <c:pt idx="189">
                  <c:v>43455</c:v>
                </c:pt>
                <c:pt idx="190">
                  <c:v>43458</c:v>
                </c:pt>
                <c:pt idx="191">
                  <c:v>43459</c:v>
                </c:pt>
                <c:pt idx="192">
                  <c:v>43460</c:v>
                </c:pt>
                <c:pt idx="193">
                  <c:v>43461</c:v>
                </c:pt>
                <c:pt idx="194">
                  <c:v>43462</c:v>
                </c:pt>
                <c:pt idx="195">
                  <c:v>43465</c:v>
                </c:pt>
                <c:pt idx="196">
                  <c:v>43466</c:v>
                </c:pt>
                <c:pt idx="197">
                  <c:v>43467</c:v>
                </c:pt>
                <c:pt idx="198">
                  <c:v>43468</c:v>
                </c:pt>
                <c:pt idx="199">
                  <c:v>43469</c:v>
                </c:pt>
                <c:pt idx="200">
                  <c:v>43472</c:v>
                </c:pt>
                <c:pt idx="201">
                  <c:v>43473</c:v>
                </c:pt>
                <c:pt idx="202">
                  <c:v>43474</c:v>
                </c:pt>
                <c:pt idx="203">
                  <c:v>43475</c:v>
                </c:pt>
                <c:pt idx="204">
                  <c:v>43476</c:v>
                </c:pt>
                <c:pt idx="205">
                  <c:v>43479</c:v>
                </c:pt>
                <c:pt idx="206">
                  <c:v>43480</c:v>
                </c:pt>
                <c:pt idx="207">
                  <c:v>43481</c:v>
                </c:pt>
                <c:pt idx="208">
                  <c:v>43482</c:v>
                </c:pt>
                <c:pt idx="209">
                  <c:v>43483</c:v>
                </c:pt>
                <c:pt idx="210">
                  <c:v>43486</c:v>
                </c:pt>
                <c:pt idx="211">
                  <c:v>43487</c:v>
                </c:pt>
                <c:pt idx="212">
                  <c:v>43488</c:v>
                </c:pt>
                <c:pt idx="213">
                  <c:v>43489</c:v>
                </c:pt>
                <c:pt idx="214">
                  <c:v>43490</c:v>
                </c:pt>
                <c:pt idx="215">
                  <c:v>43493</c:v>
                </c:pt>
                <c:pt idx="216">
                  <c:v>43494</c:v>
                </c:pt>
                <c:pt idx="217">
                  <c:v>43495</c:v>
                </c:pt>
                <c:pt idx="218">
                  <c:v>43496</c:v>
                </c:pt>
                <c:pt idx="219">
                  <c:v>43497</c:v>
                </c:pt>
                <c:pt idx="220">
                  <c:v>43500</c:v>
                </c:pt>
                <c:pt idx="221">
                  <c:v>43501</c:v>
                </c:pt>
                <c:pt idx="222">
                  <c:v>43502</c:v>
                </c:pt>
                <c:pt idx="223">
                  <c:v>43503</c:v>
                </c:pt>
                <c:pt idx="224">
                  <c:v>43504</c:v>
                </c:pt>
                <c:pt idx="225">
                  <c:v>43507</c:v>
                </c:pt>
                <c:pt idx="226">
                  <c:v>43508</c:v>
                </c:pt>
                <c:pt idx="227">
                  <c:v>43509</c:v>
                </c:pt>
                <c:pt idx="228">
                  <c:v>43510</c:v>
                </c:pt>
                <c:pt idx="229">
                  <c:v>43511</c:v>
                </c:pt>
                <c:pt idx="230">
                  <c:v>43514</c:v>
                </c:pt>
                <c:pt idx="231">
                  <c:v>43515</c:v>
                </c:pt>
                <c:pt idx="232">
                  <c:v>43516</c:v>
                </c:pt>
                <c:pt idx="233">
                  <c:v>43517</c:v>
                </c:pt>
                <c:pt idx="234">
                  <c:v>43518</c:v>
                </c:pt>
                <c:pt idx="235">
                  <c:v>43521</c:v>
                </c:pt>
                <c:pt idx="236">
                  <c:v>43522</c:v>
                </c:pt>
                <c:pt idx="237">
                  <c:v>43523</c:v>
                </c:pt>
                <c:pt idx="238">
                  <c:v>43524</c:v>
                </c:pt>
                <c:pt idx="239">
                  <c:v>43525</c:v>
                </c:pt>
                <c:pt idx="240">
                  <c:v>43528</c:v>
                </c:pt>
                <c:pt idx="241">
                  <c:v>43529</c:v>
                </c:pt>
                <c:pt idx="242">
                  <c:v>43530</c:v>
                </c:pt>
                <c:pt idx="243">
                  <c:v>43531</c:v>
                </c:pt>
                <c:pt idx="244">
                  <c:v>43532</c:v>
                </c:pt>
                <c:pt idx="245">
                  <c:v>43535</c:v>
                </c:pt>
                <c:pt idx="246">
                  <c:v>43536</c:v>
                </c:pt>
                <c:pt idx="247">
                  <c:v>43537</c:v>
                </c:pt>
                <c:pt idx="248">
                  <c:v>43538</c:v>
                </c:pt>
                <c:pt idx="249">
                  <c:v>43539</c:v>
                </c:pt>
                <c:pt idx="250">
                  <c:v>43542</c:v>
                </c:pt>
                <c:pt idx="251">
                  <c:v>43543</c:v>
                </c:pt>
                <c:pt idx="252">
                  <c:v>43544</c:v>
                </c:pt>
                <c:pt idx="253">
                  <c:v>43545</c:v>
                </c:pt>
                <c:pt idx="254">
                  <c:v>43546</c:v>
                </c:pt>
                <c:pt idx="255">
                  <c:v>43549</c:v>
                </c:pt>
                <c:pt idx="256">
                  <c:v>43550</c:v>
                </c:pt>
                <c:pt idx="257">
                  <c:v>43551</c:v>
                </c:pt>
                <c:pt idx="258">
                  <c:v>43552</c:v>
                </c:pt>
                <c:pt idx="259">
                  <c:v>43553</c:v>
                </c:pt>
                <c:pt idx="260">
                  <c:v>43556</c:v>
                </c:pt>
                <c:pt idx="261">
                  <c:v>43557</c:v>
                </c:pt>
                <c:pt idx="262">
                  <c:v>43558</c:v>
                </c:pt>
                <c:pt idx="263">
                  <c:v>43559</c:v>
                </c:pt>
                <c:pt idx="264">
                  <c:v>43560</c:v>
                </c:pt>
                <c:pt idx="265">
                  <c:v>43563</c:v>
                </c:pt>
                <c:pt idx="266">
                  <c:v>43564</c:v>
                </c:pt>
                <c:pt idx="267">
                  <c:v>43565</c:v>
                </c:pt>
                <c:pt idx="268">
                  <c:v>43566</c:v>
                </c:pt>
                <c:pt idx="269">
                  <c:v>43567</c:v>
                </c:pt>
                <c:pt idx="270">
                  <c:v>43570</c:v>
                </c:pt>
                <c:pt idx="271">
                  <c:v>43571</c:v>
                </c:pt>
                <c:pt idx="272">
                  <c:v>43572</c:v>
                </c:pt>
                <c:pt idx="273">
                  <c:v>43573</c:v>
                </c:pt>
                <c:pt idx="274">
                  <c:v>43574</c:v>
                </c:pt>
                <c:pt idx="275">
                  <c:v>43577</c:v>
                </c:pt>
                <c:pt idx="276">
                  <c:v>43578</c:v>
                </c:pt>
                <c:pt idx="277">
                  <c:v>43579</c:v>
                </c:pt>
                <c:pt idx="278">
                  <c:v>43580</c:v>
                </c:pt>
                <c:pt idx="279">
                  <c:v>43581</c:v>
                </c:pt>
                <c:pt idx="280">
                  <c:v>43584</c:v>
                </c:pt>
                <c:pt idx="281">
                  <c:v>43585</c:v>
                </c:pt>
                <c:pt idx="282">
                  <c:v>43586</c:v>
                </c:pt>
                <c:pt idx="283">
                  <c:v>43587</c:v>
                </c:pt>
                <c:pt idx="284">
                  <c:v>43588</c:v>
                </c:pt>
                <c:pt idx="285">
                  <c:v>43591</c:v>
                </c:pt>
                <c:pt idx="286">
                  <c:v>43592</c:v>
                </c:pt>
                <c:pt idx="287">
                  <c:v>43593</c:v>
                </c:pt>
                <c:pt idx="288">
                  <c:v>43594</c:v>
                </c:pt>
                <c:pt idx="289">
                  <c:v>43595</c:v>
                </c:pt>
                <c:pt idx="290">
                  <c:v>43598</c:v>
                </c:pt>
                <c:pt idx="291">
                  <c:v>43599</c:v>
                </c:pt>
                <c:pt idx="292">
                  <c:v>43600</c:v>
                </c:pt>
                <c:pt idx="293">
                  <c:v>43601</c:v>
                </c:pt>
                <c:pt idx="294">
                  <c:v>43602</c:v>
                </c:pt>
                <c:pt idx="295">
                  <c:v>43605</c:v>
                </c:pt>
                <c:pt idx="296">
                  <c:v>43606</c:v>
                </c:pt>
                <c:pt idx="297">
                  <c:v>43607</c:v>
                </c:pt>
                <c:pt idx="298">
                  <c:v>43608</c:v>
                </c:pt>
                <c:pt idx="299">
                  <c:v>43609</c:v>
                </c:pt>
                <c:pt idx="300">
                  <c:v>43612</c:v>
                </c:pt>
                <c:pt idx="301">
                  <c:v>43613</c:v>
                </c:pt>
                <c:pt idx="302">
                  <c:v>43614</c:v>
                </c:pt>
                <c:pt idx="303">
                  <c:v>43615</c:v>
                </c:pt>
                <c:pt idx="304">
                  <c:v>43616</c:v>
                </c:pt>
                <c:pt idx="305">
                  <c:v>43619</c:v>
                </c:pt>
                <c:pt idx="306">
                  <c:v>43620</c:v>
                </c:pt>
                <c:pt idx="307">
                  <c:v>43621</c:v>
                </c:pt>
                <c:pt idx="308">
                  <c:v>43622</c:v>
                </c:pt>
                <c:pt idx="309">
                  <c:v>43623</c:v>
                </c:pt>
                <c:pt idx="310">
                  <c:v>43626</c:v>
                </c:pt>
                <c:pt idx="311">
                  <c:v>43627</c:v>
                </c:pt>
                <c:pt idx="312">
                  <c:v>43628</c:v>
                </c:pt>
                <c:pt idx="313">
                  <c:v>43629</c:v>
                </c:pt>
                <c:pt idx="314">
                  <c:v>43630</c:v>
                </c:pt>
                <c:pt idx="315">
                  <c:v>43633</c:v>
                </c:pt>
                <c:pt idx="316">
                  <c:v>43634</c:v>
                </c:pt>
                <c:pt idx="317">
                  <c:v>43635</c:v>
                </c:pt>
                <c:pt idx="318">
                  <c:v>43636</c:v>
                </c:pt>
                <c:pt idx="319">
                  <c:v>43637</c:v>
                </c:pt>
                <c:pt idx="320">
                  <c:v>43640</c:v>
                </c:pt>
                <c:pt idx="321">
                  <c:v>43641</c:v>
                </c:pt>
                <c:pt idx="322">
                  <c:v>43642</c:v>
                </c:pt>
                <c:pt idx="323">
                  <c:v>43643</c:v>
                </c:pt>
                <c:pt idx="324">
                  <c:v>43644</c:v>
                </c:pt>
                <c:pt idx="325">
                  <c:v>43647</c:v>
                </c:pt>
                <c:pt idx="326">
                  <c:v>43648</c:v>
                </c:pt>
                <c:pt idx="327">
                  <c:v>43649</c:v>
                </c:pt>
                <c:pt idx="328">
                  <c:v>43650</c:v>
                </c:pt>
                <c:pt idx="329">
                  <c:v>43651</c:v>
                </c:pt>
                <c:pt idx="330">
                  <c:v>43654</c:v>
                </c:pt>
                <c:pt idx="331">
                  <c:v>43655</c:v>
                </c:pt>
                <c:pt idx="332">
                  <c:v>43656</c:v>
                </c:pt>
                <c:pt idx="333">
                  <c:v>43657</c:v>
                </c:pt>
                <c:pt idx="334">
                  <c:v>43658</c:v>
                </c:pt>
                <c:pt idx="335">
                  <c:v>43661</c:v>
                </c:pt>
                <c:pt idx="336">
                  <c:v>43662</c:v>
                </c:pt>
                <c:pt idx="337">
                  <c:v>43663</c:v>
                </c:pt>
                <c:pt idx="338">
                  <c:v>43664</c:v>
                </c:pt>
                <c:pt idx="339">
                  <c:v>43665</c:v>
                </c:pt>
                <c:pt idx="340">
                  <c:v>43668</c:v>
                </c:pt>
                <c:pt idx="341">
                  <c:v>43669</c:v>
                </c:pt>
                <c:pt idx="342">
                  <c:v>43670</c:v>
                </c:pt>
                <c:pt idx="343">
                  <c:v>43671</c:v>
                </c:pt>
                <c:pt idx="344">
                  <c:v>43672</c:v>
                </c:pt>
                <c:pt idx="345">
                  <c:v>43675</c:v>
                </c:pt>
                <c:pt idx="346">
                  <c:v>43676</c:v>
                </c:pt>
                <c:pt idx="347">
                  <c:v>43677</c:v>
                </c:pt>
                <c:pt idx="348">
                  <c:v>43678</c:v>
                </c:pt>
                <c:pt idx="349">
                  <c:v>43679</c:v>
                </c:pt>
                <c:pt idx="350">
                  <c:v>43682</c:v>
                </c:pt>
                <c:pt idx="351">
                  <c:v>43683</c:v>
                </c:pt>
                <c:pt idx="352">
                  <c:v>43684</c:v>
                </c:pt>
                <c:pt idx="353">
                  <c:v>43685</c:v>
                </c:pt>
                <c:pt idx="354">
                  <c:v>43686</c:v>
                </c:pt>
                <c:pt idx="355">
                  <c:v>43689</c:v>
                </c:pt>
                <c:pt idx="356">
                  <c:v>43690</c:v>
                </c:pt>
                <c:pt idx="357">
                  <c:v>43691</c:v>
                </c:pt>
                <c:pt idx="358">
                  <c:v>43692</c:v>
                </c:pt>
                <c:pt idx="359">
                  <c:v>43693</c:v>
                </c:pt>
                <c:pt idx="360">
                  <c:v>43696</c:v>
                </c:pt>
                <c:pt idx="361">
                  <c:v>43697</c:v>
                </c:pt>
                <c:pt idx="362">
                  <c:v>43698</c:v>
                </c:pt>
                <c:pt idx="363">
                  <c:v>43699</c:v>
                </c:pt>
                <c:pt idx="364">
                  <c:v>43700</c:v>
                </c:pt>
                <c:pt idx="365">
                  <c:v>43703</c:v>
                </c:pt>
                <c:pt idx="366">
                  <c:v>43704</c:v>
                </c:pt>
                <c:pt idx="367">
                  <c:v>43705</c:v>
                </c:pt>
                <c:pt idx="368">
                  <c:v>43706</c:v>
                </c:pt>
                <c:pt idx="369">
                  <c:v>43707</c:v>
                </c:pt>
                <c:pt idx="370">
                  <c:v>43710</c:v>
                </c:pt>
                <c:pt idx="371">
                  <c:v>43711</c:v>
                </c:pt>
                <c:pt idx="372">
                  <c:v>43712</c:v>
                </c:pt>
                <c:pt idx="373">
                  <c:v>43713</c:v>
                </c:pt>
                <c:pt idx="374">
                  <c:v>43714</c:v>
                </c:pt>
                <c:pt idx="375">
                  <c:v>43717</c:v>
                </c:pt>
                <c:pt idx="376">
                  <c:v>43718</c:v>
                </c:pt>
                <c:pt idx="377">
                  <c:v>43719</c:v>
                </c:pt>
                <c:pt idx="378">
                  <c:v>43720</c:v>
                </c:pt>
                <c:pt idx="379">
                  <c:v>43721</c:v>
                </c:pt>
                <c:pt idx="380">
                  <c:v>43724</c:v>
                </c:pt>
                <c:pt idx="381">
                  <c:v>43725</c:v>
                </c:pt>
                <c:pt idx="382">
                  <c:v>43726</c:v>
                </c:pt>
                <c:pt idx="383">
                  <c:v>43727</c:v>
                </c:pt>
                <c:pt idx="384">
                  <c:v>43728</c:v>
                </c:pt>
                <c:pt idx="385">
                  <c:v>43731</c:v>
                </c:pt>
                <c:pt idx="386">
                  <c:v>43732</c:v>
                </c:pt>
                <c:pt idx="387">
                  <c:v>43733</c:v>
                </c:pt>
                <c:pt idx="388">
                  <c:v>43734</c:v>
                </c:pt>
                <c:pt idx="389">
                  <c:v>43735</c:v>
                </c:pt>
                <c:pt idx="390">
                  <c:v>43738</c:v>
                </c:pt>
                <c:pt idx="391">
                  <c:v>43739</c:v>
                </c:pt>
                <c:pt idx="392">
                  <c:v>43740</c:v>
                </c:pt>
                <c:pt idx="393">
                  <c:v>43741</c:v>
                </c:pt>
                <c:pt idx="394">
                  <c:v>43742</c:v>
                </c:pt>
                <c:pt idx="395">
                  <c:v>43745</c:v>
                </c:pt>
                <c:pt idx="396">
                  <c:v>43746</c:v>
                </c:pt>
                <c:pt idx="397">
                  <c:v>43747</c:v>
                </c:pt>
                <c:pt idx="398">
                  <c:v>43748</c:v>
                </c:pt>
                <c:pt idx="399">
                  <c:v>43749</c:v>
                </c:pt>
                <c:pt idx="400">
                  <c:v>43752</c:v>
                </c:pt>
                <c:pt idx="401">
                  <c:v>43753</c:v>
                </c:pt>
                <c:pt idx="402">
                  <c:v>43754</c:v>
                </c:pt>
                <c:pt idx="403">
                  <c:v>43755</c:v>
                </c:pt>
                <c:pt idx="404">
                  <c:v>43756</c:v>
                </c:pt>
                <c:pt idx="405">
                  <c:v>43759</c:v>
                </c:pt>
                <c:pt idx="406">
                  <c:v>43760</c:v>
                </c:pt>
                <c:pt idx="407">
                  <c:v>43761</c:v>
                </c:pt>
                <c:pt idx="408">
                  <c:v>43762</c:v>
                </c:pt>
                <c:pt idx="409">
                  <c:v>43763</c:v>
                </c:pt>
                <c:pt idx="410">
                  <c:v>43766</c:v>
                </c:pt>
                <c:pt idx="411">
                  <c:v>43767</c:v>
                </c:pt>
                <c:pt idx="412">
                  <c:v>43768</c:v>
                </c:pt>
                <c:pt idx="413">
                  <c:v>43769</c:v>
                </c:pt>
                <c:pt idx="414">
                  <c:v>43770</c:v>
                </c:pt>
                <c:pt idx="415">
                  <c:v>43773</c:v>
                </c:pt>
                <c:pt idx="416">
                  <c:v>43774</c:v>
                </c:pt>
                <c:pt idx="417">
                  <c:v>43775</c:v>
                </c:pt>
                <c:pt idx="418">
                  <c:v>43776</c:v>
                </c:pt>
                <c:pt idx="419">
                  <c:v>43777</c:v>
                </c:pt>
                <c:pt idx="420">
                  <c:v>43780</c:v>
                </c:pt>
                <c:pt idx="421">
                  <c:v>43781</c:v>
                </c:pt>
                <c:pt idx="422">
                  <c:v>43782</c:v>
                </c:pt>
                <c:pt idx="423">
                  <c:v>43783</c:v>
                </c:pt>
                <c:pt idx="424">
                  <c:v>43784</c:v>
                </c:pt>
                <c:pt idx="425">
                  <c:v>43787</c:v>
                </c:pt>
                <c:pt idx="426">
                  <c:v>43788</c:v>
                </c:pt>
                <c:pt idx="427">
                  <c:v>43789</c:v>
                </c:pt>
                <c:pt idx="428">
                  <c:v>43790</c:v>
                </c:pt>
                <c:pt idx="429">
                  <c:v>43791</c:v>
                </c:pt>
                <c:pt idx="430">
                  <c:v>43794</c:v>
                </c:pt>
                <c:pt idx="431">
                  <c:v>43795</c:v>
                </c:pt>
                <c:pt idx="432">
                  <c:v>43796</c:v>
                </c:pt>
                <c:pt idx="433">
                  <c:v>43797</c:v>
                </c:pt>
                <c:pt idx="434">
                  <c:v>43798</c:v>
                </c:pt>
                <c:pt idx="435">
                  <c:v>43801</c:v>
                </c:pt>
                <c:pt idx="436">
                  <c:v>43802</c:v>
                </c:pt>
                <c:pt idx="437">
                  <c:v>43803</c:v>
                </c:pt>
                <c:pt idx="438">
                  <c:v>43804</c:v>
                </c:pt>
                <c:pt idx="439">
                  <c:v>43805</c:v>
                </c:pt>
                <c:pt idx="440">
                  <c:v>43808</c:v>
                </c:pt>
                <c:pt idx="441">
                  <c:v>43809</c:v>
                </c:pt>
                <c:pt idx="442">
                  <c:v>43810</c:v>
                </c:pt>
                <c:pt idx="443">
                  <c:v>43811</c:v>
                </c:pt>
                <c:pt idx="444">
                  <c:v>43812</c:v>
                </c:pt>
                <c:pt idx="445">
                  <c:v>43815</c:v>
                </c:pt>
                <c:pt idx="446">
                  <c:v>43816</c:v>
                </c:pt>
                <c:pt idx="447">
                  <c:v>43817</c:v>
                </c:pt>
                <c:pt idx="448">
                  <c:v>43818</c:v>
                </c:pt>
                <c:pt idx="449">
                  <c:v>43819</c:v>
                </c:pt>
                <c:pt idx="450">
                  <c:v>43822</c:v>
                </c:pt>
                <c:pt idx="451">
                  <c:v>43823</c:v>
                </c:pt>
                <c:pt idx="452">
                  <c:v>43824</c:v>
                </c:pt>
                <c:pt idx="453">
                  <c:v>43825</c:v>
                </c:pt>
                <c:pt idx="454">
                  <c:v>43826</c:v>
                </c:pt>
                <c:pt idx="455">
                  <c:v>43829</c:v>
                </c:pt>
                <c:pt idx="456">
                  <c:v>43830</c:v>
                </c:pt>
                <c:pt idx="457">
                  <c:v>43831</c:v>
                </c:pt>
                <c:pt idx="458">
                  <c:v>43832</c:v>
                </c:pt>
                <c:pt idx="459">
                  <c:v>43833</c:v>
                </c:pt>
                <c:pt idx="460">
                  <c:v>43836</c:v>
                </c:pt>
                <c:pt idx="461">
                  <c:v>43837</c:v>
                </c:pt>
                <c:pt idx="462">
                  <c:v>43838</c:v>
                </c:pt>
                <c:pt idx="463">
                  <c:v>43839</c:v>
                </c:pt>
                <c:pt idx="464">
                  <c:v>43840</c:v>
                </c:pt>
                <c:pt idx="465">
                  <c:v>43843</c:v>
                </c:pt>
                <c:pt idx="466">
                  <c:v>43844</c:v>
                </c:pt>
                <c:pt idx="467">
                  <c:v>43845</c:v>
                </c:pt>
                <c:pt idx="468">
                  <c:v>43846</c:v>
                </c:pt>
                <c:pt idx="469">
                  <c:v>43847</c:v>
                </c:pt>
                <c:pt idx="470">
                  <c:v>43850</c:v>
                </c:pt>
                <c:pt idx="471">
                  <c:v>43851</c:v>
                </c:pt>
                <c:pt idx="472">
                  <c:v>43852</c:v>
                </c:pt>
                <c:pt idx="473">
                  <c:v>43853</c:v>
                </c:pt>
                <c:pt idx="474">
                  <c:v>43854</c:v>
                </c:pt>
                <c:pt idx="475">
                  <c:v>43857</c:v>
                </c:pt>
                <c:pt idx="476">
                  <c:v>43858</c:v>
                </c:pt>
                <c:pt idx="477">
                  <c:v>43859</c:v>
                </c:pt>
                <c:pt idx="478">
                  <c:v>43860</c:v>
                </c:pt>
                <c:pt idx="479">
                  <c:v>43861</c:v>
                </c:pt>
                <c:pt idx="480">
                  <c:v>43864</c:v>
                </c:pt>
                <c:pt idx="481">
                  <c:v>43865</c:v>
                </c:pt>
                <c:pt idx="482">
                  <c:v>43866</c:v>
                </c:pt>
                <c:pt idx="483">
                  <c:v>43867</c:v>
                </c:pt>
                <c:pt idx="484">
                  <c:v>43868</c:v>
                </c:pt>
                <c:pt idx="485">
                  <c:v>43871</c:v>
                </c:pt>
                <c:pt idx="486">
                  <c:v>43872</c:v>
                </c:pt>
                <c:pt idx="487">
                  <c:v>43873</c:v>
                </c:pt>
                <c:pt idx="488">
                  <c:v>43874</c:v>
                </c:pt>
                <c:pt idx="489">
                  <c:v>43875</c:v>
                </c:pt>
                <c:pt idx="490">
                  <c:v>43878</c:v>
                </c:pt>
                <c:pt idx="491">
                  <c:v>43879</c:v>
                </c:pt>
                <c:pt idx="492">
                  <c:v>43880</c:v>
                </c:pt>
                <c:pt idx="493">
                  <c:v>43881</c:v>
                </c:pt>
                <c:pt idx="494">
                  <c:v>43882</c:v>
                </c:pt>
                <c:pt idx="495">
                  <c:v>43885</c:v>
                </c:pt>
                <c:pt idx="496">
                  <c:v>43886</c:v>
                </c:pt>
                <c:pt idx="497">
                  <c:v>43887</c:v>
                </c:pt>
                <c:pt idx="498">
                  <c:v>43888</c:v>
                </c:pt>
                <c:pt idx="499">
                  <c:v>43889</c:v>
                </c:pt>
                <c:pt idx="500">
                  <c:v>43892</c:v>
                </c:pt>
                <c:pt idx="501">
                  <c:v>43893</c:v>
                </c:pt>
                <c:pt idx="502">
                  <c:v>43894</c:v>
                </c:pt>
                <c:pt idx="503">
                  <c:v>43895</c:v>
                </c:pt>
                <c:pt idx="504">
                  <c:v>43896</c:v>
                </c:pt>
                <c:pt idx="505">
                  <c:v>43899</c:v>
                </c:pt>
                <c:pt idx="506">
                  <c:v>43900</c:v>
                </c:pt>
                <c:pt idx="507">
                  <c:v>43901</c:v>
                </c:pt>
                <c:pt idx="508">
                  <c:v>43902</c:v>
                </c:pt>
                <c:pt idx="509">
                  <c:v>43903</c:v>
                </c:pt>
                <c:pt idx="510">
                  <c:v>43906</c:v>
                </c:pt>
                <c:pt idx="511">
                  <c:v>43907</c:v>
                </c:pt>
                <c:pt idx="512">
                  <c:v>43908</c:v>
                </c:pt>
                <c:pt idx="513">
                  <c:v>43909</c:v>
                </c:pt>
                <c:pt idx="514">
                  <c:v>43910</c:v>
                </c:pt>
                <c:pt idx="515">
                  <c:v>43913</c:v>
                </c:pt>
                <c:pt idx="516">
                  <c:v>43914</c:v>
                </c:pt>
                <c:pt idx="517">
                  <c:v>43915</c:v>
                </c:pt>
                <c:pt idx="518">
                  <c:v>43916</c:v>
                </c:pt>
                <c:pt idx="519">
                  <c:v>43917</c:v>
                </c:pt>
                <c:pt idx="520">
                  <c:v>43920</c:v>
                </c:pt>
                <c:pt idx="521">
                  <c:v>43921</c:v>
                </c:pt>
                <c:pt idx="522">
                  <c:v>43922</c:v>
                </c:pt>
                <c:pt idx="523">
                  <c:v>43923</c:v>
                </c:pt>
                <c:pt idx="524">
                  <c:v>43924</c:v>
                </c:pt>
                <c:pt idx="525">
                  <c:v>43927</c:v>
                </c:pt>
                <c:pt idx="526">
                  <c:v>43928</c:v>
                </c:pt>
                <c:pt idx="527">
                  <c:v>43929</c:v>
                </c:pt>
                <c:pt idx="528">
                  <c:v>43930</c:v>
                </c:pt>
                <c:pt idx="529">
                  <c:v>43931</c:v>
                </c:pt>
                <c:pt idx="530">
                  <c:v>43934</c:v>
                </c:pt>
                <c:pt idx="531">
                  <c:v>43935</c:v>
                </c:pt>
                <c:pt idx="532">
                  <c:v>43936</c:v>
                </c:pt>
                <c:pt idx="533">
                  <c:v>43937</c:v>
                </c:pt>
                <c:pt idx="534">
                  <c:v>43938</c:v>
                </c:pt>
                <c:pt idx="535">
                  <c:v>43941</c:v>
                </c:pt>
                <c:pt idx="536">
                  <c:v>43942</c:v>
                </c:pt>
                <c:pt idx="537">
                  <c:v>43943</c:v>
                </c:pt>
                <c:pt idx="538">
                  <c:v>43944</c:v>
                </c:pt>
                <c:pt idx="539">
                  <c:v>43945</c:v>
                </c:pt>
                <c:pt idx="540">
                  <c:v>43948</c:v>
                </c:pt>
                <c:pt idx="541">
                  <c:v>43949</c:v>
                </c:pt>
                <c:pt idx="542">
                  <c:v>43950</c:v>
                </c:pt>
                <c:pt idx="543">
                  <c:v>43951</c:v>
                </c:pt>
                <c:pt idx="544">
                  <c:v>43952</c:v>
                </c:pt>
                <c:pt idx="545">
                  <c:v>43955</c:v>
                </c:pt>
                <c:pt idx="546">
                  <c:v>43956</c:v>
                </c:pt>
                <c:pt idx="547">
                  <c:v>43957</c:v>
                </c:pt>
                <c:pt idx="548">
                  <c:v>43958</c:v>
                </c:pt>
                <c:pt idx="549">
                  <c:v>43959</c:v>
                </c:pt>
                <c:pt idx="550">
                  <c:v>43962</c:v>
                </c:pt>
                <c:pt idx="551">
                  <c:v>43963</c:v>
                </c:pt>
                <c:pt idx="552">
                  <c:v>43964</c:v>
                </c:pt>
                <c:pt idx="553">
                  <c:v>43965</c:v>
                </c:pt>
                <c:pt idx="554">
                  <c:v>43966</c:v>
                </c:pt>
                <c:pt idx="555">
                  <c:v>43969</c:v>
                </c:pt>
                <c:pt idx="556">
                  <c:v>43970</c:v>
                </c:pt>
                <c:pt idx="557">
                  <c:v>43971</c:v>
                </c:pt>
                <c:pt idx="558">
                  <c:v>43972</c:v>
                </c:pt>
                <c:pt idx="559">
                  <c:v>43973</c:v>
                </c:pt>
                <c:pt idx="560">
                  <c:v>43976</c:v>
                </c:pt>
                <c:pt idx="561">
                  <c:v>43977</c:v>
                </c:pt>
                <c:pt idx="562">
                  <c:v>43978</c:v>
                </c:pt>
                <c:pt idx="563">
                  <c:v>43979</c:v>
                </c:pt>
                <c:pt idx="564">
                  <c:v>43980</c:v>
                </c:pt>
                <c:pt idx="565">
                  <c:v>43983</c:v>
                </c:pt>
                <c:pt idx="566">
                  <c:v>43984</c:v>
                </c:pt>
                <c:pt idx="567">
                  <c:v>43985</c:v>
                </c:pt>
                <c:pt idx="568">
                  <c:v>43986</c:v>
                </c:pt>
                <c:pt idx="569">
                  <c:v>43987</c:v>
                </c:pt>
                <c:pt idx="570">
                  <c:v>43990</c:v>
                </c:pt>
                <c:pt idx="571">
                  <c:v>43991</c:v>
                </c:pt>
                <c:pt idx="572">
                  <c:v>43992</c:v>
                </c:pt>
                <c:pt idx="573">
                  <c:v>43993</c:v>
                </c:pt>
                <c:pt idx="574">
                  <c:v>43994</c:v>
                </c:pt>
                <c:pt idx="575">
                  <c:v>43997</c:v>
                </c:pt>
                <c:pt idx="576">
                  <c:v>43998</c:v>
                </c:pt>
                <c:pt idx="577">
                  <c:v>43999</c:v>
                </c:pt>
                <c:pt idx="578">
                  <c:v>44000</c:v>
                </c:pt>
                <c:pt idx="579">
                  <c:v>44001</c:v>
                </c:pt>
                <c:pt idx="580">
                  <c:v>44004</c:v>
                </c:pt>
                <c:pt idx="581">
                  <c:v>44005</c:v>
                </c:pt>
                <c:pt idx="582">
                  <c:v>44006</c:v>
                </c:pt>
                <c:pt idx="583">
                  <c:v>44007</c:v>
                </c:pt>
                <c:pt idx="584">
                  <c:v>44008</c:v>
                </c:pt>
                <c:pt idx="585">
                  <c:v>44011</c:v>
                </c:pt>
                <c:pt idx="586">
                  <c:v>44012</c:v>
                </c:pt>
                <c:pt idx="587">
                  <c:v>44013</c:v>
                </c:pt>
                <c:pt idx="588">
                  <c:v>44014</c:v>
                </c:pt>
                <c:pt idx="589">
                  <c:v>44015</c:v>
                </c:pt>
                <c:pt idx="590">
                  <c:v>44018</c:v>
                </c:pt>
                <c:pt idx="591">
                  <c:v>44019</c:v>
                </c:pt>
                <c:pt idx="592">
                  <c:v>44020</c:v>
                </c:pt>
                <c:pt idx="593">
                  <c:v>44021</c:v>
                </c:pt>
                <c:pt idx="594">
                  <c:v>44022</c:v>
                </c:pt>
                <c:pt idx="595">
                  <c:v>44025</c:v>
                </c:pt>
                <c:pt idx="596">
                  <c:v>44026</c:v>
                </c:pt>
                <c:pt idx="597">
                  <c:v>44027</c:v>
                </c:pt>
                <c:pt idx="598">
                  <c:v>44028</c:v>
                </c:pt>
                <c:pt idx="599">
                  <c:v>44029</c:v>
                </c:pt>
                <c:pt idx="600">
                  <c:v>44032</c:v>
                </c:pt>
                <c:pt idx="601">
                  <c:v>44033</c:v>
                </c:pt>
                <c:pt idx="602">
                  <c:v>44034</c:v>
                </c:pt>
                <c:pt idx="603">
                  <c:v>44035</c:v>
                </c:pt>
                <c:pt idx="604">
                  <c:v>44036</c:v>
                </c:pt>
                <c:pt idx="605">
                  <c:v>44039</c:v>
                </c:pt>
                <c:pt idx="606">
                  <c:v>44040</c:v>
                </c:pt>
                <c:pt idx="607">
                  <c:v>44041</c:v>
                </c:pt>
                <c:pt idx="608">
                  <c:v>44042</c:v>
                </c:pt>
                <c:pt idx="609">
                  <c:v>44043</c:v>
                </c:pt>
                <c:pt idx="610">
                  <c:v>44046</c:v>
                </c:pt>
                <c:pt idx="611">
                  <c:v>44047</c:v>
                </c:pt>
                <c:pt idx="612">
                  <c:v>44048</c:v>
                </c:pt>
                <c:pt idx="613">
                  <c:v>44049</c:v>
                </c:pt>
                <c:pt idx="614">
                  <c:v>44050</c:v>
                </c:pt>
                <c:pt idx="615">
                  <c:v>44053</c:v>
                </c:pt>
                <c:pt idx="616">
                  <c:v>44054</c:v>
                </c:pt>
                <c:pt idx="617">
                  <c:v>44055</c:v>
                </c:pt>
                <c:pt idx="618">
                  <c:v>44056</c:v>
                </c:pt>
                <c:pt idx="619">
                  <c:v>44057</c:v>
                </c:pt>
                <c:pt idx="620">
                  <c:v>44060</c:v>
                </c:pt>
                <c:pt idx="621">
                  <c:v>44061</c:v>
                </c:pt>
                <c:pt idx="622">
                  <c:v>44062</c:v>
                </c:pt>
                <c:pt idx="623">
                  <c:v>44063</c:v>
                </c:pt>
                <c:pt idx="624">
                  <c:v>44064</c:v>
                </c:pt>
                <c:pt idx="625">
                  <c:v>44067</c:v>
                </c:pt>
                <c:pt idx="626">
                  <c:v>44068</c:v>
                </c:pt>
                <c:pt idx="627">
                  <c:v>44069</c:v>
                </c:pt>
                <c:pt idx="628">
                  <c:v>44070</c:v>
                </c:pt>
                <c:pt idx="629">
                  <c:v>44071</c:v>
                </c:pt>
                <c:pt idx="630">
                  <c:v>44074</c:v>
                </c:pt>
                <c:pt idx="631">
                  <c:v>44075</c:v>
                </c:pt>
                <c:pt idx="632">
                  <c:v>44076</c:v>
                </c:pt>
                <c:pt idx="633">
                  <c:v>44077</c:v>
                </c:pt>
                <c:pt idx="634">
                  <c:v>44078</c:v>
                </c:pt>
                <c:pt idx="635">
                  <c:v>44081</c:v>
                </c:pt>
                <c:pt idx="636">
                  <c:v>44082</c:v>
                </c:pt>
                <c:pt idx="637">
                  <c:v>44083</c:v>
                </c:pt>
                <c:pt idx="638">
                  <c:v>44084</c:v>
                </c:pt>
                <c:pt idx="639">
                  <c:v>44085</c:v>
                </c:pt>
                <c:pt idx="640">
                  <c:v>44088</c:v>
                </c:pt>
                <c:pt idx="641">
                  <c:v>44089</c:v>
                </c:pt>
                <c:pt idx="642">
                  <c:v>44090</c:v>
                </c:pt>
                <c:pt idx="643">
                  <c:v>44091</c:v>
                </c:pt>
                <c:pt idx="644">
                  <c:v>44092</c:v>
                </c:pt>
                <c:pt idx="645">
                  <c:v>44095</c:v>
                </c:pt>
                <c:pt idx="646">
                  <c:v>44096</c:v>
                </c:pt>
                <c:pt idx="647">
                  <c:v>44097</c:v>
                </c:pt>
                <c:pt idx="648">
                  <c:v>44098</c:v>
                </c:pt>
                <c:pt idx="649">
                  <c:v>44099</c:v>
                </c:pt>
                <c:pt idx="650">
                  <c:v>44102</c:v>
                </c:pt>
                <c:pt idx="651">
                  <c:v>44103</c:v>
                </c:pt>
                <c:pt idx="652">
                  <c:v>44104</c:v>
                </c:pt>
                <c:pt idx="653">
                  <c:v>44105</c:v>
                </c:pt>
                <c:pt idx="654">
                  <c:v>44106</c:v>
                </c:pt>
                <c:pt idx="655">
                  <c:v>44109</c:v>
                </c:pt>
                <c:pt idx="656">
                  <c:v>44110</c:v>
                </c:pt>
                <c:pt idx="657">
                  <c:v>44111</c:v>
                </c:pt>
                <c:pt idx="658">
                  <c:v>44112</c:v>
                </c:pt>
                <c:pt idx="659">
                  <c:v>44113</c:v>
                </c:pt>
                <c:pt idx="660">
                  <c:v>44116</c:v>
                </c:pt>
                <c:pt idx="661">
                  <c:v>44117</c:v>
                </c:pt>
                <c:pt idx="662">
                  <c:v>44118</c:v>
                </c:pt>
                <c:pt idx="663">
                  <c:v>44119</c:v>
                </c:pt>
                <c:pt idx="664">
                  <c:v>44120</c:v>
                </c:pt>
                <c:pt idx="665">
                  <c:v>44123</c:v>
                </c:pt>
                <c:pt idx="666">
                  <c:v>44124</c:v>
                </c:pt>
                <c:pt idx="667">
                  <c:v>44125</c:v>
                </c:pt>
                <c:pt idx="668">
                  <c:v>44126</c:v>
                </c:pt>
                <c:pt idx="669">
                  <c:v>44127</c:v>
                </c:pt>
                <c:pt idx="670">
                  <c:v>44130</c:v>
                </c:pt>
                <c:pt idx="671">
                  <c:v>44131</c:v>
                </c:pt>
                <c:pt idx="672">
                  <c:v>44132</c:v>
                </c:pt>
                <c:pt idx="673">
                  <c:v>44133</c:v>
                </c:pt>
                <c:pt idx="674">
                  <c:v>44134</c:v>
                </c:pt>
                <c:pt idx="675">
                  <c:v>44137</c:v>
                </c:pt>
                <c:pt idx="676">
                  <c:v>44138</c:v>
                </c:pt>
                <c:pt idx="677">
                  <c:v>44139</c:v>
                </c:pt>
                <c:pt idx="678">
                  <c:v>44140</c:v>
                </c:pt>
                <c:pt idx="679">
                  <c:v>44141</c:v>
                </c:pt>
                <c:pt idx="680">
                  <c:v>44144</c:v>
                </c:pt>
                <c:pt idx="681">
                  <c:v>44145</c:v>
                </c:pt>
                <c:pt idx="682">
                  <c:v>44146</c:v>
                </c:pt>
                <c:pt idx="683">
                  <c:v>44147</c:v>
                </c:pt>
                <c:pt idx="684">
                  <c:v>44148</c:v>
                </c:pt>
                <c:pt idx="685">
                  <c:v>44151</c:v>
                </c:pt>
                <c:pt idx="686">
                  <c:v>44152</c:v>
                </c:pt>
                <c:pt idx="687">
                  <c:v>44153</c:v>
                </c:pt>
                <c:pt idx="688">
                  <c:v>44154</c:v>
                </c:pt>
                <c:pt idx="689">
                  <c:v>44155</c:v>
                </c:pt>
                <c:pt idx="690">
                  <c:v>44158</c:v>
                </c:pt>
                <c:pt idx="691">
                  <c:v>44159</c:v>
                </c:pt>
                <c:pt idx="692">
                  <c:v>44160</c:v>
                </c:pt>
                <c:pt idx="693">
                  <c:v>44161</c:v>
                </c:pt>
                <c:pt idx="694">
                  <c:v>44162</c:v>
                </c:pt>
                <c:pt idx="695">
                  <c:v>44165</c:v>
                </c:pt>
                <c:pt idx="696">
                  <c:v>44166</c:v>
                </c:pt>
                <c:pt idx="697">
                  <c:v>44167</c:v>
                </c:pt>
                <c:pt idx="698">
                  <c:v>44168</c:v>
                </c:pt>
                <c:pt idx="699">
                  <c:v>44169</c:v>
                </c:pt>
                <c:pt idx="700">
                  <c:v>44172</c:v>
                </c:pt>
                <c:pt idx="701">
                  <c:v>44173</c:v>
                </c:pt>
                <c:pt idx="702">
                  <c:v>44174</c:v>
                </c:pt>
                <c:pt idx="703">
                  <c:v>44175</c:v>
                </c:pt>
                <c:pt idx="704">
                  <c:v>44176</c:v>
                </c:pt>
                <c:pt idx="705">
                  <c:v>44179</c:v>
                </c:pt>
                <c:pt idx="706">
                  <c:v>44180</c:v>
                </c:pt>
                <c:pt idx="707">
                  <c:v>44181</c:v>
                </c:pt>
                <c:pt idx="708">
                  <c:v>44182</c:v>
                </c:pt>
                <c:pt idx="709">
                  <c:v>44183</c:v>
                </c:pt>
                <c:pt idx="710">
                  <c:v>44186</c:v>
                </c:pt>
                <c:pt idx="711">
                  <c:v>44187</c:v>
                </c:pt>
                <c:pt idx="712">
                  <c:v>44188</c:v>
                </c:pt>
                <c:pt idx="713">
                  <c:v>44189</c:v>
                </c:pt>
                <c:pt idx="714">
                  <c:v>44190</c:v>
                </c:pt>
                <c:pt idx="715">
                  <c:v>44193</c:v>
                </c:pt>
                <c:pt idx="716">
                  <c:v>44194</c:v>
                </c:pt>
                <c:pt idx="717">
                  <c:v>44195</c:v>
                </c:pt>
                <c:pt idx="718">
                  <c:v>44196</c:v>
                </c:pt>
                <c:pt idx="719">
                  <c:v>44197</c:v>
                </c:pt>
                <c:pt idx="720">
                  <c:v>44200</c:v>
                </c:pt>
                <c:pt idx="721">
                  <c:v>44201</c:v>
                </c:pt>
                <c:pt idx="722">
                  <c:v>44202</c:v>
                </c:pt>
                <c:pt idx="723">
                  <c:v>44203</c:v>
                </c:pt>
                <c:pt idx="724">
                  <c:v>44204</c:v>
                </c:pt>
                <c:pt idx="725">
                  <c:v>44207</c:v>
                </c:pt>
                <c:pt idx="726">
                  <c:v>44208</c:v>
                </c:pt>
                <c:pt idx="727">
                  <c:v>44209</c:v>
                </c:pt>
                <c:pt idx="728">
                  <c:v>44210</c:v>
                </c:pt>
                <c:pt idx="729">
                  <c:v>44211</c:v>
                </c:pt>
                <c:pt idx="730">
                  <c:v>44214</c:v>
                </c:pt>
                <c:pt idx="731">
                  <c:v>44215</c:v>
                </c:pt>
                <c:pt idx="732">
                  <c:v>44216</c:v>
                </c:pt>
                <c:pt idx="733">
                  <c:v>44217</c:v>
                </c:pt>
                <c:pt idx="734">
                  <c:v>44218</c:v>
                </c:pt>
                <c:pt idx="735">
                  <c:v>44221</c:v>
                </c:pt>
                <c:pt idx="736">
                  <c:v>44222</c:v>
                </c:pt>
                <c:pt idx="737">
                  <c:v>44223</c:v>
                </c:pt>
                <c:pt idx="738">
                  <c:v>44224</c:v>
                </c:pt>
                <c:pt idx="739">
                  <c:v>44225</c:v>
                </c:pt>
                <c:pt idx="740">
                  <c:v>44228</c:v>
                </c:pt>
                <c:pt idx="741">
                  <c:v>44229</c:v>
                </c:pt>
                <c:pt idx="742">
                  <c:v>44230</c:v>
                </c:pt>
                <c:pt idx="743">
                  <c:v>44231</c:v>
                </c:pt>
                <c:pt idx="744">
                  <c:v>44232</c:v>
                </c:pt>
                <c:pt idx="745">
                  <c:v>44235</c:v>
                </c:pt>
                <c:pt idx="746">
                  <c:v>44236</c:v>
                </c:pt>
                <c:pt idx="747">
                  <c:v>44237</c:v>
                </c:pt>
                <c:pt idx="748">
                  <c:v>44238</c:v>
                </c:pt>
                <c:pt idx="749">
                  <c:v>44239</c:v>
                </c:pt>
                <c:pt idx="750">
                  <c:v>44242</c:v>
                </c:pt>
                <c:pt idx="751">
                  <c:v>44243</c:v>
                </c:pt>
                <c:pt idx="752">
                  <c:v>44244</c:v>
                </c:pt>
                <c:pt idx="753">
                  <c:v>44245</c:v>
                </c:pt>
                <c:pt idx="754">
                  <c:v>44246</c:v>
                </c:pt>
                <c:pt idx="755">
                  <c:v>44249</c:v>
                </c:pt>
                <c:pt idx="756">
                  <c:v>44250</c:v>
                </c:pt>
                <c:pt idx="757">
                  <c:v>44251</c:v>
                </c:pt>
                <c:pt idx="758">
                  <c:v>44252</c:v>
                </c:pt>
                <c:pt idx="759">
                  <c:v>44253</c:v>
                </c:pt>
                <c:pt idx="760">
                  <c:v>44256</c:v>
                </c:pt>
                <c:pt idx="761">
                  <c:v>44257</c:v>
                </c:pt>
                <c:pt idx="762">
                  <c:v>44258</c:v>
                </c:pt>
                <c:pt idx="763">
                  <c:v>44259</c:v>
                </c:pt>
                <c:pt idx="764">
                  <c:v>44260</c:v>
                </c:pt>
                <c:pt idx="765">
                  <c:v>44263</c:v>
                </c:pt>
                <c:pt idx="766">
                  <c:v>44264</c:v>
                </c:pt>
                <c:pt idx="767">
                  <c:v>44265</c:v>
                </c:pt>
                <c:pt idx="768">
                  <c:v>44266</c:v>
                </c:pt>
                <c:pt idx="769">
                  <c:v>44267</c:v>
                </c:pt>
                <c:pt idx="770">
                  <c:v>44270</c:v>
                </c:pt>
                <c:pt idx="771">
                  <c:v>44271</c:v>
                </c:pt>
                <c:pt idx="772">
                  <c:v>44272</c:v>
                </c:pt>
                <c:pt idx="773">
                  <c:v>44273</c:v>
                </c:pt>
                <c:pt idx="774">
                  <c:v>44274</c:v>
                </c:pt>
                <c:pt idx="775">
                  <c:v>44277</c:v>
                </c:pt>
                <c:pt idx="776">
                  <c:v>44278</c:v>
                </c:pt>
                <c:pt idx="777">
                  <c:v>44279</c:v>
                </c:pt>
                <c:pt idx="778">
                  <c:v>44280</c:v>
                </c:pt>
                <c:pt idx="779">
                  <c:v>44281</c:v>
                </c:pt>
                <c:pt idx="780">
                  <c:v>44284</c:v>
                </c:pt>
                <c:pt idx="781">
                  <c:v>44285</c:v>
                </c:pt>
                <c:pt idx="782">
                  <c:v>44286</c:v>
                </c:pt>
                <c:pt idx="783">
                  <c:v>44287</c:v>
                </c:pt>
                <c:pt idx="784">
                  <c:v>44288</c:v>
                </c:pt>
                <c:pt idx="785">
                  <c:v>44291</c:v>
                </c:pt>
                <c:pt idx="786">
                  <c:v>44292</c:v>
                </c:pt>
                <c:pt idx="787">
                  <c:v>44293</c:v>
                </c:pt>
                <c:pt idx="788">
                  <c:v>44294</c:v>
                </c:pt>
                <c:pt idx="789">
                  <c:v>44295</c:v>
                </c:pt>
                <c:pt idx="790">
                  <c:v>44298</c:v>
                </c:pt>
                <c:pt idx="791">
                  <c:v>44299</c:v>
                </c:pt>
                <c:pt idx="792">
                  <c:v>44300</c:v>
                </c:pt>
                <c:pt idx="793">
                  <c:v>44301</c:v>
                </c:pt>
                <c:pt idx="794">
                  <c:v>44302</c:v>
                </c:pt>
                <c:pt idx="795">
                  <c:v>44305</c:v>
                </c:pt>
                <c:pt idx="796">
                  <c:v>44306</c:v>
                </c:pt>
                <c:pt idx="797">
                  <c:v>44307</c:v>
                </c:pt>
                <c:pt idx="798">
                  <c:v>44308</c:v>
                </c:pt>
                <c:pt idx="799">
                  <c:v>44309</c:v>
                </c:pt>
                <c:pt idx="800">
                  <c:v>44312</c:v>
                </c:pt>
                <c:pt idx="801">
                  <c:v>44313</c:v>
                </c:pt>
                <c:pt idx="802">
                  <c:v>44314</c:v>
                </c:pt>
                <c:pt idx="803">
                  <c:v>44315</c:v>
                </c:pt>
                <c:pt idx="804">
                  <c:v>44316</c:v>
                </c:pt>
                <c:pt idx="805">
                  <c:v>44319</c:v>
                </c:pt>
                <c:pt idx="806">
                  <c:v>44320</c:v>
                </c:pt>
                <c:pt idx="807">
                  <c:v>44321</c:v>
                </c:pt>
                <c:pt idx="808">
                  <c:v>44322</c:v>
                </c:pt>
                <c:pt idx="809">
                  <c:v>44323</c:v>
                </c:pt>
                <c:pt idx="810">
                  <c:v>44326</c:v>
                </c:pt>
                <c:pt idx="811">
                  <c:v>44327</c:v>
                </c:pt>
                <c:pt idx="812">
                  <c:v>44328</c:v>
                </c:pt>
                <c:pt idx="813">
                  <c:v>44329</c:v>
                </c:pt>
                <c:pt idx="814">
                  <c:v>44330</c:v>
                </c:pt>
                <c:pt idx="815">
                  <c:v>44333</c:v>
                </c:pt>
                <c:pt idx="816">
                  <c:v>44334</c:v>
                </c:pt>
                <c:pt idx="817">
                  <c:v>44335</c:v>
                </c:pt>
                <c:pt idx="818">
                  <c:v>44336</c:v>
                </c:pt>
                <c:pt idx="819">
                  <c:v>44337</c:v>
                </c:pt>
                <c:pt idx="820">
                  <c:v>44340</c:v>
                </c:pt>
                <c:pt idx="821">
                  <c:v>44341</c:v>
                </c:pt>
                <c:pt idx="822">
                  <c:v>44342</c:v>
                </c:pt>
                <c:pt idx="823">
                  <c:v>44343</c:v>
                </c:pt>
                <c:pt idx="824">
                  <c:v>44344</c:v>
                </c:pt>
                <c:pt idx="825">
                  <c:v>44347</c:v>
                </c:pt>
                <c:pt idx="826">
                  <c:v>44348</c:v>
                </c:pt>
                <c:pt idx="827">
                  <c:v>44349</c:v>
                </c:pt>
                <c:pt idx="828">
                  <c:v>44350</c:v>
                </c:pt>
                <c:pt idx="829">
                  <c:v>44351</c:v>
                </c:pt>
                <c:pt idx="830">
                  <c:v>44352</c:v>
                </c:pt>
                <c:pt idx="831">
                  <c:v>44353</c:v>
                </c:pt>
                <c:pt idx="832">
                  <c:v>44354</c:v>
                </c:pt>
                <c:pt idx="833">
                  <c:v>44355</c:v>
                </c:pt>
                <c:pt idx="834">
                  <c:v>44356</c:v>
                </c:pt>
                <c:pt idx="835">
                  <c:v>44357</c:v>
                </c:pt>
                <c:pt idx="836">
                  <c:v>44358</c:v>
                </c:pt>
                <c:pt idx="837">
                  <c:v>44359</c:v>
                </c:pt>
                <c:pt idx="838">
                  <c:v>44360</c:v>
                </c:pt>
                <c:pt idx="839">
                  <c:v>44361</c:v>
                </c:pt>
                <c:pt idx="840">
                  <c:v>44362</c:v>
                </c:pt>
                <c:pt idx="841">
                  <c:v>44363</c:v>
                </c:pt>
                <c:pt idx="842">
                  <c:v>44364</c:v>
                </c:pt>
                <c:pt idx="843">
                  <c:v>44365</c:v>
                </c:pt>
                <c:pt idx="844">
                  <c:v>44366</c:v>
                </c:pt>
                <c:pt idx="845">
                  <c:v>44367</c:v>
                </c:pt>
                <c:pt idx="846">
                  <c:v>44368</c:v>
                </c:pt>
                <c:pt idx="847">
                  <c:v>44369</c:v>
                </c:pt>
                <c:pt idx="848">
                  <c:v>44370</c:v>
                </c:pt>
                <c:pt idx="849">
                  <c:v>44371</c:v>
                </c:pt>
                <c:pt idx="850">
                  <c:v>44372</c:v>
                </c:pt>
                <c:pt idx="851">
                  <c:v>44373</c:v>
                </c:pt>
                <c:pt idx="852">
                  <c:v>44374</c:v>
                </c:pt>
                <c:pt idx="853">
                  <c:v>44375</c:v>
                </c:pt>
                <c:pt idx="854">
                  <c:v>44376</c:v>
                </c:pt>
                <c:pt idx="855">
                  <c:v>44377</c:v>
                </c:pt>
                <c:pt idx="856">
                  <c:v>44378</c:v>
                </c:pt>
                <c:pt idx="857">
                  <c:v>44379</c:v>
                </c:pt>
                <c:pt idx="858">
                  <c:v>44380</c:v>
                </c:pt>
                <c:pt idx="859">
                  <c:v>44381</c:v>
                </c:pt>
                <c:pt idx="860">
                  <c:v>44382</c:v>
                </c:pt>
                <c:pt idx="861">
                  <c:v>44383</c:v>
                </c:pt>
                <c:pt idx="862">
                  <c:v>44384</c:v>
                </c:pt>
                <c:pt idx="863">
                  <c:v>44385</c:v>
                </c:pt>
                <c:pt idx="864">
                  <c:v>44386</c:v>
                </c:pt>
                <c:pt idx="865">
                  <c:v>44387</c:v>
                </c:pt>
                <c:pt idx="866">
                  <c:v>44388</c:v>
                </c:pt>
                <c:pt idx="867">
                  <c:v>44389</c:v>
                </c:pt>
                <c:pt idx="868">
                  <c:v>44390</c:v>
                </c:pt>
                <c:pt idx="869">
                  <c:v>44391</c:v>
                </c:pt>
                <c:pt idx="870">
                  <c:v>44392</c:v>
                </c:pt>
                <c:pt idx="871">
                  <c:v>44393</c:v>
                </c:pt>
                <c:pt idx="872">
                  <c:v>44394</c:v>
                </c:pt>
                <c:pt idx="873">
                  <c:v>44395</c:v>
                </c:pt>
                <c:pt idx="874">
                  <c:v>44396</c:v>
                </c:pt>
                <c:pt idx="875">
                  <c:v>44397</c:v>
                </c:pt>
                <c:pt idx="876">
                  <c:v>44398</c:v>
                </c:pt>
                <c:pt idx="877">
                  <c:v>44399</c:v>
                </c:pt>
                <c:pt idx="878">
                  <c:v>44400</c:v>
                </c:pt>
                <c:pt idx="879">
                  <c:v>44401</c:v>
                </c:pt>
                <c:pt idx="880">
                  <c:v>44402</c:v>
                </c:pt>
                <c:pt idx="881">
                  <c:v>44403</c:v>
                </c:pt>
                <c:pt idx="882">
                  <c:v>44404</c:v>
                </c:pt>
                <c:pt idx="883">
                  <c:v>44405</c:v>
                </c:pt>
                <c:pt idx="884">
                  <c:v>44406</c:v>
                </c:pt>
                <c:pt idx="885">
                  <c:v>44407</c:v>
                </c:pt>
                <c:pt idx="886">
                  <c:v>44408</c:v>
                </c:pt>
                <c:pt idx="887">
                  <c:v>44409</c:v>
                </c:pt>
                <c:pt idx="888">
                  <c:v>44410</c:v>
                </c:pt>
                <c:pt idx="889">
                  <c:v>44411</c:v>
                </c:pt>
                <c:pt idx="890">
                  <c:v>44412</c:v>
                </c:pt>
                <c:pt idx="891">
                  <c:v>44413</c:v>
                </c:pt>
                <c:pt idx="892">
                  <c:v>44414</c:v>
                </c:pt>
                <c:pt idx="893">
                  <c:v>44415</c:v>
                </c:pt>
                <c:pt idx="894">
                  <c:v>44416</c:v>
                </c:pt>
                <c:pt idx="895">
                  <c:v>44417</c:v>
                </c:pt>
                <c:pt idx="896">
                  <c:v>44418</c:v>
                </c:pt>
                <c:pt idx="897">
                  <c:v>44419</c:v>
                </c:pt>
                <c:pt idx="898">
                  <c:v>44420</c:v>
                </c:pt>
                <c:pt idx="899">
                  <c:v>44421</c:v>
                </c:pt>
                <c:pt idx="900">
                  <c:v>44422</c:v>
                </c:pt>
                <c:pt idx="901">
                  <c:v>44423</c:v>
                </c:pt>
                <c:pt idx="902">
                  <c:v>44424</c:v>
                </c:pt>
                <c:pt idx="903">
                  <c:v>44425</c:v>
                </c:pt>
                <c:pt idx="904">
                  <c:v>44426</c:v>
                </c:pt>
                <c:pt idx="905">
                  <c:v>44427</c:v>
                </c:pt>
                <c:pt idx="906">
                  <c:v>44428</c:v>
                </c:pt>
                <c:pt idx="907">
                  <c:v>44429</c:v>
                </c:pt>
                <c:pt idx="908">
                  <c:v>44430</c:v>
                </c:pt>
                <c:pt idx="909">
                  <c:v>44431</c:v>
                </c:pt>
                <c:pt idx="910">
                  <c:v>44432</c:v>
                </c:pt>
                <c:pt idx="911">
                  <c:v>44433</c:v>
                </c:pt>
                <c:pt idx="912">
                  <c:v>44434</c:v>
                </c:pt>
                <c:pt idx="913">
                  <c:v>44435</c:v>
                </c:pt>
                <c:pt idx="914">
                  <c:v>44436</c:v>
                </c:pt>
                <c:pt idx="915">
                  <c:v>44437</c:v>
                </c:pt>
                <c:pt idx="916">
                  <c:v>44438</c:v>
                </c:pt>
                <c:pt idx="917">
                  <c:v>44439</c:v>
                </c:pt>
                <c:pt idx="918">
                  <c:v>44440</c:v>
                </c:pt>
                <c:pt idx="919">
                  <c:v>44441</c:v>
                </c:pt>
                <c:pt idx="920">
                  <c:v>44442</c:v>
                </c:pt>
                <c:pt idx="921">
                  <c:v>44443</c:v>
                </c:pt>
                <c:pt idx="922">
                  <c:v>44444</c:v>
                </c:pt>
                <c:pt idx="923">
                  <c:v>44445</c:v>
                </c:pt>
                <c:pt idx="924">
                  <c:v>44446</c:v>
                </c:pt>
                <c:pt idx="925">
                  <c:v>44447</c:v>
                </c:pt>
                <c:pt idx="926">
                  <c:v>44448</c:v>
                </c:pt>
                <c:pt idx="927">
                  <c:v>44449</c:v>
                </c:pt>
                <c:pt idx="928">
                  <c:v>44450</c:v>
                </c:pt>
                <c:pt idx="929">
                  <c:v>44451</c:v>
                </c:pt>
                <c:pt idx="930">
                  <c:v>44452</c:v>
                </c:pt>
                <c:pt idx="931">
                  <c:v>44453</c:v>
                </c:pt>
                <c:pt idx="932">
                  <c:v>44454</c:v>
                </c:pt>
                <c:pt idx="933">
                  <c:v>44455</c:v>
                </c:pt>
                <c:pt idx="934">
                  <c:v>44456</c:v>
                </c:pt>
                <c:pt idx="935">
                  <c:v>44457</c:v>
                </c:pt>
                <c:pt idx="936">
                  <c:v>44458</c:v>
                </c:pt>
                <c:pt idx="937">
                  <c:v>44459</c:v>
                </c:pt>
                <c:pt idx="938">
                  <c:v>44460</c:v>
                </c:pt>
                <c:pt idx="939">
                  <c:v>44461</c:v>
                </c:pt>
                <c:pt idx="940">
                  <c:v>44462</c:v>
                </c:pt>
                <c:pt idx="941">
                  <c:v>44463</c:v>
                </c:pt>
                <c:pt idx="942">
                  <c:v>44464</c:v>
                </c:pt>
                <c:pt idx="943">
                  <c:v>44465</c:v>
                </c:pt>
                <c:pt idx="944">
                  <c:v>44466</c:v>
                </c:pt>
                <c:pt idx="945">
                  <c:v>44467</c:v>
                </c:pt>
                <c:pt idx="946">
                  <c:v>44468</c:v>
                </c:pt>
                <c:pt idx="947">
                  <c:v>44469</c:v>
                </c:pt>
                <c:pt idx="948">
                  <c:v>44470</c:v>
                </c:pt>
                <c:pt idx="949">
                  <c:v>44471</c:v>
                </c:pt>
                <c:pt idx="950">
                  <c:v>44472</c:v>
                </c:pt>
                <c:pt idx="951">
                  <c:v>44473</c:v>
                </c:pt>
                <c:pt idx="952">
                  <c:v>44474</c:v>
                </c:pt>
                <c:pt idx="953">
                  <c:v>44475</c:v>
                </c:pt>
                <c:pt idx="954">
                  <c:v>44476</c:v>
                </c:pt>
                <c:pt idx="955">
                  <c:v>44477</c:v>
                </c:pt>
                <c:pt idx="956">
                  <c:v>44478</c:v>
                </c:pt>
                <c:pt idx="957">
                  <c:v>44479</c:v>
                </c:pt>
                <c:pt idx="958">
                  <c:v>44480</c:v>
                </c:pt>
                <c:pt idx="959">
                  <c:v>44481</c:v>
                </c:pt>
                <c:pt idx="960">
                  <c:v>44482</c:v>
                </c:pt>
                <c:pt idx="961">
                  <c:v>44483</c:v>
                </c:pt>
                <c:pt idx="962">
                  <c:v>44484</c:v>
                </c:pt>
                <c:pt idx="963">
                  <c:v>44485</c:v>
                </c:pt>
                <c:pt idx="964">
                  <c:v>44486</c:v>
                </c:pt>
                <c:pt idx="965">
                  <c:v>44487</c:v>
                </c:pt>
                <c:pt idx="966">
                  <c:v>44488</c:v>
                </c:pt>
                <c:pt idx="967">
                  <c:v>44489</c:v>
                </c:pt>
                <c:pt idx="968">
                  <c:v>44490</c:v>
                </c:pt>
                <c:pt idx="969">
                  <c:v>44491</c:v>
                </c:pt>
                <c:pt idx="970">
                  <c:v>44492</c:v>
                </c:pt>
                <c:pt idx="971">
                  <c:v>44493</c:v>
                </c:pt>
                <c:pt idx="972">
                  <c:v>44494</c:v>
                </c:pt>
                <c:pt idx="973">
                  <c:v>44495</c:v>
                </c:pt>
                <c:pt idx="974">
                  <c:v>44496</c:v>
                </c:pt>
                <c:pt idx="975">
                  <c:v>44497</c:v>
                </c:pt>
                <c:pt idx="976">
                  <c:v>44498</c:v>
                </c:pt>
                <c:pt idx="977">
                  <c:v>44499</c:v>
                </c:pt>
                <c:pt idx="978">
                  <c:v>44500</c:v>
                </c:pt>
                <c:pt idx="979">
                  <c:v>44501</c:v>
                </c:pt>
                <c:pt idx="980">
                  <c:v>44502</c:v>
                </c:pt>
                <c:pt idx="981">
                  <c:v>44503</c:v>
                </c:pt>
                <c:pt idx="982">
                  <c:v>44504</c:v>
                </c:pt>
                <c:pt idx="983">
                  <c:v>44505</c:v>
                </c:pt>
                <c:pt idx="984">
                  <c:v>44506</c:v>
                </c:pt>
                <c:pt idx="985">
                  <c:v>44507</c:v>
                </c:pt>
                <c:pt idx="986">
                  <c:v>44508</c:v>
                </c:pt>
                <c:pt idx="987">
                  <c:v>44509</c:v>
                </c:pt>
                <c:pt idx="988">
                  <c:v>44510</c:v>
                </c:pt>
                <c:pt idx="989">
                  <c:v>44511</c:v>
                </c:pt>
                <c:pt idx="990">
                  <c:v>44512</c:v>
                </c:pt>
                <c:pt idx="991">
                  <c:v>44513</c:v>
                </c:pt>
                <c:pt idx="992">
                  <c:v>44514</c:v>
                </c:pt>
                <c:pt idx="993">
                  <c:v>44515</c:v>
                </c:pt>
                <c:pt idx="994">
                  <c:v>44516</c:v>
                </c:pt>
                <c:pt idx="995">
                  <c:v>44517</c:v>
                </c:pt>
                <c:pt idx="996">
                  <c:v>44518</c:v>
                </c:pt>
                <c:pt idx="997">
                  <c:v>44519</c:v>
                </c:pt>
                <c:pt idx="998">
                  <c:v>44520</c:v>
                </c:pt>
                <c:pt idx="999">
                  <c:v>44521</c:v>
                </c:pt>
                <c:pt idx="1000">
                  <c:v>44522</c:v>
                </c:pt>
                <c:pt idx="1001">
                  <c:v>44523</c:v>
                </c:pt>
                <c:pt idx="1002">
                  <c:v>44524</c:v>
                </c:pt>
                <c:pt idx="1003">
                  <c:v>44525</c:v>
                </c:pt>
                <c:pt idx="1004">
                  <c:v>44526</c:v>
                </c:pt>
                <c:pt idx="1005">
                  <c:v>44527</c:v>
                </c:pt>
                <c:pt idx="1006">
                  <c:v>44528</c:v>
                </c:pt>
                <c:pt idx="1007">
                  <c:v>44529</c:v>
                </c:pt>
                <c:pt idx="1008">
                  <c:v>44530</c:v>
                </c:pt>
                <c:pt idx="1009">
                  <c:v>44531</c:v>
                </c:pt>
                <c:pt idx="1010">
                  <c:v>44532</c:v>
                </c:pt>
                <c:pt idx="1011">
                  <c:v>44533</c:v>
                </c:pt>
                <c:pt idx="1012">
                  <c:v>44534</c:v>
                </c:pt>
                <c:pt idx="1013">
                  <c:v>44535</c:v>
                </c:pt>
                <c:pt idx="1014">
                  <c:v>44536</c:v>
                </c:pt>
                <c:pt idx="1015">
                  <c:v>44537</c:v>
                </c:pt>
                <c:pt idx="1016">
                  <c:v>44538</c:v>
                </c:pt>
                <c:pt idx="1017">
                  <c:v>44539</c:v>
                </c:pt>
                <c:pt idx="1018">
                  <c:v>44540</c:v>
                </c:pt>
                <c:pt idx="1019">
                  <c:v>44541</c:v>
                </c:pt>
                <c:pt idx="1020">
                  <c:v>44542</c:v>
                </c:pt>
                <c:pt idx="1021">
                  <c:v>44543</c:v>
                </c:pt>
                <c:pt idx="1022">
                  <c:v>44544</c:v>
                </c:pt>
                <c:pt idx="1023">
                  <c:v>44545</c:v>
                </c:pt>
                <c:pt idx="1024">
                  <c:v>44546</c:v>
                </c:pt>
                <c:pt idx="1025">
                  <c:v>44547</c:v>
                </c:pt>
                <c:pt idx="1026">
                  <c:v>44548</c:v>
                </c:pt>
                <c:pt idx="1027">
                  <c:v>44549</c:v>
                </c:pt>
                <c:pt idx="1028">
                  <c:v>44550</c:v>
                </c:pt>
                <c:pt idx="1029">
                  <c:v>44551</c:v>
                </c:pt>
                <c:pt idx="1030">
                  <c:v>44552</c:v>
                </c:pt>
                <c:pt idx="1031">
                  <c:v>44553</c:v>
                </c:pt>
                <c:pt idx="1032">
                  <c:v>44554</c:v>
                </c:pt>
                <c:pt idx="1033">
                  <c:v>44555</c:v>
                </c:pt>
                <c:pt idx="1034">
                  <c:v>44556</c:v>
                </c:pt>
                <c:pt idx="1035">
                  <c:v>44557</c:v>
                </c:pt>
                <c:pt idx="1036">
                  <c:v>44558</c:v>
                </c:pt>
                <c:pt idx="1037">
                  <c:v>44559</c:v>
                </c:pt>
                <c:pt idx="1038">
                  <c:v>44560</c:v>
                </c:pt>
                <c:pt idx="1039">
                  <c:v>44561</c:v>
                </c:pt>
                <c:pt idx="1040">
                  <c:v>44562</c:v>
                </c:pt>
                <c:pt idx="1041">
                  <c:v>44563</c:v>
                </c:pt>
                <c:pt idx="1042">
                  <c:v>44564</c:v>
                </c:pt>
                <c:pt idx="1043">
                  <c:v>44565</c:v>
                </c:pt>
                <c:pt idx="1044">
                  <c:v>44566</c:v>
                </c:pt>
                <c:pt idx="1045">
                  <c:v>44567</c:v>
                </c:pt>
                <c:pt idx="1046">
                  <c:v>44568</c:v>
                </c:pt>
                <c:pt idx="1047">
                  <c:v>44569</c:v>
                </c:pt>
                <c:pt idx="1048">
                  <c:v>44570</c:v>
                </c:pt>
                <c:pt idx="1049">
                  <c:v>44571</c:v>
                </c:pt>
                <c:pt idx="1050">
                  <c:v>44572</c:v>
                </c:pt>
                <c:pt idx="1051">
                  <c:v>44573</c:v>
                </c:pt>
                <c:pt idx="1052">
                  <c:v>44574</c:v>
                </c:pt>
                <c:pt idx="1053">
                  <c:v>44575</c:v>
                </c:pt>
                <c:pt idx="1054">
                  <c:v>44576</c:v>
                </c:pt>
                <c:pt idx="1055">
                  <c:v>44577</c:v>
                </c:pt>
                <c:pt idx="1056">
                  <c:v>44578</c:v>
                </c:pt>
                <c:pt idx="1057">
                  <c:v>44579</c:v>
                </c:pt>
                <c:pt idx="1058">
                  <c:v>44580</c:v>
                </c:pt>
                <c:pt idx="1059">
                  <c:v>44581</c:v>
                </c:pt>
                <c:pt idx="1060">
                  <c:v>44582</c:v>
                </c:pt>
                <c:pt idx="1061">
                  <c:v>44583</c:v>
                </c:pt>
                <c:pt idx="1062">
                  <c:v>44584</c:v>
                </c:pt>
                <c:pt idx="1063">
                  <c:v>44585</c:v>
                </c:pt>
                <c:pt idx="1064">
                  <c:v>44586</c:v>
                </c:pt>
                <c:pt idx="1065">
                  <c:v>44587</c:v>
                </c:pt>
                <c:pt idx="1066">
                  <c:v>44588</c:v>
                </c:pt>
                <c:pt idx="1067">
                  <c:v>44589</c:v>
                </c:pt>
                <c:pt idx="1068">
                  <c:v>44590</c:v>
                </c:pt>
                <c:pt idx="1069">
                  <c:v>44591</c:v>
                </c:pt>
                <c:pt idx="1070">
                  <c:v>44592</c:v>
                </c:pt>
                <c:pt idx="1071">
                  <c:v>44593</c:v>
                </c:pt>
                <c:pt idx="1072">
                  <c:v>44594</c:v>
                </c:pt>
                <c:pt idx="1073">
                  <c:v>44595</c:v>
                </c:pt>
                <c:pt idx="1074">
                  <c:v>44596</c:v>
                </c:pt>
                <c:pt idx="1075">
                  <c:v>44597</c:v>
                </c:pt>
                <c:pt idx="1076">
                  <c:v>44598</c:v>
                </c:pt>
                <c:pt idx="1077">
                  <c:v>44599</c:v>
                </c:pt>
                <c:pt idx="1078">
                  <c:v>44600</c:v>
                </c:pt>
                <c:pt idx="1079">
                  <c:v>44601</c:v>
                </c:pt>
                <c:pt idx="1080">
                  <c:v>44602</c:v>
                </c:pt>
                <c:pt idx="1081">
                  <c:v>44603</c:v>
                </c:pt>
                <c:pt idx="1082">
                  <c:v>44604</c:v>
                </c:pt>
                <c:pt idx="1083">
                  <c:v>44605</c:v>
                </c:pt>
                <c:pt idx="1084">
                  <c:v>44606</c:v>
                </c:pt>
                <c:pt idx="1085">
                  <c:v>44607</c:v>
                </c:pt>
                <c:pt idx="1086">
                  <c:v>44608</c:v>
                </c:pt>
                <c:pt idx="1087">
                  <c:v>44609</c:v>
                </c:pt>
                <c:pt idx="1088">
                  <c:v>44610</c:v>
                </c:pt>
                <c:pt idx="1089">
                  <c:v>44611</c:v>
                </c:pt>
                <c:pt idx="1090">
                  <c:v>44612</c:v>
                </c:pt>
                <c:pt idx="1091">
                  <c:v>44613</c:v>
                </c:pt>
                <c:pt idx="1092">
                  <c:v>44614</c:v>
                </c:pt>
                <c:pt idx="1093">
                  <c:v>44615</c:v>
                </c:pt>
                <c:pt idx="1094">
                  <c:v>44616</c:v>
                </c:pt>
                <c:pt idx="1095">
                  <c:v>44617</c:v>
                </c:pt>
                <c:pt idx="1096">
                  <c:v>44618</c:v>
                </c:pt>
                <c:pt idx="1097">
                  <c:v>44619</c:v>
                </c:pt>
                <c:pt idx="1098">
                  <c:v>44620</c:v>
                </c:pt>
                <c:pt idx="1099">
                  <c:v>44621</c:v>
                </c:pt>
                <c:pt idx="1100">
                  <c:v>44622</c:v>
                </c:pt>
                <c:pt idx="1101">
                  <c:v>44623</c:v>
                </c:pt>
                <c:pt idx="1102">
                  <c:v>44624</c:v>
                </c:pt>
                <c:pt idx="1103">
                  <c:v>44625</c:v>
                </c:pt>
                <c:pt idx="1104">
                  <c:v>44626</c:v>
                </c:pt>
                <c:pt idx="1105">
                  <c:v>44627</c:v>
                </c:pt>
                <c:pt idx="1106">
                  <c:v>44628</c:v>
                </c:pt>
                <c:pt idx="1107">
                  <c:v>44629</c:v>
                </c:pt>
                <c:pt idx="1108">
                  <c:v>44630</c:v>
                </c:pt>
                <c:pt idx="1109">
                  <c:v>44631</c:v>
                </c:pt>
                <c:pt idx="1110">
                  <c:v>44632</c:v>
                </c:pt>
                <c:pt idx="1111">
                  <c:v>44633</c:v>
                </c:pt>
                <c:pt idx="1112">
                  <c:v>44634</c:v>
                </c:pt>
                <c:pt idx="1113">
                  <c:v>44635</c:v>
                </c:pt>
                <c:pt idx="1114">
                  <c:v>44636</c:v>
                </c:pt>
                <c:pt idx="1115">
                  <c:v>44637</c:v>
                </c:pt>
                <c:pt idx="1116">
                  <c:v>44638</c:v>
                </c:pt>
                <c:pt idx="1117">
                  <c:v>44639</c:v>
                </c:pt>
                <c:pt idx="1118">
                  <c:v>44640</c:v>
                </c:pt>
                <c:pt idx="1119">
                  <c:v>44641</c:v>
                </c:pt>
                <c:pt idx="1120">
                  <c:v>44642</c:v>
                </c:pt>
                <c:pt idx="1121">
                  <c:v>44643</c:v>
                </c:pt>
                <c:pt idx="1122">
                  <c:v>44644</c:v>
                </c:pt>
                <c:pt idx="1123">
                  <c:v>44645</c:v>
                </c:pt>
                <c:pt idx="1124">
                  <c:v>44646</c:v>
                </c:pt>
                <c:pt idx="1125">
                  <c:v>44647</c:v>
                </c:pt>
                <c:pt idx="1126">
                  <c:v>44648</c:v>
                </c:pt>
                <c:pt idx="1127">
                  <c:v>44649</c:v>
                </c:pt>
                <c:pt idx="1128">
                  <c:v>44650</c:v>
                </c:pt>
                <c:pt idx="1129">
                  <c:v>44651</c:v>
                </c:pt>
                <c:pt idx="1130">
                  <c:v>44652</c:v>
                </c:pt>
                <c:pt idx="1131">
                  <c:v>44653</c:v>
                </c:pt>
                <c:pt idx="1132">
                  <c:v>44654</c:v>
                </c:pt>
                <c:pt idx="1133">
                  <c:v>44655</c:v>
                </c:pt>
                <c:pt idx="1134">
                  <c:v>44656</c:v>
                </c:pt>
                <c:pt idx="1135">
                  <c:v>44657</c:v>
                </c:pt>
                <c:pt idx="1136">
                  <c:v>44658</c:v>
                </c:pt>
                <c:pt idx="1137">
                  <c:v>44659</c:v>
                </c:pt>
                <c:pt idx="1138">
                  <c:v>44660</c:v>
                </c:pt>
                <c:pt idx="1139">
                  <c:v>44661</c:v>
                </c:pt>
                <c:pt idx="1140">
                  <c:v>44662</c:v>
                </c:pt>
                <c:pt idx="1141">
                  <c:v>44663</c:v>
                </c:pt>
                <c:pt idx="1142">
                  <c:v>44664</c:v>
                </c:pt>
                <c:pt idx="1143">
                  <c:v>44665</c:v>
                </c:pt>
                <c:pt idx="1144">
                  <c:v>44666</c:v>
                </c:pt>
                <c:pt idx="1145">
                  <c:v>44667</c:v>
                </c:pt>
                <c:pt idx="1146">
                  <c:v>44668</c:v>
                </c:pt>
                <c:pt idx="1147">
                  <c:v>44669</c:v>
                </c:pt>
                <c:pt idx="1148">
                  <c:v>44670</c:v>
                </c:pt>
                <c:pt idx="1149">
                  <c:v>44671</c:v>
                </c:pt>
                <c:pt idx="1150">
                  <c:v>44672</c:v>
                </c:pt>
                <c:pt idx="1151">
                  <c:v>44673</c:v>
                </c:pt>
                <c:pt idx="1152">
                  <c:v>44674</c:v>
                </c:pt>
                <c:pt idx="1153">
                  <c:v>44675</c:v>
                </c:pt>
                <c:pt idx="1154">
                  <c:v>44676</c:v>
                </c:pt>
                <c:pt idx="1155">
                  <c:v>44677</c:v>
                </c:pt>
                <c:pt idx="1156">
                  <c:v>44678</c:v>
                </c:pt>
                <c:pt idx="1157">
                  <c:v>44679</c:v>
                </c:pt>
                <c:pt idx="1158">
                  <c:v>44680</c:v>
                </c:pt>
                <c:pt idx="1159">
                  <c:v>44681</c:v>
                </c:pt>
                <c:pt idx="1160">
                  <c:v>44682</c:v>
                </c:pt>
                <c:pt idx="1161">
                  <c:v>44683</c:v>
                </c:pt>
                <c:pt idx="1162">
                  <c:v>44684</c:v>
                </c:pt>
                <c:pt idx="1163">
                  <c:v>44685</c:v>
                </c:pt>
                <c:pt idx="1164">
                  <c:v>44686</c:v>
                </c:pt>
                <c:pt idx="1165">
                  <c:v>44687</c:v>
                </c:pt>
                <c:pt idx="1166">
                  <c:v>44688</c:v>
                </c:pt>
                <c:pt idx="1167">
                  <c:v>44689</c:v>
                </c:pt>
              </c:numCache>
            </c:numRef>
          </c:cat>
          <c:val>
            <c:numRef>
              <c:f>'GBPUSD Oxford'!$H$4:$H$1171</c:f>
              <c:numCache>
                <c:formatCode>General</c:formatCode>
                <c:ptCount val="1168"/>
                <c:pt idx="826">
                  <c:v>1.4174</c:v>
                </c:pt>
                <c:pt idx="827" formatCode="0.00">
                  <c:v>1.4153995093906251</c:v>
                </c:pt>
                <c:pt idx="828" formatCode="0.00">
                  <c:v>1.4133990187812502</c:v>
                </c:pt>
                <c:pt idx="829" formatCode="0.00">
                  <c:v>1.4113985281718753</c:v>
                </c:pt>
                <c:pt idx="830" formatCode="0.00">
                  <c:v>1.4093980375625004</c:v>
                </c:pt>
                <c:pt idx="831" formatCode="0.00">
                  <c:v>1.4073975469531255</c:v>
                </c:pt>
                <c:pt idx="832" formatCode="0.00">
                  <c:v>1.4053970563437506</c:v>
                </c:pt>
                <c:pt idx="833" formatCode="0.00">
                  <c:v>1.4033965657343757</c:v>
                </c:pt>
                <c:pt idx="834" formatCode="0.00">
                  <c:v>1.4013960751250008</c:v>
                </c:pt>
                <c:pt idx="835" formatCode="0.00">
                  <c:v>1.3993955845156258</c:v>
                </c:pt>
                <c:pt idx="836" formatCode="0.00">
                  <c:v>1.3973950939062509</c:v>
                </c:pt>
                <c:pt idx="837" formatCode="0.00">
                  <c:v>1.395394603296876</c:v>
                </c:pt>
                <c:pt idx="838" formatCode="0.00">
                  <c:v>1.3933941126875011</c:v>
                </c:pt>
                <c:pt idx="839" formatCode="0.00">
                  <c:v>1.3913936220781262</c:v>
                </c:pt>
                <c:pt idx="840" formatCode="0.00">
                  <c:v>1.3893931314687513</c:v>
                </c:pt>
                <c:pt idx="841" formatCode="0.00">
                  <c:v>1.3873926408593764</c:v>
                </c:pt>
                <c:pt idx="842" formatCode="0.00">
                  <c:v>1.3853921502500015</c:v>
                </c:pt>
                <c:pt idx="843" formatCode="0.00">
                  <c:v>1.3833916596406266</c:v>
                </c:pt>
                <c:pt idx="844" formatCode="0.00">
                  <c:v>1.3813911690312517</c:v>
                </c:pt>
                <c:pt idx="845" formatCode="0.00">
                  <c:v>1.3793906784218768</c:v>
                </c:pt>
                <c:pt idx="846" formatCode="0.00">
                  <c:v>1.3773901878125019</c:v>
                </c:pt>
                <c:pt idx="847" formatCode="0.00">
                  <c:v>1.375389697203127</c:v>
                </c:pt>
                <c:pt idx="848" formatCode="0.00">
                  <c:v>1.3733892065937521</c:v>
                </c:pt>
                <c:pt idx="849" formatCode="0.00">
                  <c:v>1.3713887159843772</c:v>
                </c:pt>
                <c:pt idx="850" formatCode="0.00">
                  <c:v>1.3693882253750023</c:v>
                </c:pt>
                <c:pt idx="851" formatCode="0.00">
                  <c:v>1.3673877347656274</c:v>
                </c:pt>
                <c:pt idx="852" formatCode="0.00">
                  <c:v>1.3653872441562525</c:v>
                </c:pt>
                <c:pt idx="853" formatCode="0.00">
                  <c:v>1.3633867535468776</c:v>
                </c:pt>
                <c:pt idx="854" formatCode="0.00">
                  <c:v>1.3613862629375026</c:v>
                </c:pt>
                <c:pt idx="855" formatCode="0.00">
                  <c:v>1.3593857723281277</c:v>
                </c:pt>
                <c:pt idx="856" formatCode="0.00">
                  <c:v>1.3573852817187528</c:v>
                </c:pt>
                <c:pt idx="857" formatCode="0.00">
                  <c:v>1.3553847911093779</c:v>
                </c:pt>
                <c:pt idx="858" formatCode="0.00">
                  <c:v>1.353384300500003</c:v>
                </c:pt>
                <c:pt idx="859" formatCode="0.00">
                  <c:v>1.3513838098906281</c:v>
                </c:pt>
                <c:pt idx="860" formatCode="0.00">
                  <c:v>1.3493833192812532</c:v>
                </c:pt>
                <c:pt idx="861" formatCode="0.00">
                  <c:v>1.3473828286718783</c:v>
                </c:pt>
                <c:pt idx="862" formatCode="0.00">
                  <c:v>1.3453823380625034</c:v>
                </c:pt>
                <c:pt idx="863" formatCode="0.00">
                  <c:v>1.3433818474531285</c:v>
                </c:pt>
                <c:pt idx="864" formatCode="0.00">
                  <c:v>1.3413813568437536</c:v>
                </c:pt>
                <c:pt idx="865" formatCode="0.00">
                  <c:v>1.3393808662343787</c:v>
                </c:pt>
                <c:pt idx="866" formatCode="0.00">
                  <c:v>1.3373803756250038</c:v>
                </c:pt>
                <c:pt idx="867" formatCode="0.00">
                  <c:v>1.3353798850156289</c:v>
                </c:pt>
                <c:pt idx="868" formatCode="0.00">
                  <c:v>1.333379394406254</c:v>
                </c:pt>
                <c:pt idx="869" formatCode="0.00">
                  <c:v>1.3313789037968791</c:v>
                </c:pt>
                <c:pt idx="870" formatCode="0.00">
                  <c:v>1.3293784131875042</c:v>
                </c:pt>
                <c:pt idx="871" formatCode="0.00">
                  <c:v>1.3273779225781293</c:v>
                </c:pt>
                <c:pt idx="872" formatCode="0.00">
                  <c:v>1.3253774319687543</c:v>
                </c:pt>
                <c:pt idx="873" formatCode="0.00">
                  <c:v>1.3233769413593794</c:v>
                </c:pt>
                <c:pt idx="874" formatCode="0.00">
                  <c:v>1.3213764507500045</c:v>
                </c:pt>
                <c:pt idx="875" formatCode="0.00">
                  <c:v>1.3193759601406296</c:v>
                </c:pt>
                <c:pt idx="876" formatCode="0.00">
                  <c:v>1.3173754695312547</c:v>
                </c:pt>
                <c:pt idx="877" formatCode="0.00">
                  <c:v>1.3153749789218798</c:v>
                </c:pt>
                <c:pt idx="878" formatCode="0.00">
                  <c:v>1.3133744883125049</c:v>
                </c:pt>
                <c:pt idx="879" formatCode="0.00">
                  <c:v>1.31137399770313</c:v>
                </c:pt>
                <c:pt idx="880" formatCode="0.00">
                  <c:v>1.3093735070937551</c:v>
                </c:pt>
                <c:pt idx="881" formatCode="0.00">
                  <c:v>1.3073730164843802</c:v>
                </c:pt>
                <c:pt idx="882" formatCode="0.00">
                  <c:v>1.3053725258750053</c:v>
                </c:pt>
                <c:pt idx="883" formatCode="0.00">
                  <c:v>1.3033720352656304</c:v>
                </c:pt>
                <c:pt idx="884" formatCode="0.00">
                  <c:v>1.3013715446562555</c:v>
                </c:pt>
                <c:pt idx="885" formatCode="0.00">
                  <c:v>1.2993710540468806</c:v>
                </c:pt>
                <c:pt idx="886" formatCode="0.00">
                  <c:v>1.2973705634375057</c:v>
                </c:pt>
                <c:pt idx="887" formatCode="0.00">
                  <c:v>1.2953700728281308</c:v>
                </c:pt>
                <c:pt idx="888" formatCode="0.00">
                  <c:v>1.2933695822187559</c:v>
                </c:pt>
                <c:pt idx="889" formatCode="0.00">
                  <c:v>1.291369091609381</c:v>
                </c:pt>
                <c:pt idx="890" formatCode="0.000">
                  <c:v>1.2893686010000001</c:v>
                </c:pt>
                <c:pt idx="891" formatCode="0.00">
                  <c:v>1.2893297887446808</c:v>
                </c:pt>
                <c:pt idx="892" formatCode="0.00">
                  <c:v>1.2892909764893616</c:v>
                </c:pt>
                <c:pt idx="893" formatCode="0.00">
                  <c:v>1.2892521642340424</c:v>
                </c:pt>
                <c:pt idx="894" formatCode="0.00">
                  <c:v>1.2892133519787232</c:v>
                </c:pt>
                <c:pt idx="895" formatCode="0.00">
                  <c:v>1.289174539723404</c:v>
                </c:pt>
                <c:pt idx="896" formatCode="0.00">
                  <c:v>1.2891357274680848</c:v>
                </c:pt>
                <c:pt idx="897" formatCode="0.00">
                  <c:v>1.2890969152127656</c:v>
                </c:pt>
                <c:pt idx="898" formatCode="0.00">
                  <c:v>1.2890581029574464</c:v>
                </c:pt>
                <c:pt idx="899" formatCode="0.00">
                  <c:v>1.2890192907021272</c:v>
                </c:pt>
                <c:pt idx="900" formatCode="0.00">
                  <c:v>1.288980478446808</c:v>
                </c:pt>
                <c:pt idx="901" formatCode="0.00">
                  <c:v>1.2889416661914888</c:v>
                </c:pt>
                <c:pt idx="902" formatCode="0.00">
                  <c:v>1.2889028539361695</c:v>
                </c:pt>
                <c:pt idx="903" formatCode="0.00">
                  <c:v>1.2888640416808503</c:v>
                </c:pt>
                <c:pt idx="904" formatCode="0.00">
                  <c:v>1.2888252294255311</c:v>
                </c:pt>
                <c:pt idx="905" formatCode="0.00">
                  <c:v>1.2887864171702119</c:v>
                </c:pt>
                <c:pt idx="906" formatCode="0.00">
                  <c:v>1.2887476049148927</c:v>
                </c:pt>
                <c:pt idx="907" formatCode="0.00">
                  <c:v>1.2887087926595735</c:v>
                </c:pt>
                <c:pt idx="908" formatCode="0.00">
                  <c:v>1.2886699804042543</c:v>
                </c:pt>
                <c:pt idx="909" formatCode="0.00">
                  <c:v>1.2886311681489351</c:v>
                </c:pt>
                <c:pt idx="910" formatCode="0.00">
                  <c:v>1.2885923558936159</c:v>
                </c:pt>
                <c:pt idx="911" formatCode="0.00">
                  <c:v>1.2885535436382967</c:v>
                </c:pt>
                <c:pt idx="912" formatCode="0.00">
                  <c:v>1.2885147313829775</c:v>
                </c:pt>
                <c:pt idx="913" formatCode="0.00">
                  <c:v>1.2884759191276582</c:v>
                </c:pt>
                <c:pt idx="914" formatCode="0.00">
                  <c:v>1.288437106872339</c:v>
                </c:pt>
                <c:pt idx="915" formatCode="0.00">
                  <c:v>1.2883982946170198</c:v>
                </c:pt>
                <c:pt idx="916" formatCode="0.00">
                  <c:v>1.2883594823617006</c:v>
                </c:pt>
                <c:pt idx="917" formatCode="0.00">
                  <c:v>1.2883206701063814</c:v>
                </c:pt>
                <c:pt idx="918" formatCode="0.00">
                  <c:v>1.2882818578510622</c:v>
                </c:pt>
                <c:pt idx="919" formatCode="0.00">
                  <c:v>1.288243045595743</c:v>
                </c:pt>
                <c:pt idx="920" formatCode="0.00">
                  <c:v>1.2882042333404238</c:v>
                </c:pt>
                <c:pt idx="921" formatCode="0.00">
                  <c:v>1.2881654210851046</c:v>
                </c:pt>
                <c:pt idx="922" formatCode="0.00">
                  <c:v>1.2881266088297854</c:v>
                </c:pt>
                <c:pt idx="923" formatCode="0.00">
                  <c:v>1.2880877965744661</c:v>
                </c:pt>
                <c:pt idx="924" formatCode="0.00">
                  <c:v>1.2880489843191469</c:v>
                </c:pt>
                <c:pt idx="925" formatCode="0.00">
                  <c:v>1.2880101720638277</c:v>
                </c:pt>
                <c:pt idx="926" formatCode="0.00">
                  <c:v>1.2879713598085085</c:v>
                </c:pt>
                <c:pt idx="927" formatCode="0.00">
                  <c:v>1.2879325475531893</c:v>
                </c:pt>
                <c:pt idx="928" formatCode="0.00">
                  <c:v>1.2878937352978701</c:v>
                </c:pt>
                <c:pt idx="929" formatCode="0.00">
                  <c:v>1.2878549230425509</c:v>
                </c:pt>
                <c:pt idx="930" formatCode="0.00">
                  <c:v>1.2878161107872317</c:v>
                </c:pt>
                <c:pt idx="931" formatCode="0.00">
                  <c:v>1.2877772985319125</c:v>
                </c:pt>
                <c:pt idx="932" formatCode="0.00">
                  <c:v>1.2877384862765933</c:v>
                </c:pt>
                <c:pt idx="933" formatCode="0.00">
                  <c:v>1.2876996740212741</c:v>
                </c:pt>
                <c:pt idx="934" formatCode="0.00">
                  <c:v>1.2876608617659548</c:v>
                </c:pt>
                <c:pt idx="935" formatCode="0.00">
                  <c:v>1.2876220495106356</c:v>
                </c:pt>
                <c:pt idx="936" formatCode="0.00">
                  <c:v>1.2875832372553164</c:v>
                </c:pt>
                <c:pt idx="937" formatCode="0.00">
                  <c:v>1.2875444249999972</c:v>
                </c:pt>
                <c:pt idx="938" formatCode="0.00">
                  <c:v>1.287505612744678</c:v>
                </c:pt>
                <c:pt idx="939" formatCode="0.00">
                  <c:v>1.2874668004893588</c:v>
                </c:pt>
                <c:pt idx="940" formatCode="0.00">
                  <c:v>1.2874279882340396</c:v>
                </c:pt>
                <c:pt idx="941" formatCode="0.00">
                  <c:v>1.2873891759787204</c:v>
                </c:pt>
                <c:pt idx="942" formatCode="0.00">
                  <c:v>1.2873503637234012</c:v>
                </c:pt>
                <c:pt idx="943" formatCode="0.00">
                  <c:v>1.287311551468082</c:v>
                </c:pt>
                <c:pt idx="944" formatCode="0.00">
                  <c:v>1.2872727392127628</c:v>
                </c:pt>
                <c:pt idx="945" formatCode="0.00">
                  <c:v>1.2872339269574435</c:v>
                </c:pt>
                <c:pt idx="946" formatCode="0.00">
                  <c:v>1.2871951147021243</c:v>
                </c:pt>
                <c:pt idx="947" formatCode="0.00">
                  <c:v>1.2871563024468051</c:v>
                </c:pt>
                <c:pt idx="948" formatCode="0.00">
                  <c:v>1.2871174901914859</c:v>
                </c:pt>
                <c:pt idx="949" formatCode="0.00">
                  <c:v>1.2870786779361667</c:v>
                </c:pt>
                <c:pt idx="950" formatCode="0.00">
                  <c:v>1.2870398656808475</c:v>
                </c:pt>
                <c:pt idx="951" formatCode="0.00">
                  <c:v>1.2870010534255283</c:v>
                </c:pt>
                <c:pt idx="952" formatCode="0.00">
                  <c:v>1.2869622411702091</c:v>
                </c:pt>
                <c:pt idx="953" formatCode="0.00">
                  <c:v>1.2869234289148899</c:v>
                </c:pt>
                <c:pt idx="954" formatCode="0.00">
                  <c:v>1.2868846166595707</c:v>
                </c:pt>
                <c:pt idx="955" formatCode="0.00">
                  <c:v>1.2868458044042514</c:v>
                </c:pt>
                <c:pt idx="956" formatCode="0.00">
                  <c:v>1.2868069921489322</c:v>
                </c:pt>
                <c:pt idx="957" formatCode="0.00">
                  <c:v>1.286768179893613</c:v>
                </c:pt>
                <c:pt idx="958" formatCode="0.00">
                  <c:v>1.2867293676382938</c:v>
                </c:pt>
                <c:pt idx="959" formatCode="0.00">
                  <c:v>1.2866905553829746</c:v>
                </c:pt>
                <c:pt idx="960" formatCode="0.00">
                  <c:v>1.2866517431276554</c:v>
                </c:pt>
                <c:pt idx="961" formatCode="0.00">
                  <c:v>1.2866129308723362</c:v>
                </c:pt>
                <c:pt idx="962" formatCode="0.00">
                  <c:v>1.286574118617017</c:v>
                </c:pt>
                <c:pt idx="963" formatCode="0.00">
                  <c:v>1.2865353063616978</c:v>
                </c:pt>
                <c:pt idx="964" formatCode="0.00">
                  <c:v>1.2864964941063786</c:v>
                </c:pt>
                <c:pt idx="965" formatCode="0.00">
                  <c:v>1.2864576818510594</c:v>
                </c:pt>
                <c:pt idx="966" formatCode="0.00">
                  <c:v>1.2864188695957401</c:v>
                </c:pt>
                <c:pt idx="967" formatCode="0.00">
                  <c:v>1.2863800573404209</c:v>
                </c:pt>
                <c:pt idx="968" formatCode="0.00">
                  <c:v>1.2863412450851017</c:v>
                </c:pt>
                <c:pt idx="969" formatCode="0.00">
                  <c:v>1.2863024328297825</c:v>
                </c:pt>
                <c:pt idx="970" formatCode="0.00">
                  <c:v>1.2862636205744633</c:v>
                </c:pt>
                <c:pt idx="971" formatCode="0.00">
                  <c:v>1.2862248083191441</c:v>
                </c:pt>
                <c:pt idx="972" formatCode="0.00">
                  <c:v>1.2861859960638249</c:v>
                </c:pt>
                <c:pt idx="973" formatCode="0.00">
                  <c:v>1.2861471838085057</c:v>
                </c:pt>
                <c:pt idx="974" formatCode="0.00">
                  <c:v>1.2861083715531865</c:v>
                </c:pt>
                <c:pt idx="975" formatCode="0.00">
                  <c:v>1.2860695592978673</c:v>
                </c:pt>
                <c:pt idx="976" formatCode="0.00">
                  <c:v>1.2860307470425481</c:v>
                </c:pt>
                <c:pt idx="977" formatCode="0.00">
                  <c:v>1.2859919347872288</c:v>
                </c:pt>
                <c:pt idx="978" formatCode="0.00">
                  <c:v>1.2859531225319096</c:v>
                </c:pt>
                <c:pt idx="979" formatCode="0.00">
                  <c:v>1.2859143102765904</c:v>
                </c:pt>
                <c:pt idx="980" formatCode="0.00">
                  <c:v>1.2858754980212712</c:v>
                </c:pt>
                <c:pt idx="981" formatCode="0.00">
                  <c:v>1.285836685765952</c:v>
                </c:pt>
                <c:pt idx="982" formatCode="0.00">
                  <c:v>1.2857978735106328</c:v>
                </c:pt>
                <c:pt idx="983" formatCode="0.00">
                  <c:v>1.2857590612553136</c:v>
                </c:pt>
                <c:pt idx="984" formatCode="0.000">
                  <c:v>1.2857202489999999</c:v>
                </c:pt>
                <c:pt idx="985" formatCode="0.00">
                  <c:v>1.2856362634699452</c:v>
                </c:pt>
                <c:pt idx="986" formatCode="0.00">
                  <c:v>1.2855522779398905</c:v>
                </c:pt>
                <c:pt idx="987" formatCode="0.00">
                  <c:v>1.2854682924098357</c:v>
                </c:pt>
                <c:pt idx="988" formatCode="0.00">
                  <c:v>1.285384306879781</c:v>
                </c:pt>
                <c:pt idx="989" formatCode="0.00">
                  <c:v>1.2853003213497263</c:v>
                </c:pt>
                <c:pt idx="990" formatCode="0.00">
                  <c:v>1.2852163358196715</c:v>
                </c:pt>
                <c:pt idx="991" formatCode="0.00">
                  <c:v>1.2851323502896168</c:v>
                </c:pt>
                <c:pt idx="992" formatCode="0.00">
                  <c:v>1.2850483647595621</c:v>
                </c:pt>
                <c:pt idx="993" formatCode="0.00">
                  <c:v>1.2849643792295073</c:v>
                </c:pt>
                <c:pt idx="994" formatCode="0.00">
                  <c:v>1.2848803936994526</c:v>
                </c:pt>
                <c:pt idx="995" formatCode="0.00">
                  <c:v>1.2847964081693979</c:v>
                </c:pt>
                <c:pt idx="996" formatCode="0.00">
                  <c:v>1.2847124226393432</c:v>
                </c:pt>
                <c:pt idx="997" formatCode="0.00">
                  <c:v>1.2846284371092884</c:v>
                </c:pt>
                <c:pt idx="998" formatCode="0.00">
                  <c:v>1.2845444515792337</c:v>
                </c:pt>
                <c:pt idx="999" formatCode="0.00">
                  <c:v>1.284460466049179</c:v>
                </c:pt>
                <c:pt idx="1000" formatCode="0.00">
                  <c:v>1.2843764805191242</c:v>
                </c:pt>
                <c:pt idx="1001" formatCode="0.00">
                  <c:v>1.2842924949890695</c:v>
                </c:pt>
                <c:pt idx="1002" formatCode="0.00">
                  <c:v>1.2842085094590148</c:v>
                </c:pt>
                <c:pt idx="1003" formatCode="0.00">
                  <c:v>1.28412452392896</c:v>
                </c:pt>
                <c:pt idx="1004" formatCode="0.00">
                  <c:v>1.2840405383989053</c:v>
                </c:pt>
                <c:pt idx="1005" formatCode="0.00">
                  <c:v>1.2839565528688506</c:v>
                </c:pt>
                <c:pt idx="1006" formatCode="0.00">
                  <c:v>1.2838725673387958</c:v>
                </c:pt>
                <c:pt idx="1007" formatCode="0.00">
                  <c:v>1.2837885818087411</c:v>
                </c:pt>
                <c:pt idx="1008" formatCode="0.00">
                  <c:v>1.2837045962786864</c:v>
                </c:pt>
                <c:pt idx="1009" formatCode="0.00">
                  <c:v>1.2836206107486317</c:v>
                </c:pt>
                <c:pt idx="1010" formatCode="0.00">
                  <c:v>1.2835366252185769</c:v>
                </c:pt>
                <c:pt idx="1011" formatCode="0.00">
                  <c:v>1.2834526396885222</c:v>
                </c:pt>
                <c:pt idx="1012" formatCode="0.00">
                  <c:v>1.2833686541584675</c:v>
                </c:pt>
                <c:pt idx="1013" formatCode="0.00">
                  <c:v>1.2832846686284127</c:v>
                </c:pt>
                <c:pt idx="1014" formatCode="0.00">
                  <c:v>1.283200683098358</c:v>
                </c:pt>
                <c:pt idx="1015" formatCode="0.00">
                  <c:v>1.2831166975683033</c:v>
                </c:pt>
                <c:pt idx="1016" formatCode="0.00">
                  <c:v>1.2830327120382485</c:v>
                </c:pt>
                <c:pt idx="1017" formatCode="0.00">
                  <c:v>1.2829487265081938</c:v>
                </c:pt>
                <c:pt idx="1018" formatCode="0.00">
                  <c:v>1.2828647409781391</c:v>
                </c:pt>
                <c:pt idx="1019" formatCode="0.00">
                  <c:v>1.2827807554480843</c:v>
                </c:pt>
                <c:pt idx="1020" formatCode="0.00">
                  <c:v>1.2826967699180296</c:v>
                </c:pt>
                <c:pt idx="1021" formatCode="0.00">
                  <c:v>1.2826127843879749</c:v>
                </c:pt>
                <c:pt idx="1022" formatCode="0.00">
                  <c:v>1.2825287988579201</c:v>
                </c:pt>
                <c:pt idx="1023" formatCode="0.00">
                  <c:v>1.2824448133278654</c:v>
                </c:pt>
                <c:pt idx="1024" formatCode="0.00">
                  <c:v>1.2823608277978107</c:v>
                </c:pt>
                <c:pt idx="1025" formatCode="0.00">
                  <c:v>1.282276842267756</c:v>
                </c:pt>
                <c:pt idx="1026" formatCode="0.00">
                  <c:v>1.2821928567377012</c:v>
                </c:pt>
                <c:pt idx="1027" formatCode="0.00">
                  <c:v>1.2821088712076465</c:v>
                </c:pt>
                <c:pt idx="1028" formatCode="0.00">
                  <c:v>1.2820248856775918</c:v>
                </c:pt>
                <c:pt idx="1029" formatCode="0.00">
                  <c:v>1.281940900147537</c:v>
                </c:pt>
                <c:pt idx="1030" formatCode="0.00">
                  <c:v>1.2818569146174823</c:v>
                </c:pt>
                <c:pt idx="1031" formatCode="0.00">
                  <c:v>1.2817729290874276</c:v>
                </c:pt>
                <c:pt idx="1032" formatCode="0.00">
                  <c:v>1.2816889435573728</c:v>
                </c:pt>
                <c:pt idx="1033" formatCode="0.00">
                  <c:v>1.2816049580273181</c:v>
                </c:pt>
                <c:pt idx="1034" formatCode="0.00">
                  <c:v>1.2815209724972634</c:v>
                </c:pt>
                <c:pt idx="1035" formatCode="0.00">
                  <c:v>1.2814369869672086</c:v>
                </c:pt>
                <c:pt idx="1036" formatCode="0.00">
                  <c:v>1.2813530014371539</c:v>
                </c:pt>
                <c:pt idx="1037" formatCode="0.00">
                  <c:v>1.2812690159070992</c:v>
                </c:pt>
                <c:pt idx="1038" formatCode="0.00">
                  <c:v>1.2811850303770445</c:v>
                </c:pt>
                <c:pt idx="1039" formatCode="0.00">
                  <c:v>1.2811010448469897</c:v>
                </c:pt>
                <c:pt idx="1040" formatCode="0.00">
                  <c:v>1.281017059316935</c:v>
                </c:pt>
                <c:pt idx="1041" formatCode="0.00">
                  <c:v>1.2809330737868803</c:v>
                </c:pt>
                <c:pt idx="1042" formatCode="0.00">
                  <c:v>1.2808490882568255</c:v>
                </c:pt>
                <c:pt idx="1043" formatCode="0.00">
                  <c:v>1.2807651027267708</c:v>
                </c:pt>
                <c:pt idx="1044" formatCode="0.00">
                  <c:v>1.2806811171967161</c:v>
                </c:pt>
                <c:pt idx="1045" formatCode="0.00">
                  <c:v>1.2805971316666613</c:v>
                </c:pt>
                <c:pt idx="1046" formatCode="0.00">
                  <c:v>1.2805131461366066</c:v>
                </c:pt>
                <c:pt idx="1047" formatCode="0.00">
                  <c:v>1.2804291606065519</c:v>
                </c:pt>
                <c:pt idx="1048" formatCode="0.00">
                  <c:v>1.2803451750764971</c:v>
                </c:pt>
                <c:pt idx="1049" formatCode="0.00">
                  <c:v>1.2802611895464424</c:v>
                </c:pt>
                <c:pt idx="1050" formatCode="0.00">
                  <c:v>1.2801772040163877</c:v>
                </c:pt>
                <c:pt idx="1051" formatCode="0.00">
                  <c:v>1.280093218486333</c:v>
                </c:pt>
                <c:pt idx="1052" formatCode="0.00">
                  <c:v>1.2800092329562782</c:v>
                </c:pt>
                <c:pt idx="1053" formatCode="0.00">
                  <c:v>1.2799252474262235</c:v>
                </c:pt>
                <c:pt idx="1054" formatCode="0.00">
                  <c:v>1.2798412618961688</c:v>
                </c:pt>
                <c:pt idx="1055" formatCode="0.00">
                  <c:v>1.279757276366114</c:v>
                </c:pt>
                <c:pt idx="1056" formatCode="0.00">
                  <c:v>1.2796732908360593</c:v>
                </c:pt>
                <c:pt idx="1057" formatCode="0.00">
                  <c:v>1.2795893053060046</c:v>
                </c:pt>
                <c:pt idx="1058" formatCode="0.00">
                  <c:v>1.2795053197759498</c:v>
                </c:pt>
                <c:pt idx="1059" formatCode="0.00">
                  <c:v>1.2794213342458951</c:v>
                </c:pt>
                <c:pt idx="1060" formatCode="0.00">
                  <c:v>1.2793373487158404</c:v>
                </c:pt>
                <c:pt idx="1061" formatCode="0.00">
                  <c:v>1.2792533631857856</c:v>
                </c:pt>
                <c:pt idx="1062" formatCode="0.00">
                  <c:v>1.2791693776557309</c:v>
                </c:pt>
                <c:pt idx="1063" formatCode="0.00">
                  <c:v>1.2790853921256762</c:v>
                </c:pt>
                <c:pt idx="1064" formatCode="0.00">
                  <c:v>1.2790014065956214</c:v>
                </c:pt>
                <c:pt idx="1065" formatCode="0.00">
                  <c:v>1.2789174210655667</c:v>
                </c:pt>
                <c:pt idx="1066" formatCode="0.00">
                  <c:v>1.278833435535512</c:v>
                </c:pt>
                <c:pt idx="1067" formatCode="0.00">
                  <c:v>1.2787494500054573</c:v>
                </c:pt>
                <c:pt idx="1068" formatCode="0.00">
                  <c:v>1.2786654644754025</c:v>
                </c:pt>
                <c:pt idx="1069" formatCode="0.00">
                  <c:v>1.2785814789453478</c:v>
                </c:pt>
                <c:pt idx="1070" formatCode="0.00">
                  <c:v>1.2784974934152931</c:v>
                </c:pt>
                <c:pt idx="1071" formatCode="0.00">
                  <c:v>1.2784135078852383</c:v>
                </c:pt>
                <c:pt idx="1072" formatCode="0.00">
                  <c:v>1.2783295223551836</c:v>
                </c:pt>
                <c:pt idx="1073" formatCode="0.00">
                  <c:v>1.2782455368251289</c:v>
                </c:pt>
                <c:pt idx="1074" formatCode="0.00">
                  <c:v>1.2781615512950741</c:v>
                </c:pt>
                <c:pt idx="1075" formatCode="0.00">
                  <c:v>1.2780775657650194</c:v>
                </c:pt>
                <c:pt idx="1076" formatCode="0.00">
                  <c:v>1.2779935802349647</c:v>
                </c:pt>
                <c:pt idx="1077" formatCode="0.00">
                  <c:v>1.2779095947049099</c:v>
                </c:pt>
                <c:pt idx="1078" formatCode="0.00">
                  <c:v>1.2778256091748552</c:v>
                </c:pt>
                <c:pt idx="1079" formatCode="0.00">
                  <c:v>1.2777416236448005</c:v>
                </c:pt>
                <c:pt idx="1080" formatCode="0.00">
                  <c:v>1.2776576381147458</c:v>
                </c:pt>
                <c:pt idx="1081" formatCode="0.00">
                  <c:v>1.277573652584691</c:v>
                </c:pt>
                <c:pt idx="1082" formatCode="0.00">
                  <c:v>1.2774896670546363</c:v>
                </c:pt>
                <c:pt idx="1083" formatCode="0.00">
                  <c:v>1.2774056815245816</c:v>
                </c:pt>
                <c:pt idx="1084" formatCode="0.00">
                  <c:v>1.2773216959945268</c:v>
                </c:pt>
                <c:pt idx="1085" formatCode="0.00">
                  <c:v>1.2772377104644721</c:v>
                </c:pt>
                <c:pt idx="1086" formatCode="0.00">
                  <c:v>1.2771537249344174</c:v>
                </c:pt>
                <c:pt idx="1087" formatCode="0.00">
                  <c:v>1.2770697394043626</c:v>
                </c:pt>
                <c:pt idx="1088" formatCode="0.00">
                  <c:v>1.2769857538743079</c:v>
                </c:pt>
                <c:pt idx="1089" formatCode="0.00">
                  <c:v>1.2769017683442532</c:v>
                </c:pt>
                <c:pt idx="1090" formatCode="0.00">
                  <c:v>1.2768177828141984</c:v>
                </c:pt>
                <c:pt idx="1091" formatCode="0.00">
                  <c:v>1.2767337972841437</c:v>
                </c:pt>
                <c:pt idx="1092" formatCode="0.00">
                  <c:v>1.276649811754089</c:v>
                </c:pt>
                <c:pt idx="1093" formatCode="0.00">
                  <c:v>1.2765658262240343</c:v>
                </c:pt>
                <c:pt idx="1094" formatCode="0.00">
                  <c:v>1.2764818406939795</c:v>
                </c:pt>
                <c:pt idx="1095" formatCode="0.00">
                  <c:v>1.2763978551639248</c:v>
                </c:pt>
                <c:pt idx="1096" formatCode="0.00">
                  <c:v>1.2763138696338701</c:v>
                </c:pt>
                <c:pt idx="1097" formatCode="0.00">
                  <c:v>1.2762298841038153</c:v>
                </c:pt>
                <c:pt idx="1098" formatCode="0.00">
                  <c:v>1.2761458985737606</c:v>
                </c:pt>
                <c:pt idx="1099" formatCode="0.00">
                  <c:v>1.2760619130437059</c:v>
                </c:pt>
                <c:pt idx="1100" formatCode="0.00">
                  <c:v>1.2759779275136511</c:v>
                </c:pt>
                <c:pt idx="1101" formatCode="0.00">
                  <c:v>1.2758939419835964</c:v>
                </c:pt>
                <c:pt idx="1102" formatCode="0.00">
                  <c:v>1.2758099564535417</c:v>
                </c:pt>
                <c:pt idx="1103" formatCode="0.00">
                  <c:v>1.2757259709234869</c:v>
                </c:pt>
                <c:pt idx="1104" formatCode="0.00">
                  <c:v>1.2756419853934322</c:v>
                </c:pt>
                <c:pt idx="1105" formatCode="0.00">
                  <c:v>1.2755579998633775</c:v>
                </c:pt>
                <c:pt idx="1106" formatCode="0.00">
                  <c:v>1.2754740143333227</c:v>
                </c:pt>
                <c:pt idx="1107" formatCode="0.00">
                  <c:v>1.275390028803268</c:v>
                </c:pt>
                <c:pt idx="1108" formatCode="0.00">
                  <c:v>1.2753060432732133</c:v>
                </c:pt>
                <c:pt idx="1109" formatCode="0.00">
                  <c:v>1.2752220577431586</c:v>
                </c:pt>
                <c:pt idx="1110" formatCode="0.00">
                  <c:v>1.2751380722131038</c:v>
                </c:pt>
                <c:pt idx="1111" formatCode="0.00">
                  <c:v>1.2750540866830491</c:v>
                </c:pt>
                <c:pt idx="1112" formatCode="0.00">
                  <c:v>1.2749701011529944</c:v>
                </c:pt>
                <c:pt idx="1113" formatCode="0.00">
                  <c:v>1.2748861156229396</c:v>
                </c:pt>
                <c:pt idx="1114" formatCode="0.00">
                  <c:v>1.2748021300928849</c:v>
                </c:pt>
                <c:pt idx="1115" formatCode="0.00">
                  <c:v>1.2747181445628302</c:v>
                </c:pt>
                <c:pt idx="1116" formatCode="0.00">
                  <c:v>1.2746341590327754</c:v>
                </c:pt>
                <c:pt idx="1117" formatCode="0.00">
                  <c:v>1.2745501735027207</c:v>
                </c:pt>
                <c:pt idx="1118" formatCode="0.00">
                  <c:v>1.274466187972666</c:v>
                </c:pt>
                <c:pt idx="1119" formatCode="0.00">
                  <c:v>1.2743822024426112</c:v>
                </c:pt>
                <c:pt idx="1120" formatCode="0.00">
                  <c:v>1.2742982169125565</c:v>
                </c:pt>
                <c:pt idx="1121" formatCode="0.00">
                  <c:v>1.2742142313825018</c:v>
                </c:pt>
                <c:pt idx="1122" formatCode="0.00">
                  <c:v>1.2741302458524471</c:v>
                </c:pt>
                <c:pt idx="1123" formatCode="0.00">
                  <c:v>1.2740462603223923</c:v>
                </c:pt>
                <c:pt idx="1124" formatCode="0.00">
                  <c:v>1.2739622747923376</c:v>
                </c:pt>
                <c:pt idx="1125" formatCode="0.00">
                  <c:v>1.2738782892622829</c:v>
                </c:pt>
                <c:pt idx="1126" formatCode="0.00">
                  <c:v>1.2737943037322281</c:v>
                </c:pt>
                <c:pt idx="1127" formatCode="0.00">
                  <c:v>1.2737103182021734</c:v>
                </c:pt>
                <c:pt idx="1128" formatCode="0.00">
                  <c:v>1.2736263326721187</c:v>
                </c:pt>
                <c:pt idx="1129" formatCode="0.00">
                  <c:v>1.2735423471420639</c:v>
                </c:pt>
                <c:pt idx="1130" formatCode="0.00">
                  <c:v>1.2734583616120092</c:v>
                </c:pt>
                <c:pt idx="1131" formatCode="0.00">
                  <c:v>1.2733743760819545</c:v>
                </c:pt>
                <c:pt idx="1132" formatCode="0.00">
                  <c:v>1.2732903905518997</c:v>
                </c:pt>
                <c:pt idx="1133" formatCode="0.00">
                  <c:v>1.273206405021845</c:v>
                </c:pt>
                <c:pt idx="1134" formatCode="0.00">
                  <c:v>1.2731224194917903</c:v>
                </c:pt>
                <c:pt idx="1135" formatCode="0.00">
                  <c:v>1.2730384339617355</c:v>
                </c:pt>
                <c:pt idx="1136" formatCode="0.00">
                  <c:v>1.2729544484316808</c:v>
                </c:pt>
                <c:pt idx="1137" formatCode="0.00">
                  <c:v>1.2728704629016261</c:v>
                </c:pt>
                <c:pt idx="1138" formatCode="0.00">
                  <c:v>1.2727864773715714</c:v>
                </c:pt>
                <c:pt idx="1139" formatCode="0.00">
                  <c:v>1.2727024918415166</c:v>
                </c:pt>
                <c:pt idx="1140" formatCode="0.00">
                  <c:v>1.2726185063114619</c:v>
                </c:pt>
                <c:pt idx="1141" formatCode="0.00">
                  <c:v>1.2725345207814072</c:v>
                </c:pt>
                <c:pt idx="1142" formatCode="0.00">
                  <c:v>1.2724505352513524</c:v>
                </c:pt>
                <c:pt idx="1143" formatCode="0.00">
                  <c:v>1.2723665497212977</c:v>
                </c:pt>
                <c:pt idx="1144" formatCode="0.00">
                  <c:v>1.272282564191243</c:v>
                </c:pt>
                <c:pt idx="1145" formatCode="0.00">
                  <c:v>1.2721985786611882</c:v>
                </c:pt>
                <c:pt idx="1146" formatCode="0.00">
                  <c:v>1.2721145931311335</c:v>
                </c:pt>
                <c:pt idx="1147" formatCode="0.00">
                  <c:v>1.2720306076010788</c:v>
                </c:pt>
                <c:pt idx="1148" formatCode="0.00">
                  <c:v>1.271946622071024</c:v>
                </c:pt>
                <c:pt idx="1149" formatCode="0.00">
                  <c:v>1.2718626365409693</c:v>
                </c:pt>
                <c:pt idx="1150" formatCode="0.00">
                  <c:v>1.2717786510109146</c:v>
                </c:pt>
                <c:pt idx="1151" formatCode="0.00">
                  <c:v>1.2716946654808599</c:v>
                </c:pt>
                <c:pt idx="1152" formatCode="0.00">
                  <c:v>1.2716106799508051</c:v>
                </c:pt>
                <c:pt idx="1153" formatCode="0.00">
                  <c:v>1.2715266944207504</c:v>
                </c:pt>
                <c:pt idx="1154" formatCode="0.00">
                  <c:v>1.2714427088906957</c:v>
                </c:pt>
                <c:pt idx="1155" formatCode="0.00">
                  <c:v>1.2713587233606409</c:v>
                </c:pt>
                <c:pt idx="1156" formatCode="0.00">
                  <c:v>1.2712747378305862</c:v>
                </c:pt>
                <c:pt idx="1157" formatCode="0.00">
                  <c:v>1.2711907523005315</c:v>
                </c:pt>
                <c:pt idx="1158" formatCode="0.00">
                  <c:v>1.2711067667704767</c:v>
                </c:pt>
                <c:pt idx="1159" formatCode="0.00">
                  <c:v>1.271022781240422</c:v>
                </c:pt>
                <c:pt idx="1160" formatCode="0.00">
                  <c:v>1.2709387957103673</c:v>
                </c:pt>
                <c:pt idx="1161" formatCode="0.00">
                  <c:v>1.2708548101803125</c:v>
                </c:pt>
                <c:pt idx="1162" formatCode="0.00">
                  <c:v>1.2707708246502578</c:v>
                </c:pt>
                <c:pt idx="1163" formatCode="0.00">
                  <c:v>1.2706868391202031</c:v>
                </c:pt>
                <c:pt idx="1164" formatCode="0.00">
                  <c:v>1.2706028535901484</c:v>
                </c:pt>
                <c:pt idx="1165" formatCode="0.00">
                  <c:v>1.2705188680600936</c:v>
                </c:pt>
                <c:pt idx="1166" formatCode="0.00">
                  <c:v>1.2704348825300389</c:v>
                </c:pt>
                <c:pt idx="1167" formatCode="0.000">
                  <c:v>1.2703508969999999</c:v>
                </c:pt>
              </c:numCache>
            </c:numRef>
          </c:val>
          <c:extLst>
            <c:ext xmlns:c16="http://schemas.microsoft.com/office/drawing/2014/chart" uri="{C3380CC4-5D6E-409C-BE32-E72D297353CC}">
              <c16:uniqueId val="{00000003-42BC-4A55-9957-EAAA7FEBA9E3}"/>
            </c:ext>
          </c:extLst>
        </c:ser>
        <c:dLbls>
          <c:showLegendKey val="0"/>
          <c:showVal val="0"/>
          <c:showCatName val="0"/>
          <c:showSerName val="0"/>
          <c:showPercent val="0"/>
          <c:showBubbleSize val="0"/>
        </c:dLbls>
        <c:axId val="1112017648"/>
        <c:axId val="1112020272"/>
      </c:areaChart>
      <c:lineChart>
        <c:grouping val="standard"/>
        <c:varyColors val="0"/>
        <c:ser>
          <c:idx val="0"/>
          <c:order val="0"/>
          <c:tx>
            <c:v>GBP/USD rate</c:v>
          </c:tx>
          <c:spPr>
            <a:ln w="19050" cap="rnd">
              <a:solidFill>
                <a:sysClr val="windowText" lastClr="000000"/>
              </a:solidFill>
              <a:round/>
            </a:ln>
            <a:effectLst/>
          </c:spPr>
          <c:marker>
            <c:symbol val="none"/>
          </c:marker>
          <c:dPt>
            <c:idx val="339"/>
            <c:marker>
              <c:symbol val="none"/>
            </c:marker>
            <c:bubble3D val="0"/>
            <c:spPr>
              <a:ln w="19050" cap="rnd">
                <a:solidFill>
                  <a:sysClr val="windowText" lastClr="000000"/>
                </a:solidFill>
                <a:round/>
              </a:ln>
              <a:effectLst/>
            </c:spPr>
            <c:extLst>
              <c:ext xmlns:c16="http://schemas.microsoft.com/office/drawing/2014/chart" uri="{C3380CC4-5D6E-409C-BE32-E72D297353CC}">
                <c16:uniqueId val="{00000005-42BC-4A55-9957-EAAA7FEBA9E3}"/>
              </c:ext>
            </c:extLst>
          </c:dPt>
          <c:dPt>
            <c:idx val="340"/>
            <c:marker>
              <c:symbol val="none"/>
            </c:marker>
            <c:bubble3D val="0"/>
            <c:spPr>
              <a:ln w="19050" cap="rnd">
                <a:solidFill>
                  <a:schemeClr val="tx1"/>
                </a:solidFill>
                <a:round/>
              </a:ln>
              <a:effectLst/>
            </c:spPr>
            <c:extLst>
              <c:ext xmlns:c16="http://schemas.microsoft.com/office/drawing/2014/chart" uri="{C3380CC4-5D6E-409C-BE32-E72D297353CC}">
                <c16:uniqueId val="{00000007-42BC-4A55-9957-EAAA7FEBA9E3}"/>
              </c:ext>
            </c:extLst>
          </c:dPt>
          <c:dPt>
            <c:idx val="341"/>
            <c:marker>
              <c:symbol val="none"/>
            </c:marker>
            <c:bubble3D val="0"/>
            <c:spPr>
              <a:ln w="19050" cap="rnd">
                <a:solidFill>
                  <a:schemeClr val="tx1"/>
                </a:solidFill>
                <a:round/>
              </a:ln>
              <a:effectLst/>
            </c:spPr>
            <c:extLst>
              <c:ext xmlns:c16="http://schemas.microsoft.com/office/drawing/2014/chart" uri="{C3380CC4-5D6E-409C-BE32-E72D297353CC}">
                <c16:uniqueId val="{00000009-42BC-4A55-9957-EAAA7FEBA9E3}"/>
              </c:ext>
            </c:extLst>
          </c:dPt>
          <c:cat>
            <c:numRef>
              <c:f>'GBPUSD Oxford'!$B$4:$B$1200</c:f>
              <c:numCache>
                <c:formatCode>m/d/yyyy</c:formatCode>
                <c:ptCount val="1197"/>
                <c:pt idx="0">
                  <c:v>43192</c:v>
                </c:pt>
                <c:pt idx="1">
                  <c:v>43193</c:v>
                </c:pt>
                <c:pt idx="2">
                  <c:v>43194</c:v>
                </c:pt>
                <c:pt idx="3">
                  <c:v>43195</c:v>
                </c:pt>
                <c:pt idx="4">
                  <c:v>43196</c:v>
                </c:pt>
                <c:pt idx="5">
                  <c:v>43199</c:v>
                </c:pt>
                <c:pt idx="6">
                  <c:v>43200</c:v>
                </c:pt>
                <c:pt idx="7">
                  <c:v>43201</c:v>
                </c:pt>
                <c:pt idx="8">
                  <c:v>43202</c:v>
                </c:pt>
                <c:pt idx="9">
                  <c:v>43203</c:v>
                </c:pt>
                <c:pt idx="10">
                  <c:v>43206</c:v>
                </c:pt>
                <c:pt idx="11">
                  <c:v>43207</c:v>
                </c:pt>
                <c:pt idx="12">
                  <c:v>43208</c:v>
                </c:pt>
                <c:pt idx="13">
                  <c:v>43209</c:v>
                </c:pt>
                <c:pt idx="14">
                  <c:v>43210</c:v>
                </c:pt>
                <c:pt idx="15">
                  <c:v>43213</c:v>
                </c:pt>
                <c:pt idx="16">
                  <c:v>43214</c:v>
                </c:pt>
                <c:pt idx="17">
                  <c:v>43215</c:v>
                </c:pt>
                <c:pt idx="18">
                  <c:v>43216</c:v>
                </c:pt>
                <c:pt idx="19">
                  <c:v>43217</c:v>
                </c:pt>
                <c:pt idx="20">
                  <c:v>43220</c:v>
                </c:pt>
                <c:pt idx="21">
                  <c:v>43221</c:v>
                </c:pt>
                <c:pt idx="22">
                  <c:v>43222</c:v>
                </c:pt>
                <c:pt idx="23">
                  <c:v>43223</c:v>
                </c:pt>
                <c:pt idx="24">
                  <c:v>43224</c:v>
                </c:pt>
                <c:pt idx="25">
                  <c:v>43227</c:v>
                </c:pt>
                <c:pt idx="26">
                  <c:v>43228</c:v>
                </c:pt>
                <c:pt idx="27">
                  <c:v>43229</c:v>
                </c:pt>
                <c:pt idx="28">
                  <c:v>43230</c:v>
                </c:pt>
                <c:pt idx="29">
                  <c:v>43231</c:v>
                </c:pt>
                <c:pt idx="30">
                  <c:v>43234</c:v>
                </c:pt>
                <c:pt idx="31">
                  <c:v>43235</c:v>
                </c:pt>
                <c:pt idx="32">
                  <c:v>43236</c:v>
                </c:pt>
                <c:pt idx="33">
                  <c:v>43237</c:v>
                </c:pt>
                <c:pt idx="34">
                  <c:v>43238</c:v>
                </c:pt>
                <c:pt idx="35">
                  <c:v>43241</c:v>
                </c:pt>
                <c:pt idx="36">
                  <c:v>43242</c:v>
                </c:pt>
                <c:pt idx="37">
                  <c:v>43243</c:v>
                </c:pt>
                <c:pt idx="38">
                  <c:v>43244</c:v>
                </c:pt>
                <c:pt idx="39">
                  <c:v>43245</c:v>
                </c:pt>
                <c:pt idx="40">
                  <c:v>43248</c:v>
                </c:pt>
                <c:pt idx="41">
                  <c:v>43249</c:v>
                </c:pt>
                <c:pt idx="42">
                  <c:v>43250</c:v>
                </c:pt>
                <c:pt idx="43">
                  <c:v>43251</c:v>
                </c:pt>
                <c:pt idx="44">
                  <c:v>43252</c:v>
                </c:pt>
                <c:pt idx="45">
                  <c:v>43255</c:v>
                </c:pt>
                <c:pt idx="46">
                  <c:v>43256</c:v>
                </c:pt>
                <c:pt idx="47">
                  <c:v>43257</c:v>
                </c:pt>
                <c:pt idx="48">
                  <c:v>43258</c:v>
                </c:pt>
                <c:pt idx="49">
                  <c:v>43259</c:v>
                </c:pt>
                <c:pt idx="50">
                  <c:v>43262</c:v>
                </c:pt>
                <c:pt idx="51">
                  <c:v>43263</c:v>
                </c:pt>
                <c:pt idx="52">
                  <c:v>43264</c:v>
                </c:pt>
                <c:pt idx="53">
                  <c:v>43265</c:v>
                </c:pt>
                <c:pt idx="54">
                  <c:v>43266</c:v>
                </c:pt>
                <c:pt idx="55">
                  <c:v>43269</c:v>
                </c:pt>
                <c:pt idx="56">
                  <c:v>43270</c:v>
                </c:pt>
                <c:pt idx="57">
                  <c:v>43271</c:v>
                </c:pt>
                <c:pt idx="58">
                  <c:v>43272</c:v>
                </c:pt>
                <c:pt idx="59">
                  <c:v>43273</c:v>
                </c:pt>
                <c:pt idx="60">
                  <c:v>43276</c:v>
                </c:pt>
                <c:pt idx="61">
                  <c:v>43277</c:v>
                </c:pt>
                <c:pt idx="62">
                  <c:v>43278</c:v>
                </c:pt>
                <c:pt idx="63">
                  <c:v>43279</c:v>
                </c:pt>
                <c:pt idx="64">
                  <c:v>43280</c:v>
                </c:pt>
                <c:pt idx="65">
                  <c:v>43283</c:v>
                </c:pt>
                <c:pt idx="66">
                  <c:v>43284</c:v>
                </c:pt>
                <c:pt idx="67">
                  <c:v>43285</c:v>
                </c:pt>
                <c:pt idx="68">
                  <c:v>43286</c:v>
                </c:pt>
                <c:pt idx="69">
                  <c:v>43287</c:v>
                </c:pt>
                <c:pt idx="70">
                  <c:v>43290</c:v>
                </c:pt>
                <c:pt idx="71">
                  <c:v>43291</c:v>
                </c:pt>
                <c:pt idx="72">
                  <c:v>43292</c:v>
                </c:pt>
                <c:pt idx="73">
                  <c:v>43293</c:v>
                </c:pt>
                <c:pt idx="74">
                  <c:v>43294</c:v>
                </c:pt>
                <c:pt idx="75">
                  <c:v>43297</c:v>
                </c:pt>
                <c:pt idx="76">
                  <c:v>43298</c:v>
                </c:pt>
                <c:pt idx="77">
                  <c:v>43299</c:v>
                </c:pt>
                <c:pt idx="78">
                  <c:v>43300</c:v>
                </c:pt>
                <c:pt idx="79">
                  <c:v>43301</c:v>
                </c:pt>
                <c:pt idx="80">
                  <c:v>43304</c:v>
                </c:pt>
                <c:pt idx="81">
                  <c:v>43305</c:v>
                </c:pt>
                <c:pt idx="82">
                  <c:v>43306</c:v>
                </c:pt>
                <c:pt idx="83">
                  <c:v>43307</c:v>
                </c:pt>
                <c:pt idx="84">
                  <c:v>43308</c:v>
                </c:pt>
                <c:pt idx="85">
                  <c:v>43311</c:v>
                </c:pt>
                <c:pt idx="86">
                  <c:v>43312</c:v>
                </c:pt>
                <c:pt idx="87">
                  <c:v>43313</c:v>
                </c:pt>
                <c:pt idx="88">
                  <c:v>43314</c:v>
                </c:pt>
                <c:pt idx="89">
                  <c:v>43315</c:v>
                </c:pt>
                <c:pt idx="90">
                  <c:v>43318</c:v>
                </c:pt>
                <c:pt idx="91">
                  <c:v>43319</c:v>
                </c:pt>
                <c:pt idx="92">
                  <c:v>43320</c:v>
                </c:pt>
                <c:pt idx="93">
                  <c:v>43321</c:v>
                </c:pt>
                <c:pt idx="94">
                  <c:v>43322</c:v>
                </c:pt>
                <c:pt idx="95">
                  <c:v>43325</c:v>
                </c:pt>
                <c:pt idx="96">
                  <c:v>43326</c:v>
                </c:pt>
                <c:pt idx="97">
                  <c:v>43327</c:v>
                </c:pt>
                <c:pt idx="98">
                  <c:v>43328</c:v>
                </c:pt>
                <c:pt idx="99">
                  <c:v>43329</c:v>
                </c:pt>
                <c:pt idx="100">
                  <c:v>43332</c:v>
                </c:pt>
                <c:pt idx="101">
                  <c:v>43333</c:v>
                </c:pt>
                <c:pt idx="102">
                  <c:v>43334</c:v>
                </c:pt>
                <c:pt idx="103">
                  <c:v>43335</c:v>
                </c:pt>
                <c:pt idx="104">
                  <c:v>43336</c:v>
                </c:pt>
                <c:pt idx="105">
                  <c:v>43339</c:v>
                </c:pt>
                <c:pt idx="106">
                  <c:v>43340</c:v>
                </c:pt>
                <c:pt idx="107">
                  <c:v>43341</c:v>
                </c:pt>
                <c:pt idx="108">
                  <c:v>43342</c:v>
                </c:pt>
                <c:pt idx="109">
                  <c:v>43343</c:v>
                </c:pt>
                <c:pt idx="110">
                  <c:v>43346</c:v>
                </c:pt>
                <c:pt idx="111">
                  <c:v>43347</c:v>
                </c:pt>
                <c:pt idx="112">
                  <c:v>43348</c:v>
                </c:pt>
                <c:pt idx="113">
                  <c:v>43349</c:v>
                </c:pt>
                <c:pt idx="114">
                  <c:v>43350</c:v>
                </c:pt>
                <c:pt idx="115">
                  <c:v>43353</c:v>
                </c:pt>
                <c:pt idx="116">
                  <c:v>43354</c:v>
                </c:pt>
                <c:pt idx="117">
                  <c:v>43355</c:v>
                </c:pt>
                <c:pt idx="118">
                  <c:v>43356</c:v>
                </c:pt>
                <c:pt idx="119">
                  <c:v>43357</c:v>
                </c:pt>
                <c:pt idx="120">
                  <c:v>43360</c:v>
                </c:pt>
                <c:pt idx="121">
                  <c:v>43361</c:v>
                </c:pt>
                <c:pt idx="122">
                  <c:v>43362</c:v>
                </c:pt>
                <c:pt idx="123">
                  <c:v>43363</c:v>
                </c:pt>
                <c:pt idx="124">
                  <c:v>43364</c:v>
                </c:pt>
                <c:pt idx="125">
                  <c:v>43367</c:v>
                </c:pt>
                <c:pt idx="126">
                  <c:v>43368</c:v>
                </c:pt>
                <c:pt idx="127">
                  <c:v>43369</c:v>
                </c:pt>
                <c:pt idx="128">
                  <c:v>43370</c:v>
                </c:pt>
                <c:pt idx="129">
                  <c:v>43371</c:v>
                </c:pt>
                <c:pt idx="130">
                  <c:v>43374</c:v>
                </c:pt>
                <c:pt idx="131">
                  <c:v>43375</c:v>
                </c:pt>
                <c:pt idx="132">
                  <c:v>43376</c:v>
                </c:pt>
                <c:pt idx="133">
                  <c:v>43377</c:v>
                </c:pt>
                <c:pt idx="134">
                  <c:v>43378</c:v>
                </c:pt>
                <c:pt idx="135">
                  <c:v>43381</c:v>
                </c:pt>
                <c:pt idx="136">
                  <c:v>43382</c:v>
                </c:pt>
                <c:pt idx="137">
                  <c:v>43383</c:v>
                </c:pt>
                <c:pt idx="138">
                  <c:v>43384</c:v>
                </c:pt>
                <c:pt idx="139">
                  <c:v>43385</c:v>
                </c:pt>
                <c:pt idx="140">
                  <c:v>43388</c:v>
                </c:pt>
                <c:pt idx="141">
                  <c:v>43389</c:v>
                </c:pt>
                <c:pt idx="142">
                  <c:v>43390</c:v>
                </c:pt>
                <c:pt idx="143">
                  <c:v>43391</c:v>
                </c:pt>
                <c:pt idx="144">
                  <c:v>43392</c:v>
                </c:pt>
                <c:pt idx="145">
                  <c:v>43395</c:v>
                </c:pt>
                <c:pt idx="146">
                  <c:v>43396</c:v>
                </c:pt>
                <c:pt idx="147">
                  <c:v>43397</c:v>
                </c:pt>
                <c:pt idx="148">
                  <c:v>43398</c:v>
                </c:pt>
                <c:pt idx="149">
                  <c:v>43399</c:v>
                </c:pt>
                <c:pt idx="150">
                  <c:v>43402</c:v>
                </c:pt>
                <c:pt idx="151">
                  <c:v>43403</c:v>
                </c:pt>
                <c:pt idx="152">
                  <c:v>43404</c:v>
                </c:pt>
                <c:pt idx="153">
                  <c:v>43405</c:v>
                </c:pt>
                <c:pt idx="154">
                  <c:v>43406</c:v>
                </c:pt>
                <c:pt idx="155">
                  <c:v>43409</c:v>
                </c:pt>
                <c:pt idx="156">
                  <c:v>43410</c:v>
                </c:pt>
                <c:pt idx="157">
                  <c:v>43411</c:v>
                </c:pt>
                <c:pt idx="158">
                  <c:v>43412</c:v>
                </c:pt>
                <c:pt idx="159">
                  <c:v>43413</c:v>
                </c:pt>
                <c:pt idx="160">
                  <c:v>43416</c:v>
                </c:pt>
                <c:pt idx="161">
                  <c:v>43417</c:v>
                </c:pt>
                <c:pt idx="162">
                  <c:v>43418</c:v>
                </c:pt>
                <c:pt idx="163">
                  <c:v>43419</c:v>
                </c:pt>
                <c:pt idx="164">
                  <c:v>43420</c:v>
                </c:pt>
                <c:pt idx="165">
                  <c:v>43423</c:v>
                </c:pt>
                <c:pt idx="166">
                  <c:v>43424</c:v>
                </c:pt>
                <c:pt idx="167">
                  <c:v>43425</c:v>
                </c:pt>
                <c:pt idx="168">
                  <c:v>43426</c:v>
                </c:pt>
                <c:pt idx="169">
                  <c:v>43427</c:v>
                </c:pt>
                <c:pt idx="170">
                  <c:v>43430</c:v>
                </c:pt>
                <c:pt idx="171">
                  <c:v>43431</c:v>
                </c:pt>
                <c:pt idx="172">
                  <c:v>43432</c:v>
                </c:pt>
                <c:pt idx="173">
                  <c:v>43433</c:v>
                </c:pt>
                <c:pt idx="174">
                  <c:v>43434</c:v>
                </c:pt>
                <c:pt idx="175">
                  <c:v>43437</c:v>
                </c:pt>
                <c:pt idx="176">
                  <c:v>43438</c:v>
                </c:pt>
                <c:pt idx="177">
                  <c:v>43439</c:v>
                </c:pt>
                <c:pt idx="178">
                  <c:v>43440</c:v>
                </c:pt>
                <c:pt idx="179">
                  <c:v>43441</c:v>
                </c:pt>
                <c:pt idx="180">
                  <c:v>43444</c:v>
                </c:pt>
                <c:pt idx="181">
                  <c:v>43445</c:v>
                </c:pt>
                <c:pt idx="182">
                  <c:v>43446</c:v>
                </c:pt>
                <c:pt idx="183">
                  <c:v>43447</c:v>
                </c:pt>
                <c:pt idx="184">
                  <c:v>43448</c:v>
                </c:pt>
                <c:pt idx="185">
                  <c:v>43451</c:v>
                </c:pt>
                <c:pt idx="186">
                  <c:v>43452</c:v>
                </c:pt>
                <c:pt idx="187">
                  <c:v>43453</c:v>
                </c:pt>
                <c:pt idx="188">
                  <c:v>43454</c:v>
                </c:pt>
                <c:pt idx="189">
                  <c:v>43455</c:v>
                </c:pt>
                <c:pt idx="190">
                  <c:v>43458</c:v>
                </c:pt>
                <c:pt idx="191">
                  <c:v>43459</c:v>
                </c:pt>
                <c:pt idx="192">
                  <c:v>43460</c:v>
                </c:pt>
                <c:pt idx="193">
                  <c:v>43461</c:v>
                </c:pt>
                <c:pt idx="194">
                  <c:v>43462</c:v>
                </c:pt>
                <c:pt idx="195">
                  <c:v>43465</c:v>
                </c:pt>
                <c:pt idx="196">
                  <c:v>43466</c:v>
                </c:pt>
                <c:pt idx="197">
                  <c:v>43467</c:v>
                </c:pt>
                <c:pt idx="198">
                  <c:v>43468</c:v>
                </c:pt>
                <c:pt idx="199">
                  <c:v>43469</c:v>
                </c:pt>
                <c:pt idx="200">
                  <c:v>43472</c:v>
                </c:pt>
                <c:pt idx="201">
                  <c:v>43473</c:v>
                </c:pt>
                <c:pt idx="202">
                  <c:v>43474</c:v>
                </c:pt>
                <c:pt idx="203">
                  <c:v>43475</c:v>
                </c:pt>
                <c:pt idx="204">
                  <c:v>43476</c:v>
                </c:pt>
                <c:pt idx="205">
                  <c:v>43479</c:v>
                </c:pt>
                <c:pt idx="206">
                  <c:v>43480</c:v>
                </c:pt>
                <c:pt idx="207">
                  <c:v>43481</c:v>
                </c:pt>
                <c:pt idx="208">
                  <c:v>43482</c:v>
                </c:pt>
                <c:pt idx="209">
                  <c:v>43483</c:v>
                </c:pt>
                <c:pt idx="210">
                  <c:v>43486</c:v>
                </c:pt>
                <c:pt idx="211">
                  <c:v>43487</c:v>
                </c:pt>
                <c:pt idx="212">
                  <c:v>43488</c:v>
                </c:pt>
                <c:pt idx="213">
                  <c:v>43489</c:v>
                </c:pt>
                <c:pt idx="214">
                  <c:v>43490</c:v>
                </c:pt>
                <c:pt idx="215">
                  <c:v>43493</c:v>
                </c:pt>
                <c:pt idx="216">
                  <c:v>43494</c:v>
                </c:pt>
                <c:pt idx="217">
                  <c:v>43495</c:v>
                </c:pt>
                <c:pt idx="218">
                  <c:v>43496</c:v>
                </c:pt>
                <c:pt idx="219">
                  <c:v>43497</c:v>
                </c:pt>
                <c:pt idx="220">
                  <c:v>43500</c:v>
                </c:pt>
                <c:pt idx="221">
                  <c:v>43501</c:v>
                </c:pt>
                <c:pt idx="222">
                  <c:v>43502</c:v>
                </c:pt>
                <c:pt idx="223">
                  <c:v>43503</c:v>
                </c:pt>
                <c:pt idx="224">
                  <c:v>43504</c:v>
                </c:pt>
                <c:pt idx="225">
                  <c:v>43507</c:v>
                </c:pt>
                <c:pt idx="226">
                  <c:v>43508</c:v>
                </c:pt>
                <c:pt idx="227">
                  <c:v>43509</c:v>
                </c:pt>
                <c:pt idx="228">
                  <c:v>43510</c:v>
                </c:pt>
                <c:pt idx="229">
                  <c:v>43511</c:v>
                </c:pt>
                <c:pt idx="230">
                  <c:v>43514</c:v>
                </c:pt>
                <c:pt idx="231">
                  <c:v>43515</c:v>
                </c:pt>
                <c:pt idx="232">
                  <c:v>43516</c:v>
                </c:pt>
                <c:pt idx="233">
                  <c:v>43517</c:v>
                </c:pt>
                <c:pt idx="234">
                  <c:v>43518</c:v>
                </c:pt>
                <c:pt idx="235">
                  <c:v>43521</c:v>
                </c:pt>
                <c:pt idx="236">
                  <c:v>43522</c:v>
                </c:pt>
                <c:pt idx="237">
                  <c:v>43523</c:v>
                </c:pt>
                <c:pt idx="238">
                  <c:v>43524</c:v>
                </c:pt>
                <c:pt idx="239">
                  <c:v>43525</c:v>
                </c:pt>
                <c:pt idx="240">
                  <c:v>43528</c:v>
                </c:pt>
                <c:pt idx="241">
                  <c:v>43529</c:v>
                </c:pt>
                <c:pt idx="242">
                  <c:v>43530</c:v>
                </c:pt>
                <c:pt idx="243">
                  <c:v>43531</c:v>
                </c:pt>
                <c:pt idx="244">
                  <c:v>43532</c:v>
                </c:pt>
                <c:pt idx="245">
                  <c:v>43535</c:v>
                </c:pt>
                <c:pt idx="246">
                  <c:v>43536</c:v>
                </c:pt>
                <c:pt idx="247">
                  <c:v>43537</c:v>
                </c:pt>
                <c:pt idx="248">
                  <c:v>43538</c:v>
                </c:pt>
                <c:pt idx="249">
                  <c:v>43539</c:v>
                </c:pt>
                <c:pt idx="250">
                  <c:v>43542</c:v>
                </c:pt>
                <c:pt idx="251">
                  <c:v>43543</c:v>
                </c:pt>
                <c:pt idx="252">
                  <c:v>43544</c:v>
                </c:pt>
                <c:pt idx="253">
                  <c:v>43545</c:v>
                </c:pt>
                <c:pt idx="254">
                  <c:v>43546</c:v>
                </c:pt>
                <c:pt idx="255">
                  <c:v>43549</c:v>
                </c:pt>
                <c:pt idx="256">
                  <c:v>43550</c:v>
                </c:pt>
                <c:pt idx="257">
                  <c:v>43551</c:v>
                </c:pt>
                <c:pt idx="258">
                  <c:v>43552</c:v>
                </c:pt>
                <c:pt idx="259">
                  <c:v>43553</c:v>
                </c:pt>
                <c:pt idx="260">
                  <c:v>43556</c:v>
                </c:pt>
                <c:pt idx="261">
                  <c:v>43557</c:v>
                </c:pt>
                <c:pt idx="262">
                  <c:v>43558</c:v>
                </c:pt>
                <c:pt idx="263">
                  <c:v>43559</c:v>
                </c:pt>
                <c:pt idx="264">
                  <c:v>43560</c:v>
                </c:pt>
                <c:pt idx="265">
                  <c:v>43563</c:v>
                </c:pt>
                <c:pt idx="266">
                  <c:v>43564</c:v>
                </c:pt>
                <c:pt idx="267">
                  <c:v>43565</c:v>
                </c:pt>
                <c:pt idx="268">
                  <c:v>43566</c:v>
                </c:pt>
                <c:pt idx="269">
                  <c:v>43567</c:v>
                </c:pt>
                <c:pt idx="270">
                  <c:v>43570</c:v>
                </c:pt>
                <c:pt idx="271">
                  <c:v>43571</c:v>
                </c:pt>
                <c:pt idx="272">
                  <c:v>43572</c:v>
                </c:pt>
                <c:pt idx="273">
                  <c:v>43573</c:v>
                </c:pt>
                <c:pt idx="274">
                  <c:v>43574</c:v>
                </c:pt>
                <c:pt idx="275">
                  <c:v>43577</c:v>
                </c:pt>
                <c:pt idx="276">
                  <c:v>43578</c:v>
                </c:pt>
                <c:pt idx="277">
                  <c:v>43579</c:v>
                </c:pt>
                <c:pt idx="278">
                  <c:v>43580</c:v>
                </c:pt>
                <c:pt idx="279">
                  <c:v>43581</c:v>
                </c:pt>
                <c:pt idx="280">
                  <c:v>43584</c:v>
                </c:pt>
                <c:pt idx="281">
                  <c:v>43585</c:v>
                </c:pt>
                <c:pt idx="282">
                  <c:v>43586</c:v>
                </c:pt>
                <c:pt idx="283">
                  <c:v>43587</c:v>
                </c:pt>
                <c:pt idx="284">
                  <c:v>43588</c:v>
                </c:pt>
                <c:pt idx="285">
                  <c:v>43591</c:v>
                </c:pt>
                <c:pt idx="286">
                  <c:v>43592</c:v>
                </c:pt>
                <c:pt idx="287">
                  <c:v>43593</c:v>
                </c:pt>
                <c:pt idx="288">
                  <c:v>43594</c:v>
                </c:pt>
                <c:pt idx="289">
                  <c:v>43595</c:v>
                </c:pt>
                <c:pt idx="290">
                  <c:v>43598</c:v>
                </c:pt>
                <c:pt idx="291">
                  <c:v>43599</c:v>
                </c:pt>
                <c:pt idx="292">
                  <c:v>43600</c:v>
                </c:pt>
                <c:pt idx="293">
                  <c:v>43601</c:v>
                </c:pt>
                <c:pt idx="294">
                  <c:v>43602</c:v>
                </c:pt>
                <c:pt idx="295">
                  <c:v>43605</c:v>
                </c:pt>
                <c:pt idx="296">
                  <c:v>43606</c:v>
                </c:pt>
                <c:pt idx="297">
                  <c:v>43607</c:v>
                </c:pt>
                <c:pt idx="298">
                  <c:v>43608</c:v>
                </c:pt>
                <c:pt idx="299">
                  <c:v>43609</c:v>
                </c:pt>
                <c:pt idx="300">
                  <c:v>43612</c:v>
                </c:pt>
                <c:pt idx="301">
                  <c:v>43613</c:v>
                </c:pt>
                <c:pt idx="302">
                  <c:v>43614</c:v>
                </c:pt>
                <c:pt idx="303">
                  <c:v>43615</c:v>
                </c:pt>
                <c:pt idx="304">
                  <c:v>43616</c:v>
                </c:pt>
                <c:pt idx="305">
                  <c:v>43619</c:v>
                </c:pt>
                <c:pt idx="306">
                  <c:v>43620</c:v>
                </c:pt>
                <c:pt idx="307">
                  <c:v>43621</c:v>
                </c:pt>
                <c:pt idx="308">
                  <c:v>43622</c:v>
                </c:pt>
                <c:pt idx="309">
                  <c:v>43623</c:v>
                </c:pt>
                <c:pt idx="310">
                  <c:v>43626</c:v>
                </c:pt>
                <c:pt idx="311">
                  <c:v>43627</c:v>
                </c:pt>
                <c:pt idx="312">
                  <c:v>43628</c:v>
                </c:pt>
                <c:pt idx="313">
                  <c:v>43629</c:v>
                </c:pt>
                <c:pt idx="314">
                  <c:v>43630</c:v>
                </c:pt>
                <c:pt idx="315">
                  <c:v>43633</c:v>
                </c:pt>
                <c:pt idx="316">
                  <c:v>43634</c:v>
                </c:pt>
                <c:pt idx="317">
                  <c:v>43635</c:v>
                </c:pt>
                <c:pt idx="318">
                  <c:v>43636</c:v>
                </c:pt>
                <c:pt idx="319">
                  <c:v>43637</c:v>
                </c:pt>
                <c:pt idx="320">
                  <c:v>43640</c:v>
                </c:pt>
                <c:pt idx="321">
                  <c:v>43641</c:v>
                </c:pt>
                <c:pt idx="322">
                  <c:v>43642</c:v>
                </c:pt>
                <c:pt idx="323">
                  <c:v>43643</c:v>
                </c:pt>
                <c:pt idx="324">
                  <c:v>43644</c:v>
                </c:pt>
                <c:pt idx="325">
                  <c:v>43647</c:v>
                </c:pt>
                <c:pt idx="326">
                  <c:v>43648</c:v>
                </c:pt>
                <c:pt idx="327">
                  <c:v>43649</c:v>
                </c:pt>
                <c:pt idx="328">
                  <c:v>43650</c:v>
                </c:pt>
                <c:pt idx="329">
                  <c:v>43651</c:v>
                </c:pt>
                <c:pt idx="330">
                  <c:v>43654</c:v>
                </c:pt>
                <c:pt idx="331">
                  <c:v>43655</c:v>
                </c:pt>
                <c:pt idx="332">
                  <c:v>43656</c:v>
                </c:pt>
                <c:pt idx="333">
                  <c:v>43657</c:v>
                </c:pt>
                <c:pt idx="334">
                  <c:v>43658</c:v>
                </c:pt>
                <c:pt idx="335">
                  <c:v>43661</c:v>
                </c:pt>
                <c:pt idx="336">
                  <c:v>43662</c:v>
                </c:pt>
                <c:pt idx="337">
                  <c:v>43663</c:v>
                </c:pt>
                <c:pt idx="338">
                  <c:v>43664</c:v>
                </c:pt>
                <c:pt idx="339">
                  <c:v>43665</c:v>
                </c:pt>
                <c:pt idx="340">
                  <c:v>43668</c:v>
                </c:pt>
                <c:pt idx="341">
                  <c:v>43669</c:v>
                </c:pt>
                <c:pt idx="342">
                  <c:v>43670</c:v>
                </c:pt>
                <c:pt idx="343">
                  <c:v>43671</c:v>
                </c:pt>
                <c:pt idx="344">
                  <c:v>43672</c:v>
                </c:pt>
                <c:pt idx="345">
                  <c:v>43675</c:v>
                </c:pt>
                <c:pt idx="346">
                  <c:v>43676</c:v>
                </c:pt>
                <c:pt idx="347">
                  <c:v>43677</c:v>
                </c:pt>
                <c:pt idx="348">
                  <c:v>43678</c:v>
                </c:pt>
                <c:pt idx="349">
                  <c:v>43679</c:v>
                </c:pt>
                <c:pt idx="350">
                  <c:v>43682</c:v>
                </c:pt>
                <c:pt idx="351">
                  <c:v>43683</c:v>
                </c:pt>
                <c:pt idx="352">
                  <c:v>43684</c:v>
                </c:pt>
                <c:pt idx="353">
                  <c:v>43685</c:v>
                </c:pt>
                <c:pt idx="354">
                  <c:v>43686</c:v>
                </c:pt>
                <c:pt idx="355">
                  <c:v>43689</c:v>
                </c:pt>
                <c:pt idx="356">
                  <c:v>43690</c:v>
                </c:pt>
                <c:pt idx="357">
                  <c:v>43691</c:v>
                </c:pt>
                <c:pt idx="358">
                  <c:v>43692</c:v>
                </c:pt>
                <c:pt idx="359">
                  <c:v>43693</c:v>
                </c:pt>
                <c:pt idx="360">
                  <c:v>43696</c:v>
                </c:pt>
                <c:pt idx="361">
                  <c:v>43697</c:v>
                </c:pt>
                <c:pt idx="362">
                  <c:v>43698</c:v>
                </c:pt>
                <c:pt idx="363">
                  <c:v>43699</c:v>
                </c:pt>
                <c:pt idx="364">
                  <c:v>43700</c:v>
                </c:pt>
                <c:pt idx="365">
                  <c:v>43703</c:v>
                </c:pt>
                <c:pt idx="366">
                  <c:v>43704</c:v>
                </c:pt>
                <c:pt idx="367">
                  <c:v>43705</c:v>
                </c:pt>
                <c:pt idx="368">
                  <c:v>43706</c:v>
                </c:pt>
                <c:pt idx="369">
                  <c:v>43707</c:v>
                </c:pt>
                <c:pt idx="370">
                  <c:v>43710</c:v>
                </c:pt>
                <c:pt idx="371">
                  <c:v>43711</c:v>
                </c:pt>
                <c:pt idx="372">
                  <c:v>43712</c:v>
                </c:pt>
                <c:pt idx="373">
                  <c:v>43713</c:v>
                </c:pt>
                <c:pt idx="374">
                  <c:v>43714</c:v>
                </c:pt>
                <c:pt idx="375">
                  <c:v>43717</c:v>
                </c:pt>
                <c:pt idx="376">
                  <c:v>43718</c:v>
                </c:pt>
                <c:pt idx="377">
                  <c:v>43719</c:v>
                </c:pt>
                <c:pt idx="378">
                  <c:v>43720</c:v>
                </c:pt>
                <c:pt idx="379">
                  <c:v>43721</c:v>
                </c:pt>
                <c:pt idx="380">
                  <c:v>43724</c:v>
                </c:pt>
                <c:pt idx="381">
                  <c:v>43725</c:v>
                </c:pt>
                <c:pt idx="382">
                  <c:v>43726</c:v>
                </c:pt>
                <c:pt idx="383">
                  <c:v>43727</c:v>
                </c:pt>
                <c:pt idx="384">
                  <c:v>43728</c:v>
                </c:pt>
                <c:pt idx="385">
                  <c:v>43731</c:v>
                </c:pt>
                <c:pt idx="386">
                  <c:v>43732</c:v>
                </c:pt>
                <c:pt idx="387">
                  <c:v>43733</c:v>
                </c:pt>
                <c:pt idx="388">
                  <c:v>43734</c:v>
                </c:pt>
                <c:pt idx="389">
                  <c:v>43735</c:v>
                </c:pt>
                <c:pt idx="390">
                  <c:v>43738</c:v>
                </c:pt>
                <c:pt idx="391">
                  <c:v>43739</c:v>
                </c:pt>
                <c:pt idx="392">
                  <c:v>43740</c:v>
                </c:pt>
                <c:pt idx="393">
                  <c:v>43741</c:v>
                </c:pt>
                <c:pt idx="394">
                  <c:v>43742</c:v>
                </c:pt>
                <c:pt idx="395">
                  <c:v>43745</c:v>
                </c:pt>
                <c:pt idx="396">
                  <c:v>43746</c:v>
                </c:pt>
                <c:pt idx="397">
                  <c:v>43747</c:v>
                </c:pt>
                <c:pt idx="398">
                  <c:v>43748</c:v>
                </c:pt>
                <c:pt idx="399">
                  <c:v>43749</c:v>
                </c:pt>
                <c:pt idx="400">
                  <c:v>43752</c:v>
                </c:pt>
                <c:pt idx="401">
                  <c:v>43753</c:v>
                </c:pt>
                <c:pt idx="402">
                  <c:v>43754</c:v>
                </c:pt>
                <c:pt idx="403">
                  <c:v>43755</c:v>
                </c:pt>
                <c:pt idx="404">
                  <c:v>43756</c:v>
                </c:pt>
                <c:pt idx="405">
                  <c:v>43759</c:v>
                </c:pt>
                <c:pt idx="406">
                  <c:v>43760</c:v>
                </c:pt>
                <c:pt idx="407">
                  <c:v>43761</c:v>
                </c:pt>
                <c:pt idx="408">
                  <c:v>43762</c:v>
                </c:pt>
                <c:pt idx="409">
                  <c:v>43763</c:v>
                </c:pt>
                <c:pt idx="410">
                  <c:v>43766</c:v>
                </c:pt>
                <c:pt idx="411">
                  <c:v>43767</c:v>
                </c:pt>
                <c:pt idx="412">
                  <c:v>43768</c:v>
                </c:pt>
                <c:pt idx="413">
                  <c:v>43769</c:v>
                </c:pt>
                <c:pt idx="414">
                  <c:v>43770</c:v>
                </c:pt>
                <c:pt idx="415">
                  <c:v>43773</c:v>
                </c:pt>
                <c:pt idx="416">
                  <c:v>43774</c:v>
                </c:pt>
                <c:pt idx="417">
                  <c:v>43775</c:v>
                </c:pt>
                <c:pt idx="418">
                  <c:v>43776</c:v>
                </c:pt>
                <c:pt idx="419">
                  <c:v>43777</c:v>
                </c:pt>
                <c:pt idx="420">
                  <c:v>43780</c:v>
                </c:pt>
                <c:pt idx="421">
                  <c:v>43781</c:v>
                </c:pt>
                <c:pt idx="422">
                  <c:v>43782</c:v>
                </c:pt>
                <c:pt idx="423">
                  <c:v>43783</c:v>
                </c:pt>
                <c:pt idx="424">
                  <c:v>43784</c:v>
                </c:pt>
                <c:pt idx="425">
                  <c:v>43787</c:v>
                </c:pt>
                <c:pt idx="426">
                  <c:v>43788</c:v>
                </c:pt>
                <c:pt idx="427">
                  <c:v>43789</c:v>
                </c:pt>
                <c:pt idx="428">
                  <c:v>43790</c:v>
                </c:pt>
                <c:pt idx="429">
                  <c:v>43791</c:v>
                </c:pt>
                <c:pt idx="430">
                  <c:v>43794</c:v>
                </c:pt>
                <c:pt idx="431">
                  <c:v>43795</c:v>
                </c:pt>
                <c:pt idx="432">
                  <c:v>43796</c:v>
                </c:pt>
                <c:pt idx="433">
                  <c:v>43797</c:v>
                </c:pt>
                <c:pt idx="434">
                  <c:v>43798</c:v>
                </c:pt>
                <c:pt idx="435">
                  <c:v>43801</c:v>
                </c:pt>
                <c:pt idx="436">
                  <c:v>43802</c:v>
                </c:pt>
                <c:pt idx="437">
                  <c:v>43803</c:v>
                </c:pt>
                <c:pt idx="438">
                  <c:v>43804</c:v>
                </c:pt>
                <c:pt idx="439">
                  <c:v>43805</c:v>
                </c:pt>
                <c:pt idx="440">
                  <c:v>43808</c:v>
                </c:pt>
                <c:pt idx="441">
                  <c:v>43809</c:v>
                </c:pt>
                <c:pt idx="442">
                  <c:v>43810</c:v>
                </c:pt>
                <c:pt idx="443">
                  <c:v>43811</c:v>
                </c:pt>
                <c:pt idx="444">
                  <c:v>43812</c:v>
                </c:pt>
                <c:pt idx="445">
                  <c:v>43815</c:v>
                </c:pt>
                <c:pt idx="446">
                  <c:v>43816</c:v>
                </c:pt>
                <c:pt idx="447">
                  <c:v>43817</c:v>
                </c:pt>
                <c:pt idx="448">
                  <c:v>43818</c:v>
                </c:pt>
                <c:pt idx="449">
                  <c:v>43819</c:v>
                </c:pt>
                <c:pt idx="450">
                  <c:v>43822</c:v>
                </c:pt>
                <c:pt idx="451">
                  <c:v>43823</c:v>
                </c:pt>
                <c:pt idx="452">
                  <c:v>43824</c:v>
                </c:pt>
                <c:pt idx="453">
                  <c:v>43825</c:v>
                </c:pt>
                <c:pt idx="454">
                  <c:v>43826</c:v>
                </c:pt>
                <c:pt idx="455">
                  <c:v>43829</c:v>
                </c:pt>
                <c:pt idx="456">
                  <c:v>43830</c:v>
                </c:pt>
                <c:pt idx="457">
                  <c:v>43831</c:v>
                </c:pt>
                <c:pt idx="458">
                  <c:v>43832</c:v>
                </c:pt>
                <c:pt idx="459">
                  <c:v>43833</c:v>
                </c:pt>
                <c:pt idx="460">
                  <c:v>43836</c:v>
                </c:pt>
                <c:pt idx="461">
                  <c:v>43837</c:v>
                </c:pt>
                <c:pt idx="462">
                  <c:v>43838</c:v>
                </c:pt>
                <c:pt idx="463">
                  <c:v>43839</c:v>
                </c:pt>
                <c:pt idx="464">
                  <c:v>43840</c:v>
                </c:pt>
                <c:pt idx="465">
                  <c:v>43843</c:v>
                </c:pt>
                <c:pt idx="466">
                  <c:v>43844</c:v>
                </c:pt>
                <c:pt idx="467">
                  <c:v>43845</c:v>
                </c:pt>
                <c:pt idx="468">
                  <c:v>43846</c:v>
                </c:pt>
                <c:pt idx="469">
                  <c:v>43847</c:v>
                </c:pt>
                <c:pt idx="470">
                  <c:v>43850</c:v>
                </c:pt>
                <c:pt idx="471">
                  <c:v>43851</c:v>
                </c:pt>
                <c:pt idx="472">
                  <c:v>43852</c:v>
                </c:pt>
                <c:pt idx="473">
                  <c:v>43853</c:v>
                </c:pt>
                <c:pt idx="474">
                  <c:v>43854</c:v>
                </c:pt>
                <c:pt idx="475">
                  <c:v>43857</c:v>
                </c:pt>
                <c:pt idx="476">
                  <c:v>43858</c:v>
                </c:pt>
                <c:pt idx="477">
                  <c:v>43859</c:v>
                </c:pt>
                <c:pt idx="478">
                  <c:v>43860</c:v>
                </c:pt>
                <c:pt idx="479">
                  <c:v>43861</c:v>
                </c:pt>
                <c:pt idx="480">
                  <c:v>43864</c:v>
                </c:pt>
                <c:pt idx="481">
                  <c:v>43865</c:v>
                </c:pt>
                <c:pt idx="482">
                  <c:v>43866</c:v>
                </c:pt>
                <c:pt idx="483">
                  <c:v>43867</c:v>
                </c:pt>
                <c:pt idx="484">
                  <c:v>43868</c:v>
                </c:pt>
                <c:pt idx="485">
                  <c:v>43871</c:v>
                </c:pt>
                <c:pt idx="486">
                  <c:v>43872</c:v>
                </c:pt>
                <c:pt idx="487">
                  <c:v>43873</c:v>
                </c:pt>
                <c:pt idx="488">
                  <c:v>43874</c:v>
                </c:pt>
                <c:pt idx="489">
                  <c:v>43875</c:v>
                </c:pt>
                <c:pt idx="490">
                  <c:v>43878</c:v>
                </c:pt>
                <c:pt idx="491">
                  <c:v>43879</c:v>
                </c:pt>
                <c:pt idx="492">
                  <c:v>43880</c:v>
                </c:pt>
                <c:pt idx="493">
                  <c:v>43881</c:v>
                </c:pt>
                <c:pt idx="494">
                  <c:v>43882</c:v>
                </c:pt>
                <c:pt idx="495">
                  <c:v>43885</c:v>
                </c:pt>
                <c:pt idx="496">
                  <c:v>43886</c:v>
                </c:pt>
                <c:pt idx="497">
                  <c:v>43887</c:v>
                </c:pt>
                <c:pt idx="498">
                  <c:v>43888</c:v>
                </c:pt>
                <c:pt idx="499">
                  <c:v>43889</c:v>
                </c:pt>
                <c:pt idx="500">
                  <c:v>43892</c:v>
                </c:pt>
                <c:pt idx="501">
                  <c:v>43893</c:v>
                </c:pt>
                <c:pt idx="502">
                  <c:v>43894</c:v>
                </c:pt>
                <c:pt idx="503">
                  <c:v>43895</c:v>
                </c:pt>
                <c:pt idx="504">
                  <c:v>43896</c:v>
                </c:pt>
                <c:pt idx="505">
                  <c:v>43899</c:v>
                </c:pt>
                <c:pt idx="506">
                  <c:v>43900</c:v>
                </c:pt>
                <c:pt idx="507">
                  <c:v>43901</c:v>
                </c:pt>
                <c:pt idx="508">
                  <c:v>43902</c:v>
                </c:pt>
                <c:pt idx="509">
                  <c:v>43903</c:v>
                </c:pt>
                <c:pt idx="510">
                  <c:v>43906</c:v>
                </c:pt>
                <c:pt idx="511">
                  <c:v>43907</c:v>
                </c:pt>
                <c:pt idx="512">
                  <c:v>43908</c:v>
                </c:pt>
                <c:pt idx="513">
                  <c:v>43909</c:v>
                </c:pt>
                <c:pt idx="514">
                  <c:v>43910</c:v>
                </c:pt>
                <c:pt idx="515">
                  <c:v>43913</c:v>
                </c:pt>
                <c:pt idx="516">
                  <c:v>43914</c:v>
                </c:pt>
                <c:pt idx="517">
                  <c:v>43915</c:v>
                </c:pt>
                <c:pt idx="518">
                  <c:v>43916</c:v>
                </c:pt>
                <c:pt idx="519">
                  <c:v>43917</c:v>
                </c:pt>
                <c:pt idx="520">
                  <c:v>43920</c:v>
                </c:pt>
                <c:pt idx="521">
                  <c:v>43921</c:v>
                </c:pt>
                <c:pt idx="522">
                  <c:v>43922</c:v>
                </c:pt>
                <c:pt idx="523">
                  <c:v>43923</c:v>
                </c:pt>
                <c:pt idx="524">
                  <c:v>43924</c:v>
                </c:pt>
                <c:pt idx="525">
                  <c:v>43927</c:v>
                </c:pt>
                <c:pt idx="526">
                  <c:v>43928</c:v>
                </c:pt>
                <c:pt idx="527">
                  <c:v>43929</c:v>
                </c:pt>
                <c:pt idx="528">
                  <c:v>43930</c:v>
                </c:pt>
                <c:pt idx="529">
                  <c:v>43931</c:v>
                </c:pt>
                <c:pt idx="530">
                  <c:v>43934</c:v>
                </c:pt>
                <c:pt idx="531">
                  <c:v>43935</c:v>
                </c:pt>
                <c:pt idx="532">
                  <c:v>43936</c:v>
                </c:pt>
                <c:pt idx="533">
                  <c:v>43937</c:v>
                </c:pt>
                <c:pt idx="534">
                  <c:v>43938</c:v>
                </c:pt>
                <c:pt idx="535">
                  <c:v>43941</c:v>
                </c:pt>
                <c:pt idx="536">
                  <c:v>43942</c:v>
                </c:pt>
                <c:pt idx="537">
                  <c:v>43943</c:v>
                </c:pt>
                <c:pt idx="538">
                  <c:v>43944</c:v>
                </c:pt>
                <c:pt idx="539">
                  <c:v>43945</c:v>
                </c:pt>
                <c:pt idx="540">
                  <c:v>43948</c:v>
                </c:pt>
                <c:pt idx="541">
                  <c:v>43949</c:v>
                </c:pt>
                <c:pt idx="542">
                  <c:v>43950</c:v>
                </c:pt>
                <c:pt idx="543">
                  <c:v>43951</c:v>
                </c:pt>
                <c:pt idx="544">
                  <c:v>43952</c:v>
                </c:pt>
                <c:pt idx="545">
                  <c:v>43955</c:v>
                </c:pt>
                <c:pt idx="546">
                  <c:v>43956</c:v>
                </c:pt>
                <c:pt idx="547">
                  <c:v>43957</c:v>
                </c:pt>
                <c:pt idx="548">
                  <c:v>43958</c:v>
                </c:pt>
                <c:pt idx="549">
                  <c:v>43959</c:v>
                </c:pt>
                <c:pt idx="550">
                  <c:v>43962</c:v>
                </c:pt>
                <c:pt idx="551">
                  <c:v>43963</c:v>
                </c:pt>
                <c:pt idx="552">
                  <c:v>43964</c:v>
                </c:pt>
                <c:pt idx="553">
                  <c:v>43965</c:v>
                </c:pt>
                <c:pt idx="554">
                  <c:v>43966</c:v>
                </c:pt>
                <c:pt idx="555">
                  <c:v>43969</c:v>
                </c:pt>
                <c:pt idx="556">
                  <c:v>43970</c:v>
                </c:pt>
                <c:pt idx="557">
                  <c:v>43971</c:v>
                </c:pt>
                <c:pt idx="558">
                  <c:v>43972</c:v>
                </c:pt>
                <c:pt idx="559">
                  <c:v>43973</c:v>
                </c:pt>
                <c:pt idx="560">
                  <c:v>43976</c:v>
                </c:pt>
                <c:pt idx="561">
                  <c:v>43977</c:v>
                </c:pt>
                <c:pt idx="562">
                  <c:v>43978</c:v>
                </c:pt>
                <c:pt idx="563">
                  <c:v>43979</c:v>
                </c:pt>
                <c:pt idx="564">
                  <c:v>43980</c:v>
                </c:pt>
                <c:pt idx="565">
                  <c:v>43983</c:v>
                </c:pt>
                <c:pt idx="566">
                  <c:v>43984</c:v>
                </c:pt>
                <c:pt idx="567">
                  <c:v>43985</c:v>
                </c:pt>
                <c:pt idx="568">
                  <c:v>43986</c:v>
                </c:pt>
                <c:pt idx="569">
                  <c:v>43987</c:v>
                </c:pt>
                <c:pt idx="570">
                  <c:v>43990</c:v>
                </c:pt>
                <c:pt idx="571">
                  <c:v>43991</c:v>
                </c:pt>
                <c:pt idx="572">
                  <c:v>43992</c:v>
                </c:pt>
                <c:pt idx="573">
                  <c:v>43993</c:v>
                </c:pt>
                <c:pt idx="574">
                  <c:v>43994</c:v>
                </c:pt>
                <c:pt idx="575">
                  <c:v>43997</c:v>
                </c:pt>
                <c:pt idx="576">
                  <c:v>43998</c:v>
                </c:pt>
                <c:pt idx="577">
                  <c:v>43999</c:v>
                </c:pt>
                <c:pt idx="578">
                  <c:v>44000</c:v>
                </c:pt>
                <c:pt idx="579">
                  <c:v>44001</c:v>
                </c:pt>
                <c:pt idx="580">
                  <c:v>44004</c:v>
                </c:pt>
                <c:pt idx="581">
                  <c:v>44005</c:v>
                </c:pt>
                <c:pt idx="582">
                  <c:v>44006</c:v>
                </c:pt>
                <c:pt idx="583">
                  <c:v>44007</c:v>
                </c:pt>
                <c:pt idx="584">
                  <c:v>44008</c:v>
                </c:pt>
                <c:pt idx="585">
                  <c:v>44011</c:v>
                </c:pt>
                <c:pt idx="586">
                  <c:v>44012</c:v>
                </c:pt>
                <c:pt idx="587">
                  <c:v>44013</c:v>
                </c:pt>
                <c:pt idx="588">
                  <c:v>44014</c:v>
                </c:pt>
                <c:pt idx="589">
                  <c:v>44015</c:v>
                </c:pt>
                <c:pt idx="590">
                  <c:v>44018</c:v>
                </c:pt>
                <c:pt idx="591">
                  <c:v>44019</c:v>
                </c:pt>
                <c:pt idx="592">
                  <c:v>44020</c:v>
                </c:pt>
                <c:pt idx="593">
                  <c:v>44021</c:v>
                </c:pt>
                <c:pt idx="594">
                  <c:v>44022</c:v>
                </c:pt>
                <c:pt idx="595">
                  <c:v>44025</c:v>
                </c:pt>
                <c:pt idx="596">
                  <c:v>44026</c:v>
                </c:pt>
                <c:pt idx="597">
                  <c:v>44027</c:v>
                </c:pt>
                <c:pt idx="598">
                  <c:v>44028</c:v>
                </c:pt>
                <c:pt idx="599">
                  <c:v>44029</c:v>
                </c:pt>
                <c:pt idx="600">
                  <c:v>44032</c:v>
                </c:pt>
                <c:pt idx="601">
                  <c:v>44033</c:v>
                </c:pt>
                <c:pt idx="602">
                  <c:v>44034</c:v>
                </c:pt>
                <c:pt idx="603">
                  <c:v>44035</c:v>
                </c:pt>
                <c:pt idx="604">
                  <c:v>44036</c:v>
                </c:pt>
                <c:pt idx="605">
                  <c:v>44039</c:v>
                </c:pt>
                <c:pt idx="606">
                  <c:v>44040</c:v>
                </c:pt>
                <c:pt idx="607">
                  <c:v>44041</c:v>
                </c:pt>
                <c:pt idx="608">
                  <c:v>44042</c:v>
                </c:pt>
                <c:pt idx="609">
                  <c:v>44043</c:v>
                </c:pt>
                <c:pt idx="610">
                  <c:v>44046</c:v>
                </c:pt>
                <c:pt idx="611">
                  <c:v>44047</c:v>
                </c:pt>
                <c:pt idx="612">
                  <c:v>44048</c:v>
                </c:pt>
                <c:pt idx="613">
                  <c:v>44049</c:v>
                </c:pt>
                <c:pt idx="614">
                  <c:v>44050</c:v>
                </c:pt>
                <c:pt idx="615">
                  <c:v>44053</c:v>
                </c:pt>
                <c:pt idx="616">
                  <c:v>44054</c:v>
                </c:pt>
                <c:pt idx="617">
                  <c:v>44055</c:v>
                </c:pt>
                <c:pt idx="618">
                  <c:v>44056</c:v>
                </c:pt>
                <c:pt idx="619">
                  <c:v>44057</c:v>
                </c:pt>
                <c:pt idx="620">
                  <c:v>44060</c:v>
                </c:pt>
                <c:pt idx="621">
                  <c:v>44061</c:v>
                </c:pt>
                <c:pt idx="622">
                  <c:v>44062</c:v>
                </c:pt>
                <c:pt idx="623">
                  <c:v>44063</c:v>
                </c:pt>
                <c:pt idx="624">
                  <c:v>44064</c:v>
                </c:pt>
                <c:pt idx="625">
                  <c:v>44067</c:v>
                </c:pt>
                <c:pt idx="626">
                  <c:v>44068</c:v>
                </c:pt>
                <c:pt idx="627">
                  <c:v>44069</c:v>
                </c:pt>
                <c:pt idx="628">
                  <c:v>44070</c:v>
                </c:pt>
                <c:pt idx="629">
                  <c:v>44071</c:v>
                </c:pt>
                <c:pt idx="630">
                  <c:v>44074</c:v>
                </c:pt>
                <c:pt idx="631">
                  <c:v>44075</c:v>
                </c:pt>
                <c:pt idx="632">
                  <c:v>44076</c:v>
                </c:pt>
                <c:pt idx="633">
                  <c:v>44077</c:v>
                </c:pt>
                <c:pt idx="634">
                  <c:v>44078</c:v>
                </c:pt>
                <c:pt idx="635">
                  <c:v>44081</c:v>
                </c:pt>
                <c:pt idx="636">
                  <c:v>44082</c:v>
                </c:pt>
                <c:pt idx="637">
                  <c:v>44083</c:v>
                </c:pt>
                <c:pt idx="638">
                  <c:v>44084</c:v>
                </c:pt>
                <c:pt idx="639">
                  <c:v>44085</c:v>
                </c:pt>
                <c:pt idx="640">
                  <c:v>44088</c:v>
                </c:pt>
                <c:pt idx="641">
                  <c:v>44089</c:v>
                </c:pt>
                <c:pt idx="642">
                  <c:v>44090</c:v>
                </c:pt>
                <c:pt idx="643">
                  <c:v>44091</c:v>
                </c:pt>
                <c:pt idx="644">
                  <c:v>44092</c:v>
                </c:pt>
                <c:pt idx="645">
                  <c:v>44095</c:v>
                </c:pt>
                <c:pt idx="646">
                  <c:v>44096</c:v>
                </c:pt>
                <c:pt idx="647">
                  <c:v>44097</c:v>
                </c:pt>
                <c:pt idx="648">
                  <c:v>44098</c:v>
                </c:pt>
                <c:pt idx="649">
                  <c:v>44099</c:v>
                </c:pt>
                <c:pt idx="650">
                  <c:v>44102</c:v>
                </c:pt>
                <c:pt idx="651">
                  <c:v>44103</c:v>
                </c:pt>
                <c:pt idx="652">
                  <c:v>44104</c:v>
                </c:pt>
                <c:pt idx="653">
                  <c:v>44105</c:v>
                </c:pt>
                <c:pt idx="654">
                  <c:v>44106</c:v>
                </c:pt>
                <c:pt idx="655">
                  <c:v>44109</c:v>
                </c:pt>
                <c:pt idx="656">
                  <c:v>44110</c:v>
                </c:pt>
                <c:pt idx="657">
                  <c:v>44111</c:v>
                </c:pt>
                <c:pt idx="658">
                  <c:v>44112</c:v>
                </c:pt>
                <c:pt idx="659">
                  <c:v>44113</c:v>
                </c:pt>
                <c:pt idx="660">
                  <c:v>44116</c:v>
                </c:pt>
                <c:pt idx="661">
                  <c:v>44117</c:v>
                </c:pt>
                <c:pt idx="662">
                  <c:v>44118</c:v>
                </c:pt>
                <c:pt idx="663">
                  <c:v>44119</c:v>
                </c:pt>
                <c:pt idx="664">
                  <c:v>44120</c:v>
                </c:pt>
                <c:pt idx="665">
                  <c:v>44123</c:v>
                </c:pt>
                <c:pt idx="666">
                  <c:v>44124</c:v>
                </c:pt>
                <c:pt idx="667">
                  <c:v>44125</c:v>
                </c:pt>
                <c:pt idx="668">
                  <c:v>44126</c:v>
                </c:pt>
                <c:pt idx="669">
                  <c:v>44127</c:v>
                </c:pt>
                <c:pt idx="670">
                  <c:v>44130</c:v>
                </c:pt>
                <c:pt idx="671">
                  <c:v>44131</c:v>
                </c:pt>
                <c:pt idx="672">
                  <c:v>44132</c:v>
                </c:pt>
                <c:pt idx="673">
                  <c:v>44133</c:v>
                </c:pt>
                <c:pt idx="674">
                  <c:v>44134</c:v>
                </c:pt>
                <c:pt idx="675">
                  <c:v>44137</c:v>
                </c:pt>
                <c:pt idx="676">
                  <c:v>44138</c:v>
                </c:pt>
                <c:pt idx="677">
                  <c:v>44139</c:v>
                </c:pt>
                <c:pt idx="678">
                  <c:v>44140</c:v>
                </c:pt>
                <c:pt idx="679">
                  <c:v>44141</c:v>
                </c:pt>
                <c:pt idx="680">
                  <c:v>44144</c:v>
                </c:pt>
                <c:pt idx="681">
                  <c:v>44145</c:v>
                </c:pt>
                <c:pt idx="682">
                  <c:v>44146</c:v>
                </c:pt>
                <c:pt idx="683">
                  <c:v>44147</c:v>
                </c:pt>
                <c:pt idx="684">
                  <c:v>44148</c:v>
                </c:pt>
                <c:pt idx="685">
                  <c:v>44151</c:v>
                </c:pt>
                <c:pt idx="686">
                  <c:v>44152</c:v>
                </c:pt>
                <c:pt idx="687">
                  <c:v>44153</c:v>
                </c:pt>
                <c:pt idx="688">
                  <c:v>44154</c:v>
                </c:pt>
                <c:pt idx="689">
                  <c:v>44155</c:v>
                </c:pt>
                <c:pt idx="690">
                  <c:v>44158</c:v>
                </c:pt>
                <c:pt idx="691">
                  <c:v>44159</c:v>
                </c:pt>
                <c:pt idx="692">
                  <c:v>44160</c:v>
                </c:pt>
                <c:pt idx="693">
                  <c:v>44161</c:v>
                </c:pt>
                <c:pt idx="694">
                  <c:v>44162</c:v>
                </c:pt>
                <c:pt idx="695">
                  <c:v>44165</c:v>
                </c:pt>
                <c:pt idx="696">
                  <c:v>44166</c:v>
                </c:pt>
                <c:pt idx="697">
                  <c:v>44167</c:v>
                </c:pt>
                <c:pt idx="698">
                  <c:v>44168</c:v>
                </c:pt>
                <c:pt idx="699">
                  <c:v>44169</c:v>
                </c:pt>
                <c:pt idx="700">
                  <c:v>44172</c:v>
                </c:pt>
                <c:pt idx="701">
                  <c:v>44173</c:v>
                </c:pt>
                <c:pt idx="702">
                  <c:v>44174</c:v>
                </c:pt>
                <c:pt idx="703">
                  <c:v>44175</c:v>
                </c:pt>
                <c:pt idx="704">
                  <c:v>44176</c:v>
                </c:pt>
                <c:pt idx="705">
                  <c:v>44179</c:v>
                </c:pt>
                <c:pt idx="706">
                  <c:v>44180</c:v>
                </c:pt>
                <c:pt idx="707">
                  <c:v>44181</c:v>
                </c:pt>
                <c:pt idx="708">
                  <c:v>44182</c:v>
                </c:pt>
                <c:pt idx="709">
                  <c:v>44183</c:v>
                </c:pt>
                <c:pt idx="710">
                  <c:v>44186</c:v>
                </c:pt>
                <c:pt idx="711">
                  <c:v>44187</c:v>
                </c:pt>
                <c:pt idx="712">
                  <c:v>44188</c:v>
                </c:pt>
                <c:pt idx="713">
                  <c:v>44189</c:v>
                </c:pt>
                <c:pt idx="714">
                  <c:v>44190</c:v>
                </c:pt>
                <c:pt idx="715">
                  <c:v>44193</c:v>
                </c:pt>
                <c:pt idx="716">
                  <c:v>44194</c:v>
                </c:pt>
                <c:pt idx="717">
                  <c:v>44195</c:v>
                </c:pt>
                <c:pt idx="718">
                  <c:v>44196</c:v>
                </c:pt>
                <c:pt idx="719">
                  <c:v>44197</c:v>
                </c:pt>
                <c:pt idx="720">
                  <c:v>44200</c:v>
                </c:pt>
                <c:pt idx="721">
                  <c:v>44201</c:v>
                </c:pt>
                <c:pt idx="722">
                  <c:v>44202</c:v>
                </c:pt>
                <c:pt idx="723">
                  <c:v>44203</c:v>
                </c:pt>
                <c:pt idx="724">
                  <c:v>44204</c:v>
                </c:pt>
                <c:pt idx="725">
                  <c:v>44207</c:v>
                </c:pt>
                <c:pt idx="726">
                  <c:v>44208</c:v>
                </c:pt>
                <c:pt idx="727">
                  <c:v>44209</c:v>
                </c:pt>
                <c:pt idx="728">
                  <c:v>44210</c:v>
                </c:pt>
                <c:pt idx="729">
                  <c:v>44211</c:v>
                </c:pt>
                <c:pt idx="730">
                  <c:v>44214</c:v>
                </c:pt>
                <c:pt idx="731">
                  <c:v>44215</c:v>
                </c:pt>
                <c:pt idx="732">
                  <c:v>44216</c:v>
                </c:pt>
                <c:pt idx="733">
                  <c:v>44217</c:v>
                </c:pt>
                <c:pt idx="734">
                  <c:v>44218</c:v>
                </c:pt>
                <c:pt idx="735">
                  <c:v>44221</c:v>
                </c:pt>
                <c:pt idx="736">
                  <c:v>44222</c:v>
                </c:pt>
                <c:pt idx="737">
                  <c:v>44223</c:v>
                </c:pt>
                <c:pt idx="738">
                  <c:v>44224</c:v>
                </c:pt>
                <c:pt idx="739">
                  <c:v>44225</c:v>
                </c:pt>
                <c:pt idx="740">
                  <c:v>44228</c:v>
                </c:pt>
                <c:pt idx="741">
                  <c:v>44229</c:v>
                </c:pt>
                <c:pt idx="742">
                  <c:v>44230</c:v>
                </c:pt>
                <c:pt idx="743">
                  <c:v>44231</c:v>
                </c:pt>
                <c:pt idx="744">
                  <c:v>44232</c:v>
                </c:pt>
                <c:pt idx="745">
                  <c:v>44235</c:v>
                </c:pt>
                <c:pt idx="746">
                  <c:v>44236</c:v>
                </c:pt>
                <c:pt idx="747">
                  <c:v>44237</c:v>
                </c:pt>
                <c:pt idx="748">
                  <c:v>44238</c:v>
                </c:pt>
                <c:pt idx="749">
                  <c:v>44239</c:v>
                </c:pt>
                <c:pt idx="750">
                  <c:v>44242</c:v>
                </c:pt>
                <c:pt idx="751">
                  <c:v>44243</c:v>
                </c:pt>
                <c:pt idx="752">
                  <c:v>44244</c:v>
                </c:pt>
                <c:pt idx="753">
                  <c:v>44245</c:v>
                </c:pt>
                <c:pt idx="754">
                  <c:v>44246</c:v>
                </c:pt>
                <c:pt idx="755">
                  <c:v>44249</c:v>
                </c:pt>
                <c:pt idx="756">
                  <c:v>44250</c:v>
                </c:pt>
                <c:pt idx="757">
                  <c:v>44251</c:v>
                </c:pt>
                <c:pt idx="758">
                  <c:v>44252</c:v>
                </c:pt>
                <c:pt idx="759">
                  <c:v>44253</c:v>
                </c:pt>
                <c:pt idx="760">
                  <c:v>44256</c:v>
                </c:pt>
                <c:pt idx="761">
                  <c:v>44257</c:v>
                </c:pt>
                <c:pt idx="762">
                  <c:v>44258</c:v>
                </c:pt>
                <c:pt idx="763">
                  <c:v>44259</c:v>
                </c:pt>
                <c:pt idx="764">
                  <c:v>44260</c:v>
                </c:pt>
                <c:pt idx="765">
                  <c:v>44263</c:v>
                </c:pt>
                <c:pt idx="766">
                  <c:v>44264</c:v>
                </c:pt>
                <c:pt idx="767">
                  <c:v>44265</c:v>
                </c:pt>
                <c:pt idx="768">
                  <c:v>44266</c:v>
                </c:pt>
                <c:pt idx="769">
                  <c:v>44267</c:v>
                </c:pt>
                <c:pt idx="770">
                  <c:v>44270</c:v>
                </c:pt>
                <c:pt idx="771">
                  <c:v>44271</c:v>
                </c:pt>
                <c:pt idx="772">
                  <c:v>44272</c:v>
                </c:pt>
                <c:pt idx="773">
                  <c:v>44273</c:v>
                </c:pt>
                <c:pt idx="774">
                  <c:v>44274</c:v>
                </c:pt>
                <c:pt idx="775">
                  <c:v>44277</c:v>
                </c:pt>
                <c:pt idx="776">
                  <c:v>44278</c:v>
                </c:pt>
                <c:pt idx="777">
                  <c:v>44279</c:v>
                </c:pt>
                <c:pt idx="778">
                  <c:v>44280</c:v>
                </c:pt>
                <c:pt idx="779">
                  <c:v>44281</c:v>
                </c:pt>
                <c:pt idx="780">
                  <c:v>44284</c:v>
                </c:pt>
                <c:pt idx="781">
                  <c:v>44285</c:v>
                </c:pt>
                <c:pt idx="782">
                  <c:v>44286</c:v>
                </c:pt>
                <c:pt idx="783">
                  <c:v>44287</c:v>
                </c:pt>
                <c:pt idx="784">
                  <c:v>44288</c:v>
                </c:pt>
                <c:pt idx="785">
                  <c:v>44291</c:v>
                </c:pt>
                <c:pt idx="786">
                  <c:v>44292</c:v>
                </c:pt>
                <c:pt idx="787">
                  <c:v>44293</c:v>
                </c:pt>
                <c:pt idx="788">
                  <c:v>44294</c:v>
                </c:pt>
                <c:pt idx="789">
                  <c:v>44295</c:v>
                </c:pt>
                <c:pt idx="790">
                  <c:v>44298</c:v>
                </c:pt>
                <c:pt idx="791">
                  <c:v>44299</c:v>
                </c:pt>
                <c:pt idx="792">
                  <c:v>44300</c:v>
                </c:pt>
                <c:pt idx="793">
                  <c:v>44301</c:v>
                </c:pt>
                <c:pt idx="794">
                  <c:v>44302</c:v>
                </c:pt>
                <c:pt idx="795">
                  <c:v>44305</c:v>
                </c:pt>
                <c:pt idx="796">
                  <c:v>44306</c:v>
                </c:pt>
                <c:pt idx="797">
                  <c:v>44307</c:v>
                </c:pt>
                <c:pt idx="798">
                  <c:v>44308</c:v>
                </c:pt>
                <c:pt idx="799">
                  <c:v>44309</c:v>
                </c:pt>
                <c:pt idx="800">
                  <c:v>44312</c:v>
                </c:pt>
                <c:pt idx="801">
                  <c:v>44313</c:v>
                </c:pt>
                <c:pt idx="802">
                  <c:v>44314</c:v>
                </c:pt>
                <c:pt idx="803">
                  <c:v>44315</c:v>
                </c:pt>
                <c:pt idx="804">
                  <c:v>44316</c:v>
                </c:pt>
                <c:pt idx="805">
                  <c:v>44319</c:v>
                </c:pt>
                <c:pt idx="806">
                  <c:v>44320</c:v>
                </c:pt>
                <c:pt idx="807">
                  <c:v>44321</c:v>
                </c:pt>
                <c:pt idx="808">
                  <c:v>44322</c:v>
                </c:pt>
                <c:pt idx="809">
                  <c:v>44323</c:v>
                </c:pt>
                <c:pt idx="810">
                  <c:v>44326</c:v>
                </c:pt>
                <c:pt idx="811">
                  <c:v>44327</c:v>
                </c:pt>
                <c:pt idx="812">
                  <c:v>44328</c:v>
                </c:pt>
                <c:pt idx="813">
                  <c:v>44329</c:v>
                </c:pt>
                <c:pt idx="814">
                  <c:v>44330</c:v>
                </c:pt>
                <c:pt idx="815">
                  <c:v>44333</c:v>
                </c:pt>
                <c:pt idx="816">
                  <c:v>44334</c:v>
                </c:pt>
                <c:pt idx="817">
                  <c:v>44335</c:v>
                </c:pt>
                <c:pt idx="818">
                  <c:v>44336</c:v>
                </c:pt>
                <c:pt idx="819">
                  <c:v>44337</c:v>
                </c:pt>
                <c:pt idx="820">
                  <c:v>44340</c:v>
                </c:pt>
                <c:pt idx="821">
                  <c:v>44341</c:v>
                </c:pt>
                <c:pt idx="822">
                  <c:v>44342</c:v>
                </c:pt>
                <c:pt idx="823">
                  <c:v>44343</c:v>
                </c:pt>
                <c:pt idx="824">
                  <c:v>44344</c:v>
                </c:pt>
                <c:pt idx="825">
                  <c:v>44347</c:v>
                </c:pt>
                <c:pt idx="826">
                  <c:v>44348</c:v>
                </c:pt>
                <c:pt idx="827">
                  <c:v>44349</c:v>
                </c:pt>
                <c:pt idx="828">
                  <c:v>44350</c:v>
                </c:pt>
                <c:pt idx="829">
                  <c:v>44351</c:v>
                </c:pt>
                <c:pt idx="830">
                  <c:v>44352</c:v>
                </c:pt>
                <c:pt idx="831">
                  <c:v>44353</c:v>
                </c:pt>
                <c:pt idx="832">
                  <c:v>44354</c:v>
                </c:pt>
                <c:pt idx="833">
                  <c:v>44355</c:v>
                </c:pt>
                <c:pt idx="834">
                  <c:v>44356</c:v>
                </c:pt>
                <c:pt idx="835">
                  <c:v>44357</c:v>
                </c:pt>
                <c:pt idx="836">
                  <c:v>44358</c:v>
                </c:pt>
                <c:pt idx="837">
                  <c:v>44359</c:v>
                </c:pt>
                <c:pt idx="838">
                  <c:v>44360</c:v>
                </c:pt>
                <c:pt idx="839">
                  <c:v>44361</c:v>
                </c:pt>
                <c:pt idx="840">
                  <c:v>44362</c:v>
                </c:pt>
                <c:pt idx="841">
                  <c:v>44363</c:v>
                </c:pt>
                <c:pt idx="842">
                  <c:v>44364</c:v>
                </c:pt>
                <c:pt idx="843">
                  <c:v>44365</c:v>
                </c:pt>
                <c:pt idx="844">
                  <c:v>44366</c:v>
                </c:pt>
                <c:pt idx="845">
                  <c:v>44367</c:v>
                </c:pt>
                <c:pt idx="846">
                  <c:v>44368</c:v>
                </c:pt>
                <c:pt idx="847">
                  <c:v>44369</c:v>
                </c:pt>
                <c:pt idx="848">
                  <c:v>44370</c:v>
                </c:pt>
                <c:pt idx="849">
                  <c:v>44371</c:v>
                </c:pt>
                <c:pt idx="850">
                  <c:v>44372</c:v>
                </c:pt>
                <c:pt idx="851">
                  <c:v>44373</c:v>
                </c:pt>
                <c:pt idx="852">
                  <c:v>44374</c:v>
                </c:pt>
                <c:pt idx="853">
                  <c:v>44375</c:v>
                </c:pt>
                <c:pt idx="854">
                  <c:v>44376</c:v>
                </c:pt>
                <c:pt idx="855">
                  <c:v>44377</c:v>
                </c:pt>
                <c:pt idx="856">
                  <c:v>44378</c:v>
                </c:pt>
                <c:pt idx="857">
                  <c:v>44379</c:v>
                </c:pt>
                <c:pt idx="858">
                  <c:v>44380</c:v>
                </c:pt>
                <c:pt idx="859">
                  <c:v>44381</c:v>
                </c:pt>
                <c:pt idx="860">
                  <c:v>44382</c:v>
                </c:pt>
                <c:pt idx="861">
                  <c:v>44383</c:v>
                </c:pt>
                <c:pt idx="862">
                  <c:v>44384</c:v>
                </c:pt>
                <c:pt idx="863">
                  <c:v>44385</c:v>
                </c:pt>
                <c:pt idx="864">
                  <c:v>44386</c:v>
                </c:pt>
                <c:pt idx="865">
                  <c:v>44387</c:v>
                </c:pt>
                <c:pt idx="866">
                  <c:v>44388</c:v>
                </c:pt>
                <c:pt idx="867">
                  <c:v>44389</c:v>
                </c:pt>
                <c:pt idx="868">
                  <c:v>44390</c:v>
                </c:pt>
                <c:pt idx="869">
                  <c:v>44391</c:v>
                </c:pt>
                <c:pt idx="870">
                  <c:v>44392</c:v>
                </c:pt>
                <c:pt idx="871">
                  <c:v>44393</c:v>
                </c:pt>
                <c:pt idx="872">
                  <c:v>44394</c:v>
                </c:pt>
                <c:pt idx="873">
                  <c:v>44395</c:v>
                </c:pt>
                <c:pt idx="874">
                  <c:v>44396</c:v>
                </c:pt>
                <c:pt idx="875">
                  <c:v>44397</c:v>
                </c:pt>
                <c:pt idx="876">
                  <c:v>44398</c:v>
                </c:pt>
                <c:pt idx="877">
                  <c:v>44399</c:v>
                </c:pt>
                <c:pt idx="878">
                  <c:v>44400</c:v>
                </c:pt>
                <c:pt idx="879">
                  <c:v>44401</c:v>
                </c:pt>
                <c:pt idx="880">
                  <c:v>44402</c:v>
                </c:pt>
                <c:pt idx="881">
                  <c:v>44403</c:v>
                </c:pt>
                <c:pt idx="882">
                  <c:v>44404</c:v>
                </c:pt>
                <c:pt idx="883">
                  <c:v>44405</c:v>
                </c:pt>
                <c:pt idx="884">
                  <c:v>44406</c:v>
                </c:pt>
                <c:pt idx="885">
                  <c:v>44407</c:v>
                </c:pt>
                <c:pt idx="886">
                  <c:v>44408</c:v>
                </c:pt>
                <c:pt idx="887">
                  <c:v>44409</c:v>
                </c:pt>
                <c:pt idx="888">
                  <c:v>44410</c:v>
                </c:pt>
                <c:pt idx="889">
                  <c:v>44411</c:v>
                </c:pt>
                <c:pt idx="890">
                  <c:v>44412</c:v>
                </c:pt>
                <c:pt idx="891">
                  <c:v>44413</c:v>
                </c:pt>
                <c:pt idx="892">
                  <c:v>44414</c:v>
                </c:pt>
                <c:pt idx="893">
                  <c:v>44415</c:v>
                </c:pt>
                <c:pt idx="894">
                  <c:v>44416</c:v>
                </c:pt>
                <c:pt idx="895">
                  <c:v>44417</c:v>
                </c:pt>
                <c:pt idx="896">
                  <c:v>44418</c:v>
                </c:pt>
                <c:pt idx="897">
                  <c:v>44419</c:v>
                </c:pt>
                <c:pt idx="898">
                  <c:v>44420</c:v>
                </c:pt>
                <c:pt idx="899">
                  <c:v>44421</c:v>
                </c:pt>
                <c:pt idx="900">
                  <c:v>44422</c:v>
                </c:pt>
                <c:pt idx="901">
                  <c:v>44423</c:v>
                </c:pt>
                <c:pt idx="902">
                  <c:v>44424</c:v>
                </c:pt>
                <c:pt idx="903">
                  <c:v>44425</c:v>
                </c:pt>
                <c:pt idx="904">
                  <c:v>44426</c:v>
                </c:pt>
                <c:pt idx="905">
                  <c:v>44427</c:v>
                </c:pt>
                <c:pt idx="906">
                  <c:v>44428</c:v>
                </c:pt>
                <c:pt idx="907">
                  <c:v>44429</c:v>
                </c:pt>
                <c:pt idx="908">
                  <c:v>44430</c:v>
                </c:pt>
                <c:pt idx="909">
                  <c:v>44431</c:v>
                </c:pt>
                <c:pt idx="910">
                  <c:v>44432</c:v>
                </c:pt>
                <c:pt idx="911">
                  <c:v>44433</c:v>
                </c:pt>
                <c:pt idx="912">
                  <c:v>44434</c:v>
                </c:pt>
                <c:pt idx="913">
                  <c:v>44435</c:v>
                </c:pt>
                <c:pt idx="914">
                  <c:v>44436</c:v>
                </c:pt>
                <c:pt idx="915">
                  <c:v>44437</c:v>
                </c:pt>
                <c:pt idx="916">
                  <c:v>44438</c:v>
                </c:pt>
                <c:pt idx="917">
                  <c:v>44439</c:v>
                </c:pt>
                <c:pt idx="918">
                  <c:v>44440</c:v>
                </c:pt>
                <c:pt idx="919">
                  <c:v>44441</c:v>
                </c:pt>
                <c:pt idx="920">
                  <c:v>44442</c:v>
                </c:pt>
                <c:pt idx="921">
                  <c:v>44443</c:v>
                </c:pt>
                <c:pt idx="922">
                  <c:v>44444</c:v>
                </c:pt>
                <c:pt idx="923">
                  <c:v>44445</c:v>
                </c:pt>
                <c:pt idx="924">
                  <c:v>44446</c:v>
                </c:pt>
                <c:pt idx="925">
                  <c:v>44447</c:v>
                </c:pt>
                <c:pt idx="926">
                  <c:v>44448</c:v>
                </c:pt>
                <c:pt idx="927">
                  <c:v>44449</c:v>
                </c:pt>
                <c:pt idx="928">
                  <c:v>44450</c:v>
                </c:pt>
                <c:pt idx="929">
                  <c:v>44451</c:v>
                </c:pt>
                <c:pt idx="930">
                  <c:v>44452</c:v>
                </c:pt>
                <c:pt idx="931">
                  <c:v>44453</c:v>
                </c:pt>
                <c:pt idx="932">
                  <c:v>44454</c:v>
                </c:pt>
                <c:pt idx="933">
                  <c:v>44455</c:v>
                </c:pt>
                <c:pt idx="934">
                  <c:v>44456</c:v>
                </c:pt>
                <c:pt idx="935">
                  <c:v>44457</c:v>
                </c:pt>
                <c:pt idx="936">
                  <c:v>44458</c:v>
                </c:pt>
                <c:pt idx="937">
                  <c:v>44459</c:v>
                </c:pt>
                <c:pt idx="938">
                  <c:v>44460</c:v>
                </c:pt>
                <c:pt idx="939">
                  <c:v>44461</c:v>
                </c:pt>
                <c:pt idx="940">
                  <c:v>44462</c:v>
                </c:pt>
                <c:pt idx="941">
                  <c:v>44463</c:v>
                </c:pt>
                <c:pt idx="942">
                  <c:v>44464</c:v>
                </c:pt>
                <c:pt idx="943">
                  <c:v>44465</c:v>
                </c:pt>
                <c:pt idx="944">
                  <c:v>44466</c:v>
                </c:pt>
                <c:pt idx="945">
                  <c:v>44467</c:v>
                </c:pt>
                <c:pt idx="946">
                  <c:v>44468</c:v>
                </c:pt>
                <c:pt idx="947">
                  <c:v>44469</c:v>
                </c:pt>
                <c:pt idx="948">
                  <c:v>44470</c:v>
                </c:pt>
                <c:pt idx="949">
                  <c:v>44471</c:v>
                </c:pt>
                <c:pt idx="950">
                  <c:v>44472</c:v>
                </c:pt>
                <c:pt idx="951">
                  <c:v>44473</c:v>
                </c:pt>
                <c:pt idx="952">
                  <c:v>44474</c:v>
                </c:pt>
                <c:pt idx="953">
                  <c:v>44475</c:v>
                </c:pt>
                <c:pt idx="954">
                  <c:v>44476</c:v>
                </c:pt>
                <c:pt idx="955">
                  <c:v>44477</c:v>
                </c:pt>
                <c:pt idx="956">
                  <c:v>44478</c:v>
                </c:pt>
                <c:pt idx="957">
                  <c:v>44479</c:v>
                </c:pt>
                <c:pt idx="958">
                  <c:v>44480</c:v>
                </c:pt>
                <c:pt idx="959">
                  <c:v>44481</c:v>
                </c:pt>
                <c:pt idx="960">
                  <c:v>44482</c:v>
                </c:pt>
                <c:pt idx="961">
                  <c:v>44483</c:v>
                </c:pt>
                <c:pt idx="962">
                  <c:v>44484</c:v>
                </c:pt>
                <c:pt idx="963">
                  <c:v>44485</c:v>
                </c:pt>
                <c:pt idx="964">
                  <c:v>44486</c:v>
                </c:pt>
                <c:pt idx="965">
                  <c:v>44487</c:v>
                </c:pt>
                <c:pt idx="966">
                  <c:v>44488</c:v>
                </c:pt>
                <c:pt idx="967">
                  <c:v>44489</c:v>
                </c:pt>
                <c:pt idx="968">
                  <c:v>44490</c:v>
                </c:pt>
                <c:pt idx="969">
                  <c:v>44491</c:v>
                </c:pt>
                <c:pt idx="970">
                  <c:v>44492</c:v>
                </c:pt>
                <c:pt idx="971">
                  <c:v>44493</c:v>
                </c:pt>
                <c:pt idx="972">
                  <c:v>44494</c:v>
                </c:pt>
                <c:pt idx="973">
                  <c:v>44495</c:v>
                </c:pt>
                <c:pt idx="974">
                  <c:v>44496</c:v>
                </c:pt>
                <c:pt idx="975">
                  <c:v>44497</c:v>
                </c:pt>
                <c:pt idx="976">
                  <c:v>44498</c:v>
                </c:pt>
                <c:pt idx="977">
                  <c:v>44499</c:v>
                </c:pt>
                <c:pt idx="978">
                  <c:v>44500</c:v>
                </c:pt>
                <c:pt idx="979">
                  <c:v>44501</c:v>
                </c:pt>
                <c:pt idx="980">
                  <c:v>44502</c:v>
                </c:pt>
                <c:pt idx="981">
                  <c:v>44503</c:v>
                </c:pt>
                <c:pt idx="982">
                  <c:v>44504</c:v>
                </c:pt>
                <c:pt idx="983">
                  <c:v>44505</c:v>
                </c:pt>
                <c:pt idx="984">
                  <c:v>44506</c:v>
                </c:pt>
                <c:pt idx="985">
                  <c:v>44507</c:v>
                </c:pt>
                <c:pt idx="986">
                  <c:v>44508</c:v>
                </c:pt>
                <c:pt idx="987">
                  <c:v>44509</c:v>
                </c:pt>
                <c:pt idx="988">
                  <c:v>44510</c:v>
                </c:pt>
                <c:pt idx="989">
                  <c:v>44511</c:v>
                </c:pt>
                <c:pt idx="990">
                  <c:v>44512</c:v>
                </c:pt>
                <c:pt idx="991">
                  <c:v>44513</c:v>
                </c:pt>
                <c:pt idx="992">
                  <c:v>44514</c:v>
                </c:pt>
                <c:pt idx="993">
                  <c:v>44515</c:v>
                </c:pt>
                <c:pt idx="994">
                  <c:v>44516</c:v>
                </c:pt>
                <c:pt idx="995">
                  <c:v>44517</c:v>
                </c:pt>
                <c:pt idx="996">
                  <c:v>44518</c:v>
                </c:pt>
                <c:pt idx="997">
                  <c:v>44519</c:v>
                </c:pt>
                <c:pt idx="998">
                  <c:v>44520</c:v>
                </c:pt>
                <c:pt idx="999">
                  <c:v>44521</c:v>
                </c:pt>
                <c:pt idx="1000">
                  <c:v>44522</c:v>
                </c:pt>
                <c:pt idx="1001">
                  <c:v>44523</c:v>
                </c:pt>
                <c:pt idx="1002">
                  <c:v>44524</c:v>
                </c:pt>
                <c:pt idx="1003">
                  <c:v>44525</c:v>
                </c:pt>
                <c:pt idx="1004">
                  <c:v>44526</c:v>
                </c:pt>
                <c:pt idx="1005">
                  <c:v>44527</c:v>
                </c:pt>
                <c:pt idx="1006">
                  <c:v>44528</c:v>
                </c:pt>
                <c:pt idx="1007">
                  <c:v>44529</c:v>
                </c:pt>
                <c:pt idx="1008">
                  <c:v>44530</c:v>
                </c:pt>
                <c:pt idx="1009">
                  <c:v>44531</c:v>
                </c:pt>
                <c:pt idx="1010">
                  <c:v>44532</c:v>
                </c:pt>
                <c:pt idx="1011">
                  <c:v>44533</c:v>
                </c:pt>
                <c:pt idx="1012">
                  <c:v>44534</c:v>
                </c:pt>
                <c:pt idx="1013">
                  <c:v>44535</c:v>
                </c:pt>
                <c:pt idx="1014">
                  <c:v>44536</c:v>
                </c:pt>
                <c:pt idx="1015">
                  <c:v>44537</c:v>
                </c:pt>
                <c:pt idx="1016">
                  <c:v>44538</c:v>
                </c:pt>
                <c:pt idx="1017">
                  <c:v>44539</c:v>
                </c:pt>
                <c:pt idx="1018">
                  <c:v>44540</c:v>
                </c:pt>
                <c:pt idx="1019">
                  <c:v>44541</c:v>
                </c:pt>
                <c:pt idx="1020">
                  <c:v>44542</c:v>
                </c:pt>
                <c:pt idx="1021">
                  <c:v>44543</c:v>
                </c:pt>
                <c:pt idx="1022">
                  <c:v>44544</c:v>
                </c:pt>
                <c:pt idx="1023">
                  <c:v>44545</c:v>
                </c:pt>
                <c:pt idx="1024">
                  <c:v>44546</c:v>
                </c:pt>
                <c:pt idx="1025">
                  <c:v>44547</c:v>
                </c:pt>
                <c:pt idx="1026">
                  <c:v>44548</c:v>
                </c:pt>
                <c:pt idx="1027">
                  <c:v>44549</c:v>
                </c:pt>
                <c:pt idx="1028">
                  <c:v>44550</c:v>
                </c:pt>
                <c:pt idx="1029">
                  <c:v>44551</c:v>
                </c:pt>
                <c:pt idx="1030">
                  <c:v>44552</c:v>
                </c:pt>
                <c:pt idx="1031">
                  <c:v>44553</c:v>
                </c:pt>
                <c:pt idx="1032">
                  <c:v>44554</c:v>
                </c:pt>
                <c:pt idx="1033">
                  <c:v>44555</c:v>
                </c:pt>
                <c:pt idx="1034">
                  <c:v>44556</c:v>
                </c:pt>
                <c:pt idx="1035">
                  <c:v>44557</c:v>
                </c:pt>
                <c:pt idx="1036">
                  <c:v>44558</c:v>
                </c:pt>
                <c:pt idx="1037">
                  <c:v>44559</c:v>
                </c:pt>
                <c:pt idx="1038">
                  <c:v>44560</c:v>
                </c:pt>
                <c:pt idx="1039">
                  <c:v>44561</c:v>
                </c:pt>
                <c:pt idx="1040">
                  <c:v>44562</c:v>
                </c:pt>
                <c:pt idx="1041">
                  <c:v>44563</c:v>
                </c:pt>
                <c:pt idx="1042">
                  <c:v>44564</c:v>
                </c:pt>
                <c:pt idx="1043">
                  <c:v>44565</c:v>
                </c:pt>
                <c:pt idx="1044">
                  <c:v>44566</c:v>
                </c:pt>
                <c:pt idx="1045">
                  <c:v>44567</c:v>
                </c:pt>
                <c:pt idx="1046">
                  <c:v>44568</c:v>
                </c:pt>
                <c:pt idx="1047">
                  <c:v>44569</c:v>
                </c:pt>
                <c:pt idx="1048">
                  <c:v>44570</c:v>
                </c:pt>
                <c:pt idx="1049">
                  <c:v>44571</c:v>
                </c:pt>
                <c:pt idx="1050">
                  <c:v>44572</c:v>
                </c:pt>
                <c:pt idx="1051">
                  <c:v>44573</c:v>
                </c:pt>
                <c:pt idx="1052">
                  <c:v>44574</c:v>
                </c:pt>
                <c:pt idx="1053">
                  <c:v>44575</c:v>
                </c:pt>
                <c:pt idx="1054">
                  <c:v>44576</c:v>
                </c:pt>
                <c:pt idx="1055">
                  <c:v>44577</c:v>
                </c:pt>
                <c:pt idx="1056">
                  <c:v>44578</c:v>
                </c:pt>
                <c:pt idx="1057">
                  <c:v>44579</c:v>
                </c:pt>
                <c:pt idx="1058">
                  <c:v>44580</c:v>
                </c:pt>
                <c:pt idx="1059">
                  <c:v>44581</c:v>
                </c:pt>
                <c:pt idx="1060">
                  <c:v>44582</c:v>
                </c:pt>
                <c:pt idx="1061">
                  <c:v>44583</c:v>
                </c:pt>
                <c:pt idx="1062">
                  <c:v>44584</c:v>
                </c:pt>
                <c:pt idx="1063">
                  <c:v>44585</c:v>
                </c:pt>
                <c:pt idx="1064">
                  <c:v>44586</c:v>
                </c:pt>
                <c:pt idx="1065">
                  <c:v>44587</c:v>
                </c:pt>
                <c:pt idx="1066">
                  <c:v>44588</c:v>
                </c:pt>
                <c:pt idx="1067">
                  <c:v>44589</c:v>
                </c:pt>
                <c:pt idx="1068">
                  <c:v>44590</c:v>
                </c:pt>
                <c:pt idx="1069">
                  <c:v>44591</c:v>
                </c:pt>
                <c:pt idx="1070">
                  <c:v>44592</c:v>
                </c:pt>
                <c:pt idx="1071">
                  <c:v>44593</c:v>
                </c:pt>
                <c:pt idx="1072">
                  <c:v>44594</c:v>
                </c:pt>
                <c:pt idx="1073">
                  <c:v>44595</c:v>
                </c:pt>
                <c:pt idx="1074">
                  <c:v>44596</c:v>
                </c:pt>
                <c:pt idx="1075">
                  <c:v>44597</c:v>
                </c:pt>
                <c:pt idx="1076">
                  <c:v>44598</c:v>
                </c:pt>
                <c:pt idx="1077">
                  <c:v>44599</c:v>
                </c:pt>
                <c:pt idx="1078">
                  <c:v>44600</c:v>
                </c:pt>
                <c:pt idx="1079">
                  <c:v>44601</c:v>
                </c:pt>
                <c:pt idx="1080">
                  <c:v>44602</c:v>
                </c:pt>
                <c:pt idx="1081">
                  <c:v>44603</c:v>
                </c:pt>
                <c:pt idx="1082">
                  <c:v>44604</c:v>
                </c:pt>
                <c:pt idx="1083">
                  <c:v>44605</c:v>
                </c:pt>
                <c:pt idx="1084">
                  <c:v>44606</c:v>
                </c:pt>
                <c:pt idx="1085">
                  <c:v>44607</c:v>
                </c:pt>
                <c:pt idx="1086">
                  <c:v>44608</c:v>
                </c:pt>
                <c:pt idx="1087">
                  <c:v>44609</c:v>
                </c:pt>
                <c:pt idx="1088">
                  <c:v>44610</c:v>
                </c:pt>
                <c:pt idx="1089">
                  <c:v>44611</c:v>
                </c:pt>
                <c:pt idx="1090">
                  <c:v>44612</c:v>
                </c:pt>
                <c:pt idx="1091">
                  <c:v>44613</c:v>
                </c:pt>
                <c:pt idx="1092">
                  <c:v>44614</c:v>
                </c:pt>
                <c:pt idx="1093">
                  <c:v>44615</c:v>
                </c:pt>
                <c:pt idx="1094">
                  <c:v>44616</c:v>
                </c:pt>
                <c:pt idx="1095">
                  <c:v>44617</c:v>
                </c:pt>
                <c:pt idx="1096">
                  <c:v>44618</c:v>
                </c:pt>
                <c:pt idx="1097">
                  <c:v>44619</c:v>
                </c:pt>
                <c:pt idx="1098">
                  <c:v>44620</c:v>
                </c:pt>
                <c:pt idx="1099">
                  <c:v>44621</c:v>
                </c:pt>
                <c:pt idx="1100">
                  <c:v>44622</c:v>
                </c:pt>
                <c:pt idx="1101">
                  <c:v>44623</c:v>
                </c:pt>
                <c:pt idx="1102">
                  <c:v>44624</c:v>
                </c:pt>
                <c:pt idx="1103">
                  <c:v>44625</c:v>
                </c:pt>
                <c:pt idx="1104">
                  <c:v>44626</c:v>
                </c:pt>
                <c:pt idx="1105">
                  <c:v>44627</c:v>
                </c:pt>
                <c:pt idx="1106">
                  <c:v>44628</c:v>
                </c:pt>
                <c:pt idx="1107">
                  <c:v>44629</c:v>
                </c:pt>
                <c:pt idx="1108">
                  <c:v>44630</c:v>
                </c:pt>
                <c:pt idx="1109">
                  <c:v>44631</c:v>
                </c:pt>
                <c:pt idx="1110">
                  <c:v>44632</c:v>
                </c:pt>
                <c:pt idx="1111">
                  <c:v>44633</c:v>
                </c:pt>
                <c:pt idx="1112">
                  <c:v>44634</c:v>
                </c:pt>
                <c:pt idx="1113">
                  <c:v>44635</c:v>
                </c:pt>
                <c:pt idx="1114">
                  <c:v>44636</c:v>
                </c:pt>
                <c:pt idx="1115">
                  <c:v>44637</c:v>
                </c:pt>
                <c:pt idx="1116">
                  <c:v>44638</c:v>
                </c:pt>
                <c:pt idx="1117">
                  <c:v>44639</c:v>
                </c:pt>
                <c:pt idx="1118">
                  <c:v>44640</c:v>
                </c:pt>
                <c:pt idx="1119">
                  <c:v>44641</c:v>
                </c:pt>
                <c:pt idx="1120">
                  <c:v>44642</c:v>
                </c:pt>
                <c:pt idx="1121">
                  <c:v>44643</c:v>
                </c:pt>
                <c:pt idx="1122">
                  <c:v>44644</c:v>
                </c:pt>
                <c:pt idx="1123">
                  <c:v>44645</c:v>
                </c:pt>
                <c:pt idx="1124">
                  <c:v>44646</c:v>
                </c:pt>
                <c:pt idx="1125">
                  <c:v>44647</c:v>
                </c:pt>
                <c:pt idx="1126">
                  <c:v>44648</c:v>
                </c:pt>
                <c:pt idx="1127">
                  <c:v>44649</c:v>
                </c:pt>
                <c:pt idx="1128">
                  <c:v>44650</c:v>
                </c:pt>
                <c:pt idx="1129">
                  <c:v>44651</c:v>
                </c:pt>
                <c:pt idx="1130">
                  <c:v>44652</c:v>
                </c:pt>
                <c:pt idx="1131">
                  <c:v>44653</c:v>
                </c:pt>
                <c:pt idx="1132">
                  <c:v>44654</c:v>
                </c:pt>
                <c:pt idx="1133">
                  <c:v>44655</c:v>
                </c:pt>
                <c:pt idx="1134">
                  <c:v>44656</c:v>
                </c:pt>
                <c:pt idx="1135">
                  <c:v>44657</c:v>
                </c:pt>
                <c:pt idx="1136">
                  <c:v>44658</c:v>
                </c:pt>
                <c:pt idx="1137">
                  <c:v>44659</c:v>
                </c:pt>
                <c:pt idx="1138">
                  <c:v>44660</c:v>
                </c:pt>
                <c:pt idx="1139">
                  <c:v>44661</c:v>
                </c:pt>
                <c:pt idx="1140">
                  <c:v>44662</c:v>
                </c:pt>
                <c:pt idx="1141">
                  <c:v>44663</c:v>
                </c:pt>
                <c:pt idx="1142">
                  <c:v>44664</c:v>
                </c:pt>
                <c:pt idx="1143">
                  <c:v>44665</c:v>
                </c:pt>
                <c:pt idx="1144">
                  <c:v>44666</c:v>
                </c:pt>
                <c:pt idx="1145">
                  <c:v>44667</c:v>
                </c:pt>
                <c:pt idx="1146">
                  <c:v>44668</c:v>
                </c:pt>
                <c:pt idx="1147">
                  <c:v>44669</c:v>
                </c:pt>
                <c:pt idx="1148">
                  <c:v>44670</c:v>
                </c:pt>
                <c:pt idx="1149">
                  <c:v>44671</c:v>
                </c:pt>
                <c:pt idx="1150">
                  <c:v>44672</c:v>
                </c:pt>
                <c:pt idx="1151">
                  <c:v>44673</c:v>
                </c:pt>
                <c:pt idx="1152">
                  <c:v>44674</c:v>
                </c:pt>
                <c:pt idx="1153">
                  <c:v>44675</c:v>
                </c:pt>
                <c:pt idx="1154">
                  <c:v>44676</c:v>
                </c:pt>
                <c:pt idx="1155">
                  <c:v>44677</c:v>
                </c:pt>
                <c:pt idx="1156">
                  <c:v>44678</c:v>
                </c:pt>
                <c:pt idx="1157">
                  <c:v>44679</c:v>
                </c:pt>
                <c:pt idx="1158">
                  <c:v>44680</c:v>
                </c:pt>
                <c:pt idx="1159">
                  <c:v>44681</c:v>
                </c:pt>
                <c:pt idx="1160">
                  <c:v>44682</c:v>
                </c:pt>
                <c:pt idx="1161">
                  <c:v>44683</c:v>
                </c:pt>
                <c:pt idx="1162">
                  <c:v>44684</c:v>
                </c:pt>
                <c:pt idx="1163">
                  <c:v>44685</c:v>
                </c:pt>
                <c:pt idx="1164">
                  <c:v>44686</c:v>
                </c:pt>
                <c:pt idx="1165">
                  <c:v>44687</c:v>
                </c:pt>
                <c:pt idx="1166">
                  <c:v>44688</c:v>
                </c:pt>
                <c:pt idx="1167">
                  <c:v>44689</c:v>
                </c:pt>
              </c:numCache>
            </c:numRef>
          </c:cat>
          <c:val>
            <c:numRef>
              <c:f>'GBPUSD Oxford'!$C$4:$C$1200</c:f>
              <c:numCache>
                <c:formatCode>General</c:formatCode>
                <c:ptCount val="1197"/>
                <c:pt idx="0">
                  <c:v>1.4043000000000001</c:v>
                </c:pt>
                <c:pt idx="1">
                  <c:v>1.4056</c:v>
                </c:pt>
                <c:pt idx="2">
                  <c:v>1.4079999999999999</c:v>
                </c:pt>
                <c:pt idx="3">
                  <c:v>1.4000999999999999</c:v>
                </c:pt>
                <c:pt idx="4">
                  <c:v>1.409</c:v>
                </c:pt>
                <c:pt idx="5">
                  <c:v>1.4129</c:v>
                </c:pt>
                <c:pt idx="6">
                  <c:v>1.4172</c:v>
                </c:pt>
                <c:pt idx="7">
                  <c:v>1.4176</c:v>
                </c:pt>
                <c:pt idx="8">
                  <c:v>1.4225000000000001</c:v>
                </c:pt>
                <c:pt idx="9">
                  <c:v>1.4238999999999999</c:v>
                </c:pt>
                <c:pt idx="10">
                  <c:v>1.4335</c:v>
                </c:pt>
                <c:pt idx="11">
                  <c:v>1.4286000000000001</c:v>
                </c:pt>
                <c:pt idx="12">
                  <c:v>1.4200999999999999</c:v>
                </c:pt>
                <c:pt idx="13">
                  <c:v>1.409</c:v>
                </c:pt>
                <c:pt idx="14">
                  <c:v>1.4003000000000001</c:v>
                </c:pt>
                <c:pt idx="15">
                  <c:v>1.3938999999999999</c:v>
                </c:pt>
                <c:pt idx="16">
                  <c:v>1.3975</c:v>
                </c:pt>
                <c:pt idx="17">
                  <c:v>1.3929</c:v>
                </c:pt>
                <c:pt idx="18">
                  <c:v>1.3914</c:v>
                </c:pt>
                <c:pt idx="19">
                  <c:v>1.3777999999999999</c:v>
                </c:pt>
                <c:pt idx="20">
                  <c:v>1.3769</c:v>
                </c:pt>
                <c:pt idx="21">
                  <c:v>1.3611</c:v>
                </c:pt>
                <c:pt idx="22">
                  <c:v>1.3575999999999999</c:v>
                </c:pt>
                <c:pt idx="23">
                  <c:v>1.3573999999999999</c:v>
                </c:pt>
                <c:pt idx="24">
                  <c:v>1.353</c:v>
                </c:pt>
                <c:pt idx="25">
                  <c:v>1.3554999999999999</c:v>
                </c:pt>
                <c:pt idx="26">
                  <c:v>1.3544</c:v>
                </c:pt>
                <c:pt idx="27">
                  <c:v>1.3544</c:v>
                </c:pt>
                <c:pt idx="28">
                  <c:v>1.3515999999999999</c:v>
                </c:pt>
                <c:pt idx="29">
                  <c:v>1.3541000000000001</c:v>
                </c:pt>
                <c:pt idx="30">
                  <c:v>1.3553999999999999</c:v>
                </c:pt>
                <c:pt idx="31">
                  <c:v>1.3504</c:v>
                </c:pt>
                <c:pt idx="32">
                  <c:v>1.3485</c:v>
                </c:pt>
                <c:pt idx="33">
                  <c:v>1.3514999999999999</c:v>
                </c:pt>
                <c:pt idx="34">
                  <c:v>1.3471</c:v>
                </c:pt>
                <c:pt idx="35">
                  <c:v>1.3428</c:v>
                </c:pt>
                <c:pt idx="36">
                  <c:v>1.3433999999999999</c:v>
                </c:pt>
                <c:pt idx="37">
                  <c:v>1.3346</c:v>
                </c:pt>
                <c:pt idx="38">
                  <c:v>1.3379000000000001</c:v>
                </c:pt>
                <c:pt idx="39">
                  <c:v>1.3307</c:v>
                </c:pt>
                <c:pt idx="40">
                  <c:v>1.3310999999999999</c:v>
                </c:pt>
                <c:pt idx="41">
                  <c:v>1.3250999999999999</c:v>
                </c:pt>
                <c:pt idx="42">
                  <c:v>1.3289</c:v>
                </c:pt>
                <c:pt idx="43">
                  <c:v>1.3298000000000001</c:v>
                </c:pt>
                <c:pt idx="44">
                  <c:v>1.3347</c:v>
                </c:pt>
                <c:pt idx="45">
                  <c:v>1.3310999999999999</c:v>
                </c:pt>
                <c:pt idx="46">
                  <c:v>1.3393999999999999</c:v>
                </c:pt>
                <c:pt idx="47">
                  <c:v>1.3411</c:v>
                </c:pt>
                <c:pt idx="48">
                  <c:v>1.3420000000000001</c:v>
                </c:pt>
                <c:pt idx="49">
                  <c:v>1.341</c:v>
                </c:pt>
                <c:pt idx="50">
                  <c:v>1.3372999999999999</c:v>
                </c:pt>
                <c:pt idx="51">
                  <c:v>1.337</c:v>
                </c:pt>
                <c:pt idx="52">
                  <c:v>1.3373999999999999</c:v>
                </c:pt>
                <c:pt idx="53">
                  <c:v>1.3261000000000001</c:v>
                </c:pt>
                <c:pt idx="54">
                  <c:v>1.3283</c:v>
                </c:pt>
                <c:pt idx="55">
                  <c:v>1.3242</c:v>
                </c:pt>
                <c:pt idx="56">
                  <c:v>1.3178000000000001</c:v>
                </c:pt>
                <c:pt idx="57">
                  <c:v>1.3170999999999999</c:v>
                </c:pt>
                <c:pt idx="58">
                  <c:v>1.325</c:v>
                </c:pt>
                <c:pt idx="59">
                  <c:v>1.3268</c:v>
                </c:pt>
                <c:pt idx="60">
                  <c:v>1.3273999999999999</c:v>
                </c:pt>
                <c:pt idx="61">
                  <c:v>1.3226</c:v>
                </c:pt>
                <c:pt idx="62">
                  <c:v>1.3109999999999999</c:v>
                </c:pt>
                <c:pt idx="63">
                  <c:v>1.3076000000000001</c:v>
                </c:pt>
                <c:pt idx="64">
                  <c:v>1.3207</c:v>
                </c:pt>
                <c:pt idx="65">
                  <c:v>1.3141</c:v>
                </c:pt>
                <c:pt idx="66">
                  <c:v>1.3190999999999999</c:v>
                </c:pt>
                <c:pt idx="67">
                  <c:v>1.323</c:v>
                </c:pt>
                <c:pt idx="68">
                  <c:v>1.3225</c:v>
                </c:pt>
                <c:pt idx="69">
                  <c:v>1.3283</c:v>
                </c:pt>
                <c:pt idx="70">
                  <c:v>1.3257000000000001</c:v>
                </c:pt>
                <c:pt idx="71">
                  <c:v>1.3273999999999999</c:v>
                </c:pt>
                <c:pt idx="72">
                  <c:v>1.3203</c:v>
                </c:pt>
                <c:pt idx="73">
                  <c:v>1.3204</c:v>
                </c:pt>
                <c:pt idx="74">
                  <c:v>1.3231999999999999</c:v>
                </c:pt>
                <c:pt idx="75">
                  <c:v>1.3232999999999999</c:v>
                </c:pt>
                <c:pt idx="76">
                  <c:v>1.3111999999999999</c:v>
                </c:pt>
                <c:pt idx="77">
                  <c:v>1.3068</c:v>
                </c:pt>
                <c:pt idx="78">
                  <c:v>1.3011999999999999</c:v>
                </c:pt>
                <c:pt idx="79">
                  <c:v>1.3131999999999999</c:v>
                </c:pt>
                <c:pt idx="80">
                  <c:v>1.3101</c:v>
                </c:pt>
                <c:pt idx="81">
                  <c:v>1.3143</c:v>
                </c:pt>
                <c:pt idx="82">
                  <c:v>1.3187</c:v>
                </c:pt>
                <c:pt idx="83">
                  <c:v>1.3107</c:v>
                </c:pt>
                <c:pt idx="84">
                  <c:v>1.3103</c:v>
                </c:pt>
                <c:pt idx="85">
                  <c:v>1.3130999999999999</c:v>
                </c:pt>
                <c:pt idx="86">
                  <c:v>1.3124</c:v>
                </c:pt>
                <c:pt idx="87">
                  <c:v>1.3124</c:v>
                </c:pt>
                <c:pt idx="88">
                  <c:v>1.3017000000000001</c:v>
                </c:pt>
                <c:pt idx="89">
                  <c:v>1.3005</c:v>
                </c:pt>
                <c:pt idx="90">
                  <c:v>1.2941</c:v>
                </c:pt>
                <c:pt idx="91">
                  <c:v>1.2937000000000001</c:v>
                </c:pt>
                <c:pt idx="92">
                  <c:v>1.2879</c:v>
                </c:pt>
                <c:pt idx="93">
                  <c:v>1.2822</c:v>
                </c:pt>
                <c:pt idx="94">
                  <c:v>1.2766999999999999</c:v>
                </c:pt>
                <c:pt idx="95">
                  <c:v>1.2766</c:v>
                </c:pt>
                <c:pt idx="96">
                  <c:v>1.2723</c:v>
                </c:pt>
                <c:pt idx="97">
                  <c:v>1.2696000000000001</c:v>
                </c:pt>
                <c:pt idx="98">
                  <c:v>1.2717000000000001</c:v>
                </c:pt>
                <c:pt idx="99">
                  <c:v>1.2749999999999999</c:v>
                </c:pt>
                <c:pt idx="100">
                  <c:v>1.2796000000000001</c:v>
                </c:pt>
                <c:pt idx="101">
                  <c:v>1.2899</c:v>
                </c:pt>
                <c:pt idx="102">
                  <c:v>1.2908999999999999</c:v>
                </c:pt>
                <c:pt idx="103">
                  <c:v>1.2809999999999999</c:v>
                </c:pt>
                <c:pt idx="104">
                  <c:v>1.2843</c:v>
                </c:pt>
                <c:pt idx="105">
                  <c:v>1.2890999999999999</c:v>
                </c:pt>
                <c:pt idx="106">
                  <c:v>1.2875000000000001</c:v>
                </c:pt>
                <c:pt idx="107">
                  <c:v>1.3024</c:v>
                </c:pt>
                <c:pt idx="108">
                  <c:v>1.3008</c:v>
                </c:pt>
                <c:pt idx="109">
                  <c:v>1.2961</c:v>
                </c:pt>
                <c:pt idx="110">
                  <c:v>1.2869999999999999</c:v>
                </c:pt>
                <c:pt idx="111">
                  <c:v>1.2854000000000001</c:v>
                </c:pt>
                <c:pt idx="112">
                  <c:v>1.2902</c:v>
                </c:pt>
                <c:pt idx="113">
                  <c:v>1.2929999999999999</c:v>
                </c:pt>
                <c:pt idx="114">
                  <c:v>1.2921</c:v>
                </c:pt>
                <c:pt idx="115">
                  <c:v>1.3025</c:v>
                </c:pt>
                <c:pt idx="116">
                  <c:v>1.3032999999999999</c:v>
                </c:pt>
                <c:pt idx="117">
                  <c:v>1.3046</c:v>
                </c:pt>
                <c:pt idx="118">
                  <c:v>1.3105</c:v>
                </c:pt>
                <c:pt idx="119">
                  <c:v>1.3066</c:v>
                </c:pt>
                <c:pt idx="120">
                  <c:v>1.3156000000000001</c:v>
                </c:pt>
                <c:pt idx="121">
                  <c:v>1.3147</c:v>
                </c:pt>
                <c:pt idx="122">
                  <c:v>1.3142</c:v>
                </c:pt>
                <c:pt idx="123">
                  <c:v>1.3265</c:v>
                </c:pt>
                <c:pt idx="124">
                  <c:v>1.3076000000000001</c:v>
                </c:pt>
                <c:pt idx="125">
                  <c:v>1.3119000000000001</c:v>
                </c:pt>
                <c:pt idx="126">
                  <c:v>1.3181</c:v>
                </c:pt>
                <c:pt idx="127">
                  <c:v>1.3168</c:v>
                </c:pt>
                <c:pt idx="128">
                  <c:v>1.3080000000000001</c:v>
                </c:pt>
                <c:pt idx="129">
                  <c:v>1.3028</c:v>
                </c:pt>
                <c:pt idx="130">
                  <c:v>1.3041</c:v>
                </c:pt>
                <c:pt idx="131">
                  <c:v>1.2977000000000001</c:v>
                </c:pt>
                <c:pt idx="132">
                  <c:v>1.2938000000000001</c:v>
                </c:pt>
                <c:pt idx="133">
                  <c:v>1.3018000000000001</c:v>
                </c:pt>
                <c:pt idx="134">
                  <c:v>1.3122</c:v>
                </c:pt>
                <c:pt idx="135">
                  <c:v>1.3088</c:v>
                </c:pt>
                <c:pt idx="136">
                  <c:v>1.3142</c:v>
                </c:pt>
                <c:pt idx="137">
                  <c:v>1.3193999999999999</c:v>
                </c:pt>
                <c:pt idx="138">
                  <c:v>1.3232999999999999</c:v>
                </c:pt>
                <c:pt idx="139">
                  <c:v>1.3153999999999999</c:v>
                </c:pt>
                <c:pt idx="140">
                  <c:v>1.3149999999999999</c:v>
                </c:pt>
                <c:pt idx="141">
                  <c:v>1.3184</c:v>
                </c:pt>
                <c:pt idx="142">
                  <c:v>1.3112999999999999</c:v>
                </c:pt>
                <c:pt idx="143">
                  <c:v>1.3017000000000001</c:v>
                </c:pt>
                <c:pt idx="144">
                  <c:v>1.3069999999999999</c:v>
                </c:pt>
                <c:pt idx="145">
                  <c:v>1.2961</c:v>
                </c:pt>
                <c:pt idx="146">
                  <c:v>1.2982</c:v>
                </c:pt>
                <c:pt idx="147">
                  <c:v>1.288</c:v>
                </c:pt>
                <c:pt idx="148">
                  <c:v>1.2815000000000001</c:v>
                </c:pt>
                <c:pt idx="149">
                  <c:v>1.2830999999999999</c:v>
                </c:pt>
                <c:pt idx="150">
                  <c:v>1.2790999999999999</c:v>
                </c:pt>
                <c:pt idx="151">
                  <c:v>1.2704</c:v>
                </c:pt>
                <c:pt idx="152">
                  <c:v>1.2765</c:v>
                </c:pt>
                <c:pt idx="153">
                  <c:v>1.3008999999999999</c:v>
                </c:pt>
                <c:pt idx="154">
                  <c:v>1.2969999999999999</c:v>
                </c:pt>
                <c:pt idx="155">
                  <c:v>1.304</c:v>
                </c:pt>
                <c:pt idx="156">
                  <c:v>1.3097000000000001</c:v>
                </c:pt>
                <c:pt idx="157">
                  <c:v>1.3124</c:v>
                </c:pt>
                <c:pt idx="158">
                  <c:v>1.3061</c:v>
                </c:pt>
                <c:pt idx="159">
                  <c:v>1.2974000000000001</c:v>
                </c:pt>
                <c:pt idx="160">
                  <c:v>1.2847</c:v>
                </c:pt>
                <c:pt idx="161">
                  <c:v>1.2970999999999999</c:v>
                </c:pt>
                <c:pt idx="162">
                  <c:v>1.2994000000000001</c:v>
                </c:pt>
                <c:pt idx="163">
                  <c:v>1.2774000000000001</c:v>
                </c:pt>
                <c:pt idx="164">
                  <c:v>1.2837000000000001</c:v>
                </c:pt>
                <c:pt idx="165">
                  <c:v>1.2848999999999999</c:v>
                </c:pt>
                <c:pt idx="166">
                  <c:v>1.2786</c:v>
                </c:pt>
                <c:pt idx="167">
                  <c:v>1.2775000000000001</c:v>
                </c:pt>
                <c:pt idx="168">
                  <c:v>1.2876000000000001</c:v>
                </c:pt>
                <c:pt idx="169">
                  <c:v>1.2811999999999999</c:v>
                </c:pt>
                <c:pt idx="170">
                  <c:v>1.2833000000000001</c:v>
                </c:pt>
                <c:pt idx="171">
                  <c:v>1.2746999999999999</c:v>
                </c:pt>
                <c:pt idx="172">
                  <c:v>1.2824</c:v>
                </c:pt>
                <c:pt idx="173">
                  <c:v>1.2791999999999999</c:v>
                </c:pt>
                <c:pt idx="174">
                  <c:v>1.2750999999999999</c:v>
                </c:pt>
                <c:pt idx="175">
                  <c:v>1.2722</c:v>
                </c:pt>
                <c:pt idx="176">
                  <c:v>1.2718</c:v>
                </c:pt>
                <c:pt idx="177">
                  <c:v>1.2730999999999999</c:v>
                </c:pt>
                <c:pt idx="178">
                  <c:v>1.2782</c:v>
                </c:pt>
                <c:pt idx="179">
                  <c:v>1.2726</c:v>
                </c:pt>
                <c:pt idx="180">
                  <c:v>1.2559</c:v>
                </c:pt>
                <c:pt idx="181">
                  <c:v>1.2484</c:v>
                </c:pt>
                <c:pt idx="182">
                  <c:v>1.2628999999999999</c:v>
                </c:pt>
                <c:pt idx="183">
                  <c:v>1.2655000000000001</c:v>
                </c:pt>
                <c:pt idx="184">
                  <c:v>1.2583</c:v>
                </c:pt>
                <c:pt idx="185">
                  <c:v>1.2625</c:v>
                </c:pt>
                <c:pt idx="186">
                  <c:v>1.2644</c:v>
                </c:pt>
                <c:pt idx="187">
                  <c:v>1.2606999999999999</c:v>
                </c:pt>
                <c:pt idx="188">
                  <c:v>1.2655000000000001</c:v>
                </c:pt>
                <c:pt idx="189">
                  <c:v>1.2629999999999999</c:v>
                </c:pt>
                <c:pt idx="190">
                  <c:v>1.2722</c:v>
                </c:pt>
                <c:pt idx="191">
                  <c:v>1.2684</c:v>
                </c:pt>
                <c:pt idx="192">
                  <c:v>1.2632000000000001</c:v>
                </c:pt>
                <c:pt idx="193">
                  <c:v>1.2642</c:v>
                </c:pt>
                <c:pt idx="194">
                  <c:v>1.2705</c:v>
                </c:pt>
                <c:pt idx="195">
                  <c:v>1.2757000000000001</c:v>
                </c:pt>
                <c:pt idx="196">
                  <c:v>1.2750999999999999</c:v>
                </c:pt>
                <c:pt idx="197">
                  <c:v>1.2606999999999999</c:v>
                </c:pt>
                <c:pt idx="198">
                  <c:v>1.2630999999999999</c:v>
                </c:pt>
                <c:pt idx="199">
                  <c:v>1.2726</c:v>
                </c:pt>
                <c:pt idx="200">
                  <c:v>1.2778</c:v>
                </c:pt>
                <c:pt idx="201">
                  <c:v>1.2717000000000001</c:v>
                </c:pt>
                <c:pt idx="202">
                  <c:v>1.2787999999999999</c:v>
                </c:pt>
                <c:pt idx="203">
                  <c:v>1.2746999999999999</c:v>
                </c:pt>
                <c:pt idx="204">
                  <c:v>1.2841</c:v>
                </c:pt>
                <c:pt idx="205">
                  <c:v>1.2863</c:v>
                </c:pt>
                <c:pt idx="206">
                  <c:v>1.2858000000000001</c:v>
                </c:pt>
                <c:pt idx="207">
                  <c:v>1.2881</c:v>
                </c:pt>
                <c:pt idx="208">
                  <c:v>1.2984</c:v>
                </c:pt>
                <c:pt idx="209">
                  <c:v>1.2873000000000001</c:v>
                </c:pt>
                <c:pt idx="210">
                  <c:v>1.2889999999999999</c:v>
                </c:pt>
                <c:pt idx="211">
                  <c:v>1.2957000000000001</c:v>
                </c:pt>
                <c:pt idx="212">
                  <c:v>1.3067</c:v>
                </c:pt>
                <c:pt idx="213">
                  <c:v>1.3064</c:v>
                </c:pt>
                <c:pt idx="214">
                  <c:v>1.3201000000000001</c:v>
                </c:pt>
                <c:pt idx="215">
                  <c:v>1.3162</c:v>
                </c:pt>
                <c:pt idx="216">
                  <c:v>1.3066</c:v>
                </c:pt>
                <c:pt idx="217">
                  <c:v>1.3116000000000001</c:v>
                </c:pt>
                <c:pt idx="218">
                  <c:v>1.31</c:v>
                </c:pt>
                <c:pt idx="219">
                  <c:v>1.3083</c:v>
                </c:pt>
                <c:pt idx="220">
                  <c:v>1.3035000000000001</c:v>
                </c:pt>
                <c:pt idx="221">
                  <c:v>1.2942</c:v>
                </c:pt>
                <c:pt idx="222">
                  <c:v>1.2931999999999999</c:v>
                </c:pt>
                <c:pt idx="223">
                  <c:v>1.2952999999999999</c:v>
                </c:pt>
                <c:pt idx="224">
                  <c:v>1.2947</c:v>
                </c:pt>
                <c:pt idx="225">
                  <c:v>1.2848999999999999</c:v>
                </c:pt>
                <c:pt idx="226">
                  <c:v>1.2889999999999999</c:v>
                </c:pt>
                <c:pt idx="227">
                  <c:v>1.2844</c:v>
                </c:pt>
                <c:pt idx="228">
                  <c:v>1.2810999999999999</c:v>
                </c:pt>
                <c:pt idx="229">
                  <c:v>1.2888999999999999</c:v>
                </c:pt>
                <c:pt idx="230">
                  <c:v>1.2921</c:v>
                </c:pt>
                <c:pt idx="231">
                  <c:v>1.3062</c:v>
                </c:pt>
                <c:pt idx="232">
                  <c:v>1.3048999999999999</c:v>
                </c:pt>
                <c:pt idx="233">
                  <c:v>1.3048999999999999</c:v>
                </c:pt>
                <c:pt idx="234">
                  <c:v>1.3051999999999999</c:v>
                </c:pt>
                <c:pt idx="235">
                  <c:v>1.3095000000000001</c:v>
                </c:pt>
                <c:pt idx="236">
                  <c:v>1.325</c:v>
                </c:pt>
                <c:pt idx="237">
                  <c:v>1.3308</c:v>
                </c:pt>
                <c:pt idx="238">
                  <c:v>1.3261000000000001</c:v>
                </c:pt>
                <c:pt idx="239">
                  <c:v>1.3202</c:v>
                </c:pt>
                <c:pt idx="240">
                  <c:v>1.3186</c:v>
                </c:pt>
                <c:pt idx="241">
                  <c:v>1.3174999999999999</c:v>
                </c:pt>
                <c:pt idx="242">
                  <c:v>1.3169</c:v>
                </c:pt>
                <c:pt idx="243">
                  <c:v>1.3084</c:v>
                </c:pt>
                <c:pt idx="244">
                  <c:v>1.3015000000000001</c:v>
                </c:pt>
                <c:pt idx="245">
                  <c:v>1.3150999999999999</c:v>
                </c:pt>
                <c:pt idx="246">
                  <c:v>1.3072999999999999</c:v>
                </c:pt>
                <c:pt idx="247">
                  <c:v>1.3337000000000001</c:v>
                </c:pt>
                <c:pt idx="248">
                  <c:v>1.3239000000000001</c:v>
                </c:pt>
                <c:pt idx="249">
                  <c:v>1.3289</c:v>
                </c:pt>
                <c:pt idx="250">
                  <c:v>1.3254999999999999</c:v>
                </c:pt>
                <c:pt idx="251">
                  <c:v>1.3267</c:v>
                </c:pt>
                <c:pt idx="252">
                  <c:v>1.3196000000000001</c:v>
                </c:pt>
                <c:pt idx="253">
                  <c:v>1.3107</c:v>
                </c:pt>
                <c:pt idx="254">
                  <c:v>1.3209</c:v>
                </c:pt>
                <c:pt idx="255">
                  <c:v>1.3202</c:v>
                </c:pt>
                <c:pt idx="256">
                  <c:v>1.3207</c:v>
                </c:pt>
                <c:pt idx="257">
                  <c:v>1.3189</c:v>
                </c:pt>
                <c:pt idx="258">
                  <c:v>1.3043</c:v>
                </c:pt>
                <c:pt idx="259">
                  <c:v>1.3030999999999999</c:v>
                </c:pt>
                <c:pt idx="260">
                  <c:v>1.3099000000000001</c:v>
                </c:pt>
                <c:pt idx="261">
                  <c:v>1.3127</c:v>
                </c:pt>
                <c:pt idx="262">
                  <c:v>1.3159000000000001</c:v>
                </c:pt>
                <c:pt idx="263">
                  <c:v>1.3077000000000001</c:v>
                </c:pt>
                <c:pt idx="264">
                  <c:v>1.3036000000000001</c:v>
                </c:pt>
                <c:pt idx="265">
                  <c:v>1.3062</c:v>
                </c:pt>
                <c:pt idx="266">
                  <c:v>1.306</c:v>
                </c:pt>
                <c:pt idx="267">
                  <c:v>1.3089</c:v>
                </c:pt>
                <c:pt idx="268">
                  <c:v>1.3053999999999999</c:v>
                </c:pt>
                <c:pt idx="269">
                  <c:v>1.3081</c:v>
                </c:pt>
                <c:pt idx="270">
                  <c:v>1.3097000000000001</c:v>
                </c:pt>
                <c:pt idx="271">
                  <c:v>1.3048</c:v>
                </c:pt>
                <c:pt idx="272">
                  <c:v>1.3043</c:v>
                </c:pt>
                <c:pt idx="273">
                  <c:v>1.2996000000000001</c:v>
                </c:pt>
                <c:pt idx="274">
                  <c:v>1.2988</c:v>
                </c:pt>
                <c:pt idx="275">
                  <c:v>1.2982</c:v>
                </c:pt>
                <c:pt idx="276">
                  <c:v>1.2937000000000001</c:v>
                </c:pt>
                <c:pt idx="277">
                  <c:v>1.29</c:v>
                </c:pt>
                <c:pt idx="278">
                  <c:v>1.2897000000000001</c:v>
                </c:pt>
                <c:pt idx="279">
                  <c:v>1.2917000000000001</c:v>
                </c:pt>
                <c:pt idx="280">
                  <c:v>1.2936000000000001</c:v>
                </c:pt>
                <c:pt idx="281">
                  <c:v>1.3030999999999999</c:v>
                </c:pt>
                <c:pt idx="282">
                  <c:v>1.3048999999999999</c:v>
                </c:pt>
                <c:pt idx="283">
                  <c:v>1.3033999999999999</c:v>
                </c:pt>
                <c:pt idx="284">
                  <c:v>1.3170999999999999</c:v>
                </c:pt>
                <c:pt idx="285">
                  <c:v>1.3095000000000001</c:v>
                </c:pt>
                <c:pt idx="286">
                  <c:v>1.3073999999999999</c:v>
                </c:pt>
                <c:pt idx="287">
                  <c:v>1.3006</c:v>
                </c:pt>
                <c:pt idx="288">
                  <c:v>1.3012999999999999</c:v>
                </c:pt>
                <c:pt idx="289">
                  <c:v>1.2999000000000001</c:v>
                </c:pt>
                <c:pt idx="290">
                  <c:v>1.2955000000000001</c:v>
                </c:pt>
                <c:pt idx="291">
                  <c:v>1.2904</c:v>
                </c:pt>
                <c:pt idx="292">
                  <c:v>1.2847999999999999</c:v>
                </c:pt>
                <c:pt idx="293">
                  <c:v>1.2795000000000001</c:v>
                </c:pt>
                <c:pt idx="294">
                  <c:v>1.2718</c:v>
                </c:pt>
                <c:pt idx="295">
                  <c:v>1.2726</c:v>
                </c:pt>
                <c:pt idx="296">
                  <c:v>1.2705</c:v>
                </c:pt>
                <c:pt idx="297">
                  <c:v>1.2661</c:v>
                </c:pt>
                <c:pt idx="298">
                  <c:v>1.2654000000000001</c:v>
                </c:pt>
                <c:pt idx="299">
                  <c:v>1.2712000000000001</c:v>
                </c:pt>
                <c:pt idx="300">
                  <c:v>1.2677</c:v>
                </c:pt>
                <c:pt idx="301">
                  <c:v>1.2652000000000001</c:v>
                </c:pt>
                <c:pt idx="302">
                  <c:v>1.2625</c:v>
                </c:pt>
                <c:pt idx="303">
                  <c:v>1.2605999999999999</c:v>
                </c:pt>
                <c:pt idx="304">
                  <c:v>1.2630999999999999</c:v>
                </c:pt>
                <c:pt idx="305">
                  <c:v>1.2663</c:v>
                </c:pt>
                <c:pt idx="306">
                  <c:v>1.2696000000000001</c:v>
                </c:pt>
                <c:pt idx="307">
                  <c:v>1.2684</c:v>
                </c:pt>
                <c:pt idx="308">
                  <c:v>1.2699</c:v>
                </c:pt>
                <c:pt idx="309">
                  <c:v>1.2734000000000001</c:v>
                </c:pt>
                <c:pt idx="310">
                  <c:v>1.2683</c:v>
                </c:pt>
                <c:pt idx="311">
                  <c:v>1.2722</c:v>
                </c:pt>
                <c:pt idx="312">
                  <c:v>1.2685999999999999</c:v>
                </c:pt>
                <c:pt idx="313">
                  <c:v>1.2672000000000001</c:v>
                </c:pt>
                <c:pt idx="314">
                  <c:v>1.2589999999999999</c:v>
                </c:pt>
                <c:pt idx="315">
                  <c:v>1.2532000000000001</c:v>
                </c:pt>
                <c:pt idx="316">
                  <c:v>1.2556</c:v>
                </c:pt>
                <c:pt idx="317">
                  <c:v>1.2639</c:v>
                </c:pt>
                <c:pt idx="318">
                  <c:v>1.2699</c:v>
                </c:pt>
                <c:pt idx="319">
                  <c:v>1.274</c:v>
                </c:pt>
                <c:pt idx="320">
                  <c:v>1.2739</c:v>
                </c:pt>
                <c:pt idx="321">
                  <c:v>1.2697000000000001</c:v>
                </c:pt>
                <c:pt idx="322">
                  <c:v>1.2687999999999999</c:v>
                </c:pt>
                <c:pt idx="323">
                  <c:v>1.2675000000000001</c:v>
                </c:pt>
                <c:pt idx="324">
                  <c:v>1.2693000000000001</c:v>
                </c:pt>
                <c:pt idx="325">
                  <c:v>1.2638</c:v>
                </c:pt>
                <c:pt idx="326">
                  <c:v>1.2591000000000001</c:v>
                </c:pt>
                <c:pt idx="327">
                  <c:v>1.2571000000000001</c:v>
                </c:pt>
                <c:pt idx="328">
                  <c:v>1.2576000000000001</c:v>
                </c:pt>
                <c:pt idx="329">
                  <c:v>1.2523</c:v>
                </c:pt>
                <c:pt idx="330">
                  <c:v>1.2509999999999999</c:v>
                </c:pt>
                <c:pt idx="331">
                  <c:v>1.2464999999999999</c:v>
                </c:pt>
                <c:pt idx="332">
                  <c:v>1.2499</c:v>
                </c:pt>
                <c:pt idx="333">
                  <c:v>1.2519</c:v>
                </c:pt>
                <c:pt idx="334">
                  <c:v>1.2573000000000001</c:v>
                </c:pt>
                <c:pt idx="335">
                  <c:v>1.2514000000000001</c:v>
                </c:pt>
                <c:pt idx="336">
                  <c:v>1.2403</c:v>
                </c:pt>
                <c:pt idx="337">
                  <c:v>1.2431000000000001</c:v>
                </c:pt>
                <c:pt idx="338">
                  <c:v>1.2545999999999999</c:v>
                </c:pt>
                <c:pt idx="339">
                  <c:v>1.25</c:v>
                </c:pt>
                <c:pt idx="340">
                  <c:v>1.2474000000000001</c:v>
                </c:pt>
                <c:pt idx="341">
                  <c:v>1.2436</c:v>
                </c:pt>
                <c:pt idx="342">
                  <c:v>1.2481</c:v>
                </c:pt>
                <c:pt idx="343">
                  <c:v>1.2454000000000001</c:v>
                </c:pt>
                <c:pt idx="344">
                  <c:v>1.238</c:v>
                </c:pt>
                <c:pt idx="345">
                  <c:v>1.2217</c:v>
                </c:pt>
                <c:pt idx="346">
                  <c:v>1.2149000000000001</c:v>
                </c:pt>
                <c:pt idx="347">
                  <c:v>1.2157</c:v>
                </c:pt>
                <c:pt idx="348">
                  <c:v>1.2131000000000001</c:v>
                </c:pt>
                <c:pt idx="349">
                  <c:v>1.2154</c:v>
                </c:pt>
                <c:pt idx="350">
                  <c:v>1.2141</c:v>
                </c:pt>
                <c:pt idx="351">
                  <c:v>1.2165999999999999</c:v>
                </c:pt>
                <c:pt idx="352">
                  <c:v>1.214</c:v>
                </c:pt>
                <c:pt idx="353">
                  <c:v>1.2131000000000001</c:v>
                </c:pt>
                <c:pt idx="354">
                  <c:v>1.2034</c:v>
                </c:pt>
                <c:pt idx="355">
                  <c:v>1.2073</c:v>
                </c:pt>
                <c:pt idx="356">
                  <c:v>1.2058</c:v>
                </c:pt>
                <c:pt idx="357">
                  <c:v>1.2059</c:v>
                </c:pt>
                <c:pt idx="358">
                  <c:v>1.2083999999999999</c:v>
                </c:pt>
                <c:pt idx="359">
                  <c:v>1.2149000000000001</c:v>
                </c:pt>
                <c:pt idx="360">
                  <c:v>1.2124999999999999</c:v>
                </c:pt>
                <c:pt idx="361">
                  <c:v>1.2168000000000001</c:v>
                </c:pt>
                <c:pt idx="362">
                  <c:v>1.2125999999999999</c:v>
                </c:pt>
                <c:pt idx="363">
                  <c:v>1.2250000000000001</c:v>
                </c:pt>
                <c:pt idx="364">
                  <c:v>1.2277</c:v>
                </c:pt>
                <c:pt idx="365">
                  <c:v>1.2215</c:v>
                </c:pt>
                <c:pt idx="366">
                  <c:v>1.2286999999999999</c:v>
                </c:pt>
                <c:pt idx="367">
                  <c:v>1.2209000000000001</c:v>
                </c:pt>
                <c:pt idx="368">
                  <c:v>1.2188000000000001</c:v>
                </c:pt>
                <c:pt idx="369">
                  <c:v>1.2156</c:v>
                </c:pt>
                <c:pt idx="370">
                  <c:v>1.2065999999999999</c:v>
                </c:pt>
                <c:pt idx="371">
                  <c:v>1.2083999999999999</c:v>
                </c:pt>
                <c:pt idx="372">
                  <c:v>1.2250000000000001</c:v>
                </c:pt>
                <c:pt idx="373">
                  <c:v>1.2329000000000001</c:v>
                </c:pt>
                <c:pt idx="374">
                  <c:v>1.2281</c:v>
                </c:pt>
                <c:pt idx="375">
                  <c:v>1.2344999999999999</c:v>
                </c:pt>
                <c:pt idx="376">
                  <c:v>1.2345999999999999</c:v>
                </c:pt>
                <c:pt idx="377">
                  <c:v>1.2325999999999999</c:v>
                </c:pt>
                <c:pt idx="378">
                  <c:v>1.2332000000000001</c:v>
                </c:pt>
                <c:pt idx="379">
                  <c:v>1.25</c:v>
                </c:pt>
                <c:pt idx="380">
                  <c:v>1.2427999999999999</c:v>
                </c:pt>
                <c:pt idx="381">
                  <c:v>1.25</c:v>
                </c:pt>
                <c:pt idx="382">
                  <c:v>1.2467999999999999</c:v>
                </c:pt>
                <c:pt idx="383">
                  <c:v>1.2524</c:v>
                </c:pt>
                <c:pt idx="384">
                  <c:v>1.2477</c:v>
                </c:pt>
                <c:pt idx="385">
                  <c:v>1.2428999999999999</c:v>
                </c:pt>
                <c:pt idx="386">
                  <c:v>1.2487999999999999</c:v>
                </c:pt>
                <c:pt idx="387">
                  <c:v>1.2349000000000001</c:v>
                </c:pt>
                <c:pt idx="388">
                  <c:v>1.2322</c:v>
                </c:pt>
                <c:pt idx="389">
                  <c:v>1.2287999999999999</c:v>
                </c:pt>
                <c:pt idx="390">
                  <c:v>1.2286999999999999</c:v>
                </c:pt>
                <c:pt idx="391">
                  <c:v>1.2301</c:v>
                </c:pt>
                <c:pt idx="392">
                  <c:v>1.23</c:v>
                </c:pt>
                <c:pt idx="393">
                  <c:v>1.2327999999999999</c:v>
                </c:pt>
                <c:pt idx="394">
                  <c:v>1.2332000000000001</c:v>
                </c:pt>
                <c:pt idx="395">
                  <c:v>1.2290000000000001</c:v>
                </c:pt>
                <c:pt idx="396">
                  <c:v>1.2217</c:v>
                </c:pt>
                <c:pt idx="397">
                  <c:v>1.2203999999999999</c:v>
                </c:pt>
                <c:pt idx="398">
                  <c:v>1.244</c:v>
                </c:pt>
                <c:pt idx="399">
                  <c:v>1.2646999999999999</c:v>
                </c:pt>
                <c:pt idx="400">
                  <c:v>1.2605999999999999</c:v>
                </c:pt>
                <c:pt idx="401">
                  <c:v>1.2786</c:v>
                </c:pt>
                <c:pt idx="402">
                  <c:v>1.2829999999999999</c:v>
                </c:pt>
                <c:pt idx="403">
                  <c:v>1.2887999999999999</c:v>
                </c:pt>
                <c:pt idx="404">
                  <c:v>1.2970999999999999</c:v>
                </c:pt>
                <c:pt idx="405">
                  <c:v>1.2958000000000001</c:v>
                </c:pt>
                <c:pt idx="406">
                  <c:v>1.2871999999999999</c:v>
                </c:pt>
                <c:pt idx="407">
                  <c:v>1.2916000000000001</c:v>
                </c:pt>
                <c:pt idx="408">
                  <c:v>1.2849999999999999</c:v>
                </c:pt>
                <c:pt idx="409">
                  <c:v>1.2821</c:v>
                </c:pt>
                <c:pt idx="410">
                  <c:v>1.2862</c:v>
                </c:pt>
                <c:pt idx="411">
                  <c:v>1.2865</c:v>
                </c:pt>
                <c:pt idx="412">
                  <c:v>1.2901</c:v>
                </c:pt>
                <c:pt idx="413">
                  <c:v>1.294</c:v>
                </c:pt>
                <c:pt idx="414">
                  <c:v>1.2934000000000001</c:v>
                </c:pt>
                <c:pt idx="415">
                  <c:v>1.2882</c:v>
                </c:pt>
                <c:pt idx="416">
                  <c:v>1.2882</c:v>
                </c:pt>
                <c:pt idx="417">
                  <c:v>1.2849999999999999</c:v>
                </c:pt>
                <c:pt idx="418">
                  <c:v>1.2813000000000001</c:v>
                </c:pt>
                <c:pt idx="419">
                  <c:v>1.2769999999999999</c:v>
                </c:pt>
                <c:pt idx="420">
                  <c:v>1.2850999999999999</c:v>
                </c:pt>
                <c:pt idx="421">
                  <c:v>1.2844</c:v>
                </c:pt>
                <c:pt idx="422">
                  <c:v>1.2848999999999999</c:v>
                </c:pt>
                <c:pt idx="423">
                  <c:v>1.2881</c:v>
                </c:pt>
                <c:pt idx="424">
                  <c:v>1.2899</c:v>
                </c:pt>
                <c:pt idx="425">
                  <c:v>1.2951999999999999</c:v>
                </c:pt>
                <c:pt idx="426">
                  <c:v>1.2922</c:v>
                </c:pt>
                <c:pt idx="427">
                  <c:v>1.2922</c:v>
                </c:pt>
                <c:pt idx="428">
                  <c:v>1.2912999999999999</c:v>
                </c:pt>
                <c:pt idx="429">
                  <c:v>1.2829999999999999</c:v>
                </c:pt>
                <c:pt idx="430">
                  <c:v>1.2898000000000001</c:v>
                </c:pt>
                <c:pt idx="431">
                  <c:v>1.2865</c:v>
                </c:pt>
                <c:pt idx="432">
                  <c:v>1.2921</c:v>
                </c:pt>
                <c:pt idx="433">
                  <c:v>1.2910999999999999</c:v>
                </c:pt>
                <c:pt idx="434">
                  <c:v>1.2932999999999999</c:v>
                </c:pt>
                <c:pt idx="435">
                  <c:v>1.2936000000000001</c:v>
                </c:pt>
                <c:pt idx="436">
                  <c:v>1.2991999999999999</c:v>
                </c:pt>
                <c:pt idx="437">
                  <c:v>1.3103</c:v>
                </c:pt>
                <c:pt idx="438">
                  <c:v>1.3154999999999999</c:v>
                </c:pt>
                <c:pt idx="439">
                  <c:v>1.3134999999999999</c:v>
                </c:pt>
                <c:pt idx="440">
                  <c:v>1.3143</c:v>
                </c:pt>
                <c:pt idx="441">
                  <c:v>1.3153999999999999</c:v>
                </c:pt>
                <c:pt idx="442">
                  <c:v>1.3192999999999999</c:v>
                </c:pt>
                <c:pt idx="443">
                  <c:v>1.3162</c:v>
                </c:pt>
                <c:pt idx="444">
                  <c:v>1.3325</c:v>
                </c:pt>
                <c:pt idx="445">
                  <c:v>1.3329</c:v>
                </c:pt>
                <c:pt idx="446">
                  <c:v>1.3128</c:v>
                </c:pt>
                <c:pt idx="447">
                  <c:v>1.3076000000000001</c:v>
                </c:pt>
                <c:pt idx="448">
                  <c:v>1.3007</c:v>
                </c:pt>
                <c:pt idx="449">
                  <c:v>1.3002</c:v>
                </c:pt>
                <c:pt idx="450">
                  <c:v>1.2932999999999999</c:v>
                </c:pt>
                <c:pt idx="451">
                  <c:v>1.2944</c:v>
                </c:pt>
                <c:pt idx="452">
                  <c:v>1.296</c:v>
                </c:pt>
                <c:pt idx="453">
                  <c:v>1.2991999999999999</c:v>
                </c:pt>
                <c:pt idx="454">
                  <c:v>1.3076000000000001</c:v>
                </c:pt>
                <c:pt idx="455">
                  <c:v>1.3112999999999999</c:v>
                </c:pt>
                <c:pt idx="456">
                  <c:v>1.3259000000000001</c:v>
                </c:pt>
                <c:pt idx="457">
                  <c:v>1.3253999999999999</c:v>
                </c:pt>
                <c:pt idx="458">
                  <c:v>1.3144</c:v>
                </c:pt>
                <c:pt idx="459">
                  <c:v>1.3086</c:v>
                </c:pt>
                <c:pt idx="460">
                  <c:v>1.3167</c:v>
                </c:pt>
                <c:pt idx="461">
                  <c:v>1.3123</c:v>
                </c:pt>
                <c:pt idx="462">
                  <c:v>1.3097000000000001</c:v>
                </c:pt>
                <c:pt idx="463">
                  <c:v>1.3065</c:v>
                </c:pt>
                <c:pt idx="464">
                  <c:v>1.3059000000000001</c:v>
                </c:pt>
                <c:pt idx="465">
                  <c:v>1.2988</c:v>
                </c:pt>
                <c:pt idx="466">
                  <c:v>1.3017000000000001</c:v>
                </c:pt>
                <c:pt idx="467">
                  <c:v>1.3036000000000001</c:v>
                </c:pt>
                <c:pt idx="468">
                  <c:v>1.3076000000000001</c:v>
                </c:pt>
                <c:pt idx="469">
                  <c:v>1.3008</c:v>
                </c:pt>
                <c:pt idx="470">
                  <c:v>1.3008999999999999</c:v>
                </c:pt>
                <c:pt idx="471">
                  <c:v>1.3047</c:v>
                </c:pt>
                <c:pt idx="472">
                  <c:v>1.3140000000000001</c:v>
                </c:pt>
                <c:pt idx="473">
                  <c:v>1.3121</c:v>
                </c:pt>
                <c:pt idx="474">
                  <c:v>1.3076000000000001</c:v>
                </c:pt>
                <c:pt idx="475">
                  <c:v>1.3052999999999999</c:v>
                </c:pt>
                <c:pt idx="476">
                  <c:v>1.3027</c:v>
                </c:pt>
                <c:pt idx="477">
                  <c:v>1.302</c:v>
                </c:pt>
                <c:pt idx="478">
                  <c:v>1.3093999999999999</c:v>
                </c:pt>
                <c:pt idx="479">
                  <c:v>1.3199000000000001</c:v>
                </c:pt>
                <c:pt idx="480">
                  <c:v>1.2992999999999999</c:v>
                </c:pt>
                <c:pt idx="481">
                  <c:v>1.3028999999999999</c:v>
                </c:pt>
                <c:pt idx="482">
                  <c:v>1.3</c:v>
                </c:pt>
                <c:pt idx="483">
                  <c:v>1.2927999999999999</c:v>
                </c:pt>
                <c:pt idx="484">
                  <c:v>1.2890999999999999</c:v>
                </c:pt>
                <c:pt idx="485">
                  <c:v>1.2912999999999999</c:v>
                </c:pt>
                <c:pt idx="486">
                  <c:v>1.2950999999999999</c:v>
                </c:pt>
                <c:pt idx="487">
                  <c:v>1.296</c:v>
                </c:pt>
                <c:pt idx="488">
                  <c:v>1.3045</c:v>
                </c:pt>
                <c:pt idx="489">
                  <c:v>1.3046</c:v>
                </c:pt>
                <c:pt idx="490">
                  <c:v>1.3006</c:v>
                </c:pt>
                <c:pt idx="491">
                  <c:v>1.2998000000000001</c:v>
                </c:pt>
                <c:pt idx="492">
                  <c:v>1.2919</c:v>
                </c:pt>
                <c:pt idx="493">
                  <c:v>1.2879</c:v>
                </c:pt>
                <c:pt idx="494">
                  <c:v>1.2968999999999999</c:v>
                </c:pt>
                <c:pt idx="495">
                  <c:v>1.2927</c:v>
                </c:pt>
                <c:pt idx="496">
                  <c:v>1.3004</c:v>
                </c:pt>
                <c:pt idx="497">
                  <c:v>1.2903</c:v>
                </c:pt>
                <c:pt idx="498">
                  <c:v>1.2884</c:v>
                </c:pt>
                <c:pt idx="499">
                  <c:v>1.282</c:v>
                </c:pt>
                <c:pt idx="500">
                  <c:v>1.2749999999999999</c:v>
                </c:pt>
                <c:pt idx="501">
                  <c:v>1.2809999999999999</c:v>
                </c:pt>
                <c:pt idx="502">
                  <c:v>1.2869999999999999</c:v>
                </c:pt>
                <c:pt idx="503">
                  <c:v>1.2954000000000001</c:v>
                </c:pt>
                <c:pt idx="504">
                  <c:v>1.3047</c:v>
                </c:pt>
                <c:pt idx="505">
                  <c:v>1.3130999999999999</c:v>
                </c:pt>
                <c:pt idx="506">
                  <c:v>1.2906</c:v>
                </c:pt>
                <c:pt idx="507">
                  <c:v>1.282</c:v>
                </c:pt>
                <c:pt idx="508">
                  <c:v>1.2571000000000001</c:v>
                </c:pt>
                <c:pt idx="509">
                  <c:v>1.2276</c:v>
                </c:pt>
                <c:pt idx="510">
                  <c:v>1.2265999999999999</c:v>
                </c:pt>
                <c:pt idx="511">
                  <c:v>1.2050000000000001</c:v>
                </c:pt>
                <c:pt idx="512">
                  <c:v>1.1613</c:v>
                </c:pt>
                <c:pt idx="513">
                  <c:v>1.1485000000000001</c:v>
                </c:pt>
                <c:pt idx="514">
                  <c:v>1.1640999999999999</c:v>
                </c:pt>
                <c:pt idx="515">
                  <c:v>1.1548</c:v>
                </c:pt>
                <c:pt idx="516">
                  <c:v>1.1757</c:v>
                </c:pt>
                <c:pt idx="517">
                  <c:v>1.1884999999999999</c:v>
                </c:pt>
                <c:pt idx="518">
                  <c:v>1.2201</c:v>
                </c:pt>
                <c:pt idx="519">
                  <c:v>1.2456</c:v>
                </c:pt>
                <c:pt idx="520">
                  <c:v>1.2416</c:v>
                </c:pt>
                <c:pt idx="521">
                  <c:v>1.2418</c:v>
                </c:pt>
                <c:pt idx="522">
                  <c:v>1.2376</c:v>
                </c:pt>
                <c:pt idx="523">
                  <c:v>1.2392000000000001</c:v>
                </c:pt>
                <c:pt idx="524">
                  <c:v>1.226</c:v>
                </c:pt>
                <c:pt idx="525">
                  <c:v>1.2229000000000001</c:v>
                </c:pt>
                <c:pt idx="526">
                  <c:v>1.2337</c:v>
                </c:pt>
                <c:pt idx="527">
                  <c:v>1.2384999999999999</c:v>
                </c:pt>
                <c:pt idx="528">
                  <c:v>1.2455000000000001</c:v>
                </c:pt>
                <c:pt idx="529">
                  <c:v>1.2452000000000001</c:v>
                </c:pt>
                <c:pt idx="530">
                  <c:v>1.2506999999999999</c:v>
                </c:pt>
                <c:pt idx="531">
                  <c:v>1.2623</c:v>
                </c:pt>
                <c:pt idx="532">
                  <c:v>1.2514000000000001</c:v>
                </c:pt>
                <c:pt idx="533">
                  <c:v>1.2455000000000001</c:v>
                </c:pt>
                <c:pt idx="534">
                  <c:v>1.2499</c:v>
                </c:pt>
                <c:pt idx="535">
                  <c:v>1.2435</c:v>
                </c:pt>
                <c:pt idx="536">
                  <c:v>1.2293000000000001</c:v>
                </c:pt>
                <c:pt idx="537">
                  <c:v>1.2332000000000001</c:v>
                </c:pt>
                <c:pt idx="538">
                  <c:v>1.2342</c:v>
                </c:pt>
                <c:pt idx="539">
                  <c:v>1.2366999999999999</c:v>
                </c:pt>
                <c:pt idx="540">
                  <c:v>1.2427999999999999</c:v>
                </c:pt>
                <c:pt idx="541">
                  <c:v>1.2421</c:v>
                </c:pt>
                <c:pt idx="542">
                  <c:v>1.2464</c:v>
                </c:pt>
                <c:pt idx="543">
                  <c:v>1.2592000000000001</c:v>
                </c:pt>
                <c:pt idx="544">
                  <c:v>1.2502</c:v>
                </c:pt>
                <c:pt idx="545">
                  <c:v>1.2442</c:v>
                </c:pt>
                <c:pt idx="546">
                  <c:v>1.2434000000000001</c:v>
                </c:pt>
                <c:pt idx="547">
                  <c:v>1.2341</c:v>
                </c:pt>
                <c:pt idx="548">
                  <c:v>1.2361</c:v>
                </c:pt>
                <c:pt idx="549">
                  <c:v>1.2406999999999999</c:v>
                </c:pt>
                <c:pt idx="550">
                  <c:v>1.2335</c:v>
                </c:pt>
                <c:pt idx="551">
                  <c:v>1.2259</c:v>
                </c:pt>
                <c:pt idx="552">
                  <c:v>1.2229000000000001</c:v>
                </c:pt>
                <c:pt idx="553">
                  <c:v>1.2225999999999999</c:v>
                </c:pt>
                <c:pt idx="554">
                  <c:v>1.2103999999999999</c:v>
                </c:pt>
                <c:pt idx="555">
                  <c:v>1.2189000000000001</c:v>
                </c:pt>
                <c:pt idx="556">
                  <c:v>1.2251000000000001</c:v>
                </c:pt>
                <c:pt idx="557">
                  <c:v>1.2239</c:v>
                </c:pt>
                <c:pt idx="558">
                  <c:v>1.2222</c:v>
                </c:pt>
                <c:pt idx="559">
                  <c:v>1.2163999999999999</c:v>
                </c:pt>
                <c:pt idx="560">
                  <c:v>1.2181999999999999</c:v>
                </c:pt>
                <c:pt idx="561">
                  <c:v>1.2331000000000001</c:v>
                </c:pt>
                <c:pt idx="562">
                  <c:v>1.2250000000000001</c:v>
                </c:pt>
                <c:pt idx="563">
                  <c:v>1.2316</c:v>
                </c:pt>
                <c:pt idx="564">
                  <c:v>1.2343999999999999</c:v>
                </c:pt>
                <c:pt idx="565">
                  <c:v>1.2492000000000001</c:v>
                </c:pt>
                <c:pt idx="566">
                  <c:v>1.2548999999999999</c:v>
                </c:pt>
                <c:pt idx="567">
                  <c:v>1.2572000000000001</c:v>
                </c:pt>
                <c:pt idx="568">
                  <c:v>1.2594000000000001</c:v>
                </c:pt>
                <c:pt idx="569">
                  <c:v>1.2663</c:v>
                </c:pt>
                <c:pt idx="570">
                  <c:v>1.2722</c:v>
                </c:pt>
                <c:pt idx="571">
                  <c:v>1.2728999999999999</c:v>
                </c:pt>
                <c:pt idx="572">
                  <c:v>1.2745</c:v>
                </c:pt>
                <c:pt idx="573">
                  <c:v>1.26</c:v>
                </c:pt>
                <c:pt idx="574">
                  <c:v>1.254</c:v>
                </c:pt>
                <c:pt idx="575">
                  <c:v>1.2602</c:v>
                </c:pt>
                <c:pt idx="576">
                  <c:v>1.2574000000000001</c:v>
                </c:pt>
                <c:pt idx="577">
                  <c:v>1.2554000000000001</c:v>
                </c:pt>
                <c:pt idx="578">
                  <c:v>1.2423999999999999</c:v>
                </c:pt>
                <c:pt idx="579">
                  <c:v>1.2356</c:v>
                </c:pt>
                <c:pt idx="580">
                  <c:v>1.2461</c:v>
                </c:pt>
                <c:pt idx="581">
                  <c:v>1.2518</c:v>
                </c:pt>
                <c:pt idx="582">
                  <c:v>1.2418</c:v>
                </c:pt>
                <c:pt idx="583">
                  <c:v>1.2414000000000001</c:v>
                </c:pt>
                <c:pt idx="584">
                  <c:v>1.2333000000000001</c:v>
                </c:pt>
                <c:pt idx="585">
                  <c:v>1.2296</c:v>
                </c:pt>
                <c:pt idx="586">
                  <c:v>1.2399</c:v>
                </c:pt>
                <c:pt idx="587">
                  <c:v>1.2470000000000001</c:v>
                </c:pt>
                <c:pt idx="588">
                  <c:v>1.2465999999999999</c:v>
                </c:pt>
                <c:pt idx="589">
                  <c:v>1.2483</c:v>
                </c:pt>
                <c:pt idx="590">
                  <c:v>1.2491000000000001</c:v>
                </c:pt>
                <c:pt idx="591">
                  <c:v>1.254</c:v>
                </c:pt>
                <c:pt idx="592">
                  <c:v>1.2608999999999999</c:v>
                </c:pt>
                <c:pt idx="593">
                  <c:v>1.2604</c:v>
                </c:pt>
                <c:pt idx="594">
                  <c:v>1.262</c:v>
                </c:pt>
                <c:pt idx="595">
                  <c:v>1.2552000000000001</c:v>
                </c:pt>
                <c:pt idx="596">
                  <c:v>1.2547999999999999</c:v>
                </c:pt>
                <c:pt idx="597">
                  <c:v>1.258</c:v>
                </c:pt>
                <c:pt idx="598">
                  <c:v>1.2548999999999999</c:v>
                </c:pt>
                <c:pt idx="599">
                  <c:v>1.2565</c:v>
                </c:pt>
                <c:pt idx="600">
                  <c:v>1.266</c:v>
                </c:pt>
                <c:pt idx="601">
                  <c:v>1.2727999999999999</c:v>
                </c:pt>
                <c:pt idx="602">
                  <c:v>1.2732000000000001</c:v>
                </c:pt>
                <c:pt idx="603">
                  <c:v>1.2739</c:v>
                </c:pt>
                <c:pt idx="604">
                  <c:v>1.2788999999999999</c:v>
                </c:pt>
                <c:pt idx="605">
                  <c:v>1.2881</c:v>
                </c:pt>
                <c:pt idx="606">
                  <c:v>1.2929999999999999</c:v>
                </c:pt>
                <c:pt idx="607">
                  <c:v>1.2995000000000001</c:v>
                </c:pt>
                <c:pt idx="608">
                  <c:v>1.3092999999999999</c:v>
                </c:pt>
                <c:pt idx="609">
                  <c:v>1.3088</c:v>
                </c:pt>
                <c:pt idx="610">
                  <c:v>1.3071999999999999</c:v>
                </c:pt>
                <c:pt idx="611">
                  <c:v>1.306</c:v>
                </c:pt>
                <c:pt idx="612">
                  <c:v>1.3111999999999999</c:v>
                </c:pt>
                <c:pt idx="613">
                  <c:v>1.3146</c:v>
                </c:pt>
                <c:pt idx="614">
                  <c:v>1.3050999999999999</c:v>
                </c:pt>
                <c:pt idx="615">
                  <c:v>1.3069999999999999</c:v>
                </c:pt>
                <c:pt idx="616">
                  <c:v>1.3048</c:v>
                </c:pt>
                <c:pt idx="617">
                  <c:v>1.3031999999999999</c:v>
                </c:pt>
                <c:pt idx="618">
                  <c:v>1.3063</c:v>
                </c:pt>
                <c:pt idx="619">
                  <c:v>1.3084</c:v>
                </c:pt>
                <c:pt idx="620">
                  <c:v>1.3102</c:v>
                </c:pt>
                <c:pt idx="621">
                  <c:v>1.3234999999999999</c:v>
                </c:pt>
                <c:pt idx="622">
                  <c:v>1.3098000000000001</c:v>
                </c:pt>
                <c:pt idx="623">
                  <c:v>1.3211999999999999</c:v>
                </c:pt>
                <c:pt idx="624">
                  <c:v>1.3087</c:v>
                </c:pt>
                <c:pt idx="625">
                  <c:v>1.3063</c:v>
                </c:pt>
                <c:pt idx="626">
                  <c:v>1.3149999999999999</c:v>
                </c:pt>
                <c:pt idx="627">
                  <c:v>1.3208</c:v>
                </c:pt>
                <c:pt idx="628">
                  <c:v>1.3198000000000001</c:v>
                </c:pt>
                <c:pt idx="629">
                  <c:v>1.3349</c:v>
                </c:pt>
                <c:pt idx="630">
                  <c:v>1.3369</c:v>
                </c:pt>
                <c:pt idx="631">
                  <c:v>1.3381000000000001</c:v>
                </c:pt>
                <c:pt idx="632">
                  <c:v>1.3351999999999999</c:v>
                </c:pt>
                <c:pt idx="633">
                  <c:v>1.3280000000000001</c:v>
                </c:pt>
                <c:pt idx="634">
                  <c:v>1.3282</c:v>
                </c:pt>
                <c:pt idx="635">
                  <c:v>1.3166</c:v>
                </c:pt>
                <c:pt idx="636">
                  <c:v>1.2987</c:v>
                </c:pt>
                <c:pt idx="637">
                  <c:v>1.3</c:v>
                </c:pt>
                <c:pt idx="638">
                  <c:v>1.2803</c:v>
                </c:pt>
                <c:pt idx="639">
                  <c:v>1.2793000000000001</c:v>
                </c:pt>
                <c:pt idx="640">
                  <c:v>1.2844</c:v>
                </c:pt>
                <c:pt idx="641">
                  <c:v>1.2886</c:v>
                </c:pt>
                <c:pt idx="642">
                  <c:v>1.2965</c:v>
                </c:pt>
                <c:pt idx="643">
                  <c:v>1.2971999999999999</c:v>
                </c:pt>
                <c:pt idx="644">
                  <c:v>1.2915000000000001</c:v>
                </c:pt>
                <c:pt idx="645">
                  <c:v>1.2814000000000001</c:v>
                </c:pt>
                <c:pt idx="646">
                  <c:v>1.2730999999999999</c:v>
                </c:pt>
                <c:pt idx="647">
                  <c:v>1.2722</c:v>
                </c:pt>
                <c:pt idx="648">
                  <c:v>1.2748999999999999</c:v>
                </c:pt>
                <c:pt idx="649">
                  <c:v>1.2745</c:v>
                </c:pt>
                <c:pt idx="650">
                  <c:v>1.2827</c:v>
                </c:pt>
                <c:pt idx="651">
                  <c:v>1.2861</c:v>
                </c:pt>
                <c:pt idx="652">
                  <c:v>1.2916000000000001</c:v>
                </c:pt>
                <c:pt idx="653">
                  <c:v>1.2888999999999999</c:v>
                </c:pt>
                <c:pt idx="654">
                  <c:v>1.2930999999999999</c:v>
                </c:pt>
                <c:pt idx="655">
                  <c:v>1.2977000000000001</c:v>
                </c:pt>
                <c:pt idx="656">
                  <c:v>1.2877000000000001</c:v>
                </c:pt>
                <c:pt idx="657">
                  <c:v>1.2918000000000001</c:v>
                </c:pt>
                <c:pt idx="658">
                  <c:v>1.2932999999999999</c:v>
                </c:pt>
                <c:pt idx="659">
                  <c:v>1.3046</c:v>
                </c:pt>
                <c:pt idx="660">
                  <c:v>1.3064</c:v>
                </c:pt>
                <c:pt idx="661">
                  <c:v>1.2934000000000001</c:v>
                </c:pt>
                <c:pt idx="662">
                  <c:v>1.3010999999999999</c:v>
                </c:pt>
                <c:pt idx="663">
                  <c:v>1.2914000000000001</c:v>
                </c:pt>
                <c:pt idx="664">
                  <c:v>1.2912999999999999</c:v>
                </c:pt>
                <c:pt idx="665">
                  <c:v>1.2947</c:v>
                </c:pt>
                <c:pt idx="666">
                  <c:v>1.2944</c:v>
                </c:pt>
                <c:pt idx="667">
                  <c:v>1.3144</c:v>
                </c:pt>
                <c:pt idx="668">
                  <c:v>1.3081</c:v>
                </c:pt>
                <c:pt idx="669">
                  <c:v>1.304</c:v>
                </c:pt>
                <c:pt idx="670">
                  <c:v>1.3023</c:v>
                </c:pt>
                <c:pt idx="671">
                  <c:v>1.3043</c:v>
                </c:pt>
                <c:pt idx="672">
                  <c:v>1.2981</c:v>
                </c:pt>
                <c:pt idx="673">
                  <c:v>1.2926</c:v>
                </c:pt>
                <c:pt idx="674">
                  <c:v>1.2941</c:v>
                </c:pt>
                <c:pt idx="675">
                  <c:v>1.2911999999999999</c:v>
                </c:pt>
                <c:pt idx="676">
                  <c:v>1.3058000000000001</c:v>
                </c:pt>
                <c:pt idx="677">
                  <c:v>1.2985</c:v>
                </c:pt>
                <c:pt idx="678">
                  <c:v>1.3142</c:v>
                </c:pt>
                <c:pt idx="679">
                  <c:v>1.3156000000000001</c:v>
                </c:pt>
                <c:pt idx="680">
                  <c:v>1.3163</c:v>
                </c:pt>
                <c:pt idx="681">
                  <c:v>1.3270999999999999</c:v>
                </c:pt>
                <c:pt idx="682">
                  <c:v>1.3221000000000001</c:v>
                </c:pt>
                <c:pt idx="683">
                  <c:v>1.3113999999999999</c:v>
                </c:pt>
                <c:pt idx="684">
                  <c:v>1.3186</c:v>
                </c:pt>
                <c:pt idx="685">
                  <c:v>1.3190999999999999</c:v>
                </c:pt>
                <c:pt idx="686">
                  <c:v>1.3241000000000001</c:v>
                </c:pt>
                <c:pt idx="687">
                  <c:v>1.3269</c:v>
                </c:pt>
                <c:pt idx="688">
                  <c:v>1.3261000000000001</c:v>
                </c:pt>
                <c:pt idx="689">
                  <c:v>1.3282</c:v>
                </c:pt>
                <c:pt idx="690">
                  <c:v>1.3323</c:v>
                </c:pt>
                <c:pt idx="691">
                  <c:v>1.3355999999999999</c:v>
                </c:pt>
                <c:pt idx="692">
                  <c:v>1.3382000000000001</c:v>
                </c:pt>
                <c:pt idx="693">
                  <c:v>1.3354999999999999</c:v>
                </c:pt>
                <c:pt idx="694">
                  <c:v>1.3313999999999999</c:v>
                </c:pt>
                <c:pt idx="695">
                  <c:v>1.3321000000000001</c:v>
                </c:pt>
                <c:pt idx="696">
                  <c:v>1.3414999999999999</c:v>
                </c:pt>
                <c:pt idx="697">
                  <c:v>1.3363</c:v>
                </c:pt>
                <c:pt idx="698">
                  <c:v>1.3452</c:v>
                </c:pt>
                <c:pt idx="699">
                  <c:v>1.3436999999999999</c:v>
                </c:pt>
                <c:pt idx="700">
                  <c:v>1.3375999999999999</c:v>
                </c:pt>
                <c:pt idx="701">
                  <c:v>1.3352999999999999</c:v>
                </c:pt>
                <c:pt idx="702">
                  <c:v>1.3395999999999999</c:v>
                </c:pt>
                <c:pt idx="703">
                  <c:v>1.3292999999999999</c:v>
                </c:pt>
                <c:pt idx="704">
                  <c:v>1.3223</c:v>
                </c:pt>
                <c:pt idx="705">
                  <c:v>1.3322000000000001</c:v>
                </c:pt>
                <c:pt idx="706">
                  <c:v>1.3461000000000001</c:v>
                </c:pt>
                <c:pt idx="707">
                  <c:v>1.3507</c:v>
                </c:pt>
                <c:pt idx="708">
                  <c:v>1.3582000000000001</c:v>
                </c:pt>
                <c:pt idx="709">
                  <c:v>1.3520000000000001</c:v>
                </c:pt>
                <c:pt idx="710">
                  <c:v>1.3463000000000001</c:v>
                </c:pt>
                <c:pt idx="711">
                  <c:v>1.3360000000000001</c:v>
                </c:pt>
                <c:pt idx="712">
                  <c:v>1.3492</c:v>
                </c:pt>
                <c:pt idx="713">
                  <c:v>1.3554999999999999</c:v>
                </c:pt>
                <c:pt idx="714">
                  <c:v>1.3548</c:v>
                </c:pt>
                <c:pt idx="715">
                  <c:v>1.3449</c:v>
                </c:pt>
                <c:pt idx="716">
                  <c:v>1.35</c:v>
                </c:pt>
                <c:pt idx="717">
                  <c:v>1.3622000000000001</c:v>
                </c:pt>
                <c:pt idx="718">
                  <c:v>1.3673</c:v>
                </c:pt>
                <c:pt idx="719">
                  <c:v>1.3671</c:v>
                </c:pt>
                <c:pt idx="720">
                  <c:v>1.3569</c:v>
                </c:pt>
                <c:pt idx="721">
                  <c:v>1.3624000000000001</c:v>
                </c:pt>
                <c:pt idx="722">
                  <c:v>1.3607</c:v>
                </c:pt>
                <c:pt idx="723">
                  <c:v>1.3563000000000001</c:v>
                </c:pt>
                <c:pt idx="724">
                  <c:v>1.3563000000000001</c:v>
                </c:pt>
                <c:pt idx="725">
                  <c:v>1.3513999999999999</c:v>
                </c:pt>
                <c:pt idx="726">
                  <c:v>1.3663000000000001</c:v>
                </c:pt>
                <c:pt idx="727">
                  <c:v>1.3636999999999999</c:v>
                </c:pt>
                <c:pt idx="728">
                  <c:v>1.3687</c:v>
                </c:pt>
                <c:pt idx="729">
                  <c:v>1.3586</c:v>
                </c:pt>
                <c:pt idx="730">
                  <c:v>1.3584000000000001</c:v>
                </c:pt>
                <c:pt idx="731">
                  <c:v>1.3628</c:v>
                </c:pt>
                <c:pt idx="732">
                  <c:v>1.3653</c:v>
                </c:pt>
                <c:pt idx="733">
                  <c:v>1.3732</c:v>
                </c:pt>
                <c:pt idx="734">
                  <c:v>1.3684000000000001</c:v>
                </c:pt>
                <c:pt idx="735">
                  <c:v>1.3673999999999999</c:v>
                </c:pt>
                <c:pt idx="736">
                  <c:v>1.3733</c:v>
                </c:pt>
                <c:pt idx="737">
                  <c:v>1.3686</c:v>
                </c:pt>
                <c:pt idx="738">
                  <c:v>1.3717999999999999</c:v>
                </c:pt>
                <c:pt idx="739">
                  <c:v>1.3702000000000001</c:v>
                </c:pt>
                <c:pt idx="740">
                  <c:v>1.3661000000000001</c:v>
                </c:pt>
                <c:pt idx="741">
                  <c:v>1.3665</c:v>
                </c:pt>
                <c:pt idx="742">
                  <c:v>1.3644000000000001</c:v>
                </c:pt>
                <c:pt idx="743">
                  <c:v>1.367</c:v>
                </c:pt>
                <c:pt idx="744">
                  <c:v>1.3733</c:v>
                </c:pt>
                <c:pt idx="745">
                  <c:v>1.3737999999999999</c:v>
                </c:pt>
                <c:pt idx="746">
                  <c:v>1.3814</c:v>
                </c:pt>
                <c:pt idx="747">
                  <c:v>1.3828</c:v>
                </c:pt>
                <c:pt idx="748">
                  <c:v>1.3815</c:v>
                </c:pt>
                <c:pt idx="749">
                  <c:v>1.3844000000000001</c:v>
                </c:pt>
                <c:pt idx="750">
                  <c:v>1.3903000000000001</c:v>
                </c:pt>
                <c:pt idx="751">
                  <c:v>1.3900999999999999</c:v>
                </c:pt>
                <c:pt idx="752">
                  <c:v>1.3853</c:v>
                </c:pt>
                <c:pt idx="753">
                  <c:v>1.3971</c:v>
                </c:pt>
                <c:pt idx="754">
                  <c:v>1.4014</c:v>
                </c:pt>
                <c:pt idx="755">
                  <c:v>1.4060999999999999</c:v>
                </c:pt>
                <c:pt idx="756">
                  <c:v>1.411</c:v>
                </c:pt>
                <c:pt idx="757">
                  <c:v>1.4138999999999999</c:v>
                </c:pt>
                <c:pt idx="758">
                  <c:v>1.4013</c:v>
                </c:pt>
                <c:pt idx="759">
                  <c:v>1.3932</c:v>
                </c:pt>
                <c:pt idx="760">
                  <c:v>1.3922000000000001</c:v>
                </c:pt>
                <c:pt idx="761">
                  <c:v>1.3953</c:v>
                </c:pt>
                <c:pt idx="762">
                  <c:v>1.3953</c:v>
                </c:pt>
                <c:pt idx="763">
                  <c:v>1.3894</c:v>
                </c:pt>
                <c:pt idx="764">
                  <c:v>1.3841000000000001</c:v>
                </c:pt>
                <c:pt idx="765">
                  <c:v>1.3824000000000001</c:v>
                </c:pt>
                <c:pt idx="766">
                  <c:v>1.3893</c:v>
                </c:pt>
                <c:pt idx="767">
                  <c:v>1.393</c:v>
                </c:pt>
                <c:pt idx="768">
                  <c:v>1.399</c:v>
                </c:pt>
                <c:pt idx="769">
                  <c:v>1.3922000000000001</c:v>
                </c:pt>
                <c:pt idx="770">
                  <c:v>1.3893</c:v>
                </c:pt>
                <c:pt idx="771">
                  <c:v>1.3887</c:v>
                </c:pt>
                <c:pt idx="772">
                  <c:v>1.3963000000000001</c:v>
                </c:pt>
                <c:pt idx="773">
                  <c:v>1.3919999999999999</c:v>
                </c:pt>
                <c:pt idx="774">
                  <c:v>1.3868</c:v>
                </c:pt>
                <c:pt idx="775">
                  <c:v>1.3863000000000001</c:v>
                </c:pt>
                <c:pt idx="776">
                  <c:v>1.375</c:v>
                </c:pt>
                <c:pt idx="777">
                  <c:v>1.3683000000000001</c:v>
                </c:pt>
                <c:pt idx="778">
                  <c:v>1.3732</c:v>
                </c:pt>
                <c:pt idx="779">
                  <c:v>1.3787</c:v>
                </c:pt>
                <c:pt idx="780">
                  <c:v>1.3758999999999999</c:v>
                </c:pt>
                <c:pt idx="781">
                  <c:v>1.3738999999999999</c:v>
                </c:pt>
                <c:pt idx="782">
                  <c:v>1.3778999999999999</c:v>
                </c:pt>
                <c:pt idx="783">
                  <c:v>1.383</c:v>
                </c:pt>
                <c:pt idx="784">
                  <c:v>1.3829</c:v>
                </c:pt>
                <c:pt idx="785">
                  <c:v>1.3896999999999999</c:v>
                </c:pt>
                <c:pt idx="786">
                  <c:v>1.3823000000000001</c:v>
                </c:pt>
                <c:pt idx="787">
                  <c:v>1.3734</c:v>
                </c:pt>
                <c:pt idx="788">
                  <c:v>1.3733</c:v>
                </c:pt>
                <c:pt idx="789">
                  <c:v>1.3708</c:v>
                </c:pt>
                <c:pt idx="790">
                  <c:v>1.3740000000000001</c:v>
                </c:pt>
                <c:pt idx="791">
                  <c:v>1.3748</c:v>
                </c:pt>
                <c:pt idx="792">
                  <c:v>1.3777999999999999</c:v>
                </c:pt>
                <c:pt idx="793">
                  <c:v>1.3786</c:v>
                </c:pt>
                <c:pt idx="794">
                  <c:v>1.383</c:v>
                </c:pt>
                <c:pt idx="795">
                  <c:v>1.3983000000000001</c:v>
                </c:pt>
                <c:pt idx="796">
                  <c:v>1.3935999999999999</c:v>
                </c:pt>
                <c:pt idx="797">
                  <c:v>1.3929</c:v>
                </c:pt>
                <c:pt idx="798">
                  <c:v>1.3835999999999999</c:v>
                </c:pt>
                <c:pt idx="799">
                  <c:v>1.3874</c:v>
                </c:pt>
                <c:pt idx="800">
                  <c:v>1.3895999999999999</c:v>
                </c:pt>
                <c:pt idx="801">
                  <c:v>1.3912</c:v>
                </c:pt>
                <c:pt idx="802">
                  <c:v>1.3932</c:v>
                </c:pt>
                <c:pt idx="803">
                  <c:v>1.3939999999999999</c:v>
                </c:pt>
                <c:pt idx="804">
                  <c:v>1.3814</c:v>
                </c:pt>
                <c:pt idx="805">
                  <c:v>1.3909</c:v>
                </c:pt>
                <c:pt idx="806">
                  <c:v>1.3885000000000001</c:v>
                </c:pt>
                <c:pt idx="807">
                  <c:v>1.3903000000000001</c:v>
                </c:pt>
                <c:pt idx="808">
                  <c:v>1.3885000000000001</c:v>
                </c:pt>
                <c:pt idx="809">
                  <c:v>1.3972</c:v>
                </c:pt>
                <c:pt idx="810">
                  <c:v>1.4119999999999999</c:v>
                </c:pt>
                <c:pt idx="811">
                  <c:v>1.4140999999999999</c:v>
                </c:pt>
                <c:pt idx="812">
                  <c:v>1.4052</c:v>
                </c:pt>
                <c:pt idx="813">
                  <c:v>1.405</c:v>
                </c:pt>
                <c:pt idx="814">
                  <c:v>1.4096</c:v>
                </c:pt>
                <c:pt idx="815">
                  <c:v>1.4134</c:v>
                </c:pt>
                <c:pt idx="816">
                  <c:v>1.4187000000000001</c:v>
                </c:pt>
                <c:pt idx="817">
                  <c:v>1.4113</c:v>
                </c:pt>
                <c:pt idx="818">
                  <c:v>1.4189000000000001</c:v>
                </c:pt>
                <c:pt idx="819">
                  <c:v>1.4147000000000001</c:v>
                </c:pt>
                <c:pt idx="820">
                  <c:v>1.4155</c:v>
                </c:pt>
                <c:pt idx="821">
                  <c:v>1.4151</c:v>
                </c:pt>
                <c:pt idx="822">
                  <c:v>1.4117999999999999</c:v>
                </c:pt>
                <c:pt idx="823">
                  <c:v>1.4205000000000001</c:v>
                </c:pt>
                <c:pt idx="824">
                  <c:v>1.4187000000000001</c:v>
                </c:pt>
                <c:pt idx="825">
                  <c:v>1.4209000000000001</c:v>
                </c:pt>
                <c:pt idx="826">
                  <c:v>1.4174</c:v>
                </c:pt>
              </c:numCache>
            </c:numRef>
          </c:val>
          <c:smooth val="0"/>
          <c:extLst>
            <c:ext xmlns:c16="http://schemas.microsoft.com/office/drawing/2014/chart" uri="{C3380CC4-5D6E-409C-BE32-E72D297353CC}">
              <c16:uniqueId val="{0000000A-42BC-4A55-9957-EAAA7FEBA9E3}"/>
            </c:ext>
          </c:extLst>
        </c:ser>
        <c:ser>
          <c:idx val="3"/>
          <c:order val="3"/>
          <c:tx>
            <c:v>Average forecast</c:v>
          </c:tx>
          <c:spPr>
            <a:ln w="12700" cap="rnd">
              <a:solidFill>
                <a:schemeClr val="tx1"/>
              </a:solidFill>
              <a:prstDash val="dash"/>
              <a:round/>
            </a:ln>
            <a:effectLst/>
          </c:spPr>
          <c:marker>
            <c:symbol val="none"/>
          </c:marker>
          <c:cat>
            <c:numRef>
              <c:f>'GBPUSD Oxford'!$B$4:$B$1200</c:f>
              <c:numCache>
                <c:formatCode>m/d/yyyy</c:formatCode>
                <c:ptCount val="1197"/>
                <c:pt idx="0">
                  <c:v>43192</c:v>
                </c:pt>
                <c:pt idx="1">
                  <c:v>43193</c:v>
                </c:pt>
                <c:pt idx="2">
                  <c:v>43194</c:v>
                </c:pt>
                <c:pt idx="3">
                  <c:v>43195</c:v>
                </c:pt>
                <c:pt idx="4">
                  <c:v>43196</c:v>
                </c:pt>
                <c:pt idx="5">
                  <c:v>43199</c:v>
                </c:pt>
                <c:pt idx="6">
                  <c:v>43200</c:v>
                </c:pt>
                <c:pt idx="7">
                  <c:v>43201</c:v>
                </c:pt>
                <c:pt idx="8">
                  <c:v>43202</c:v>
                </c:pt>
                <c:pt idx="9">
                  <c:v>43203</c:v>
                </c:pt>
                <c:pt idx="10">
                  <c:v>43206</c:v>
                </c:pt>
                <c:pt idx="11">
                  <c:v>43207</c:v>
                </c:pt>
                <c:pt idx="12">
                  <c:v>43208</c:v>
                </c:pt>
                <c:pt idx="13">
                  <c:v>43209</c:v>
                </c:pt>
                <c:pt idx="14">
                  <c:v>43210</c:v>
                </c:pt>
                <c:pt idx="15">
                  <c:v>43213</c:v>
                </c:pt>
                <c:pt idx="16">
                  <c:v>43214</c:v>
                </c:pt>
                <c:pt idx="17">
                  <c:v>43215</c:v>
                </c:pt>
                <c:pt idx="18">
                  <c:v>43216</c:v>
                </c:pt>
                <c:pt idx="19">
                  <c:v>43217</c:v>
                </c:pt>
                <c:pt idx="20">
                  <c:v>43220</c:v>
                </c:pt>
                <c:pt idx="21">
                  <c:v>43221</c:v>
                </c:pt>
                <c:pt idx="22">
                  <c:v>43222</c:v>
                </c:pt>
                <c:pt idx="23">
                  <c:v>43223</c:v>
                </c:pt>
                <c:pt idx="24">
                  <c:v>43224</c:v>
                </c:pt>
                <c:pt idx="25">
                  <c:v>43227</c:v>
                </c:pt>
                <c:pt idx="26">
                  <c:v>43228</c:v>
                </c:pt>
                <c:pt idx="27">
                  <c:v>43229</c:v>
                </c:pt>
                <c:pt idx="28">
                  <c:v>43230</c:v>
                </c:pt>
                <c:pt idx="29">
                  <c:v>43231</c:v>
                </c:pt>
                <c:pt idx="30">
                  <c:v>43234</c:v>
                </c:pt>
                <c:pt idx="31">
                  <c:v>43235</c:v>
                </c:pt>
                <c:pt idx="32">
                  <c:v>43236</c:v>
                </c:pt>
                <c:pt idx="33">
                  <c:v>43237</c:v>
                </c:pt>
                <c:pt idx="34">
                  <c:v>43238</c:v>
                </c:pt>
                <c:pt idx="35">
                  <c:v>43241</c:v>
                </c:pt>
                <c:pt idx="36">
                  <c:v>43242</c:v>
                </c:pt>
                <c:pt idx="37">
                  <c:v>43243</c:v>
                </c:pt>
                <c:pt idx="38">
                  <c:v>43244</c:v>
                </c:pt>
                <c:pt idx="39">
                  <c:v>43245</c:v>
                </c:pt>
                <c:pt idx="40">
                  <c:v>43248</c:v>
                </c:pt>
                <c:pt idx="41">
                  <c:v>43249</c:v>
                </c:pt>
                <c:pt idx="42">
                  <c:v>43250</c:v>
                </c:pt>
                <c:pt idx="43">
                  <c:v>43251</c:v>
                </c:pt>
                <c:pt idx="44">
                  <c:v>43252</c:v>
                </c:pt>
                <c:pt idx="45">
                  <c:v>43255</c:v>
                </c:pt>
                <c:pt idx="46">
                  <c:v>43256</c:v>
                </c:pt>
                <c:pt idx="47">
                  <c:v>43257</c:v>
                </c:pt>
                <c:pt idx="48">
                  <c:v>43258</c:v>
                </c:pt>
                <c:pt idx="49">
                  <c:v>43259</c:v>
                </c:pt>
                <c:pt idx="50">
                  <c:v>43262</c:v>
                </c:pt>
                <c:pt idx="51">
                  <c:v>43263</c:v>
                </c:pt>
                <c:pt idx="52">
                  <c:v>43264</c:v>
                </c:pt>
                <c:pt idx="53">
                  <c:v>43265</c:v>
                </c:pt>
                <c:pt idx="54">
                  <c:v>43266</c:v>
                </c:pt>
                <c:pt idx="55">
                  <c:v>43269</c:v>
                </c:pt>
                <c:pt idx="56">
                  <c:v>43270</c:v>
                </c:pt>
                <c:pt idx="57">
                  <c:v>43271</c:v>
                </c:pt>
                <c:pt idx="58">
                  <c:v>43272</c:v>
                </c:pt>
                <c:pt idx="59">
                  <c:v>43273</c:v>
                </c:pt>
                <c:pt idx="60">
                  <c:v>43276</c:v>
                </c:pt>
                <c:pt idx="61">
                  <c:v>43277</c:v>
                </c:pt>
                <c:pt idx="62">
                  <c:v>43278</c:v>
                </c:pt>
                <c:pt idx="63">
                  <c:v>43279</c:v>
                </c:pt>
                <c:pt idx="64">
                  <c:v>43280</c:v>
                </c:pt>
                <c:pt idx="65">
                  <c:v>43283</c:v>
                </c:pt>
                <c:pt idx="66">
                  <c:v>43284</c:v>
                </c:pt>
                <c:pt idx="67">
                  <c:v>43285</c:v>
                </c:pt>
                <c:pt idx="68">
                  <c:v>43286</c:v>
                </c:pt>
                <c:pt idx="69">
                  <c:v>43287</c:v>
                </c:pt>
                <c:pt idx="70">
                  <c:v>43290</c:v>
                </c:pt>
                <c:pt idx="71">
                  <c:v>43291</c:v>
                </c:pt>
                <c:pt idx="72">
                  <c:v>43292</c:v>
                </c:pt>
                <c:pt idx="73">
                  <c:v>43293</c:v>
                </c:pt>
                <c:pt idx="74">
                  <c:v>43294</c:v>
                </c:pt>
                <c:pt idx="75">
                  <c:v>43297</c:v>
                </c:pt>
                <c:pt idx="76">
                  <c:v>43298</c:v>
                </c:pt>
                <c:pt idx="77">
                  <c:v>43299</c:v>
                </c:pt>
                <c:pt idx="78">
                  <c:v>43300</c:v>
                </c:pt>
                <c:pt idx="79">
                  <c:v>43301</c:v>
                </c:pt>
                <c:pt idx="80">
                  <c:v>43304</c:v>
                </c:pt>
                <c:pt idx="81">
                  <c:v>43305</c:v>
                </c:pt>
                <c:pt idx="82">
                  <c:v>43306</c:v>
                </c:pt>
                <c:pt idx="83">
                  <c:v>43307</c:v>
                </c:pt>
                <c:pt idx="84">
                  <c:v>43308</c:v>
                </c:pt>
                <c:pt idx="85">
                  <c:v>43311</c:v>
                </c:pt>
                <c:pt idx="86">
                  <c:v>43312</c:v>
                </c:pt>
                <c:pt idx="87">
                  <c:v>43313</c:v>
                </c:pt>
                <c:pt idx="88">
                  <c:v>43314</c:v>
                </c:pt>
                <c:pt idx="89">
                  <c:v>43315</c:v>
                </c:pt>
                <c:pt idx="90">
                  <c:v>43318</c:v>
                </c:pt>
                <c:pt idx="91">
                  <c:v>43319</c:v>
                </c:pt>
                <c:pt idx="92">
                  <c:v>43320</c:v>
                </c:pt>
                <c:pt idx="93">
                  <c:v>43321</c:v>
                </c:pt>
                <c:pt idx="94">
                  <c:v>43322</c:v>
                </c:pt>
                <c:pt idx="95">
                  <c:v>43325</c:v>
                </c:pt>
                <c:pt idx="96">
                  <c:v>43326</c:v>
                </c:pt>
                <c:pt idx="97">
                  <c:v>43327</c:v>
                </c:pt>
                <c:pt idx="98">
                  <c:v>43328</c:v>
                </c:pt>
                <c:pt idx="99">
                  <c:v>43329</c:v>
                </c:pt>
                <c:pt idx="100">
                  <c:v>43332</c:v>
                </c:pt>
                <c:pt idx="101">
                  <c:v>43333</c:v>
                </c:pt>
                <c:pt idx="102">
                  <c:v>43334</c:v>
                </c:pt>
                <c:pt idx="103">
                  <c:v>43335</c:v>
                </c:pt>
                <c:pt idx="104">
                  <c:v>43336</c:v>
                </c:pt>
                <c:pt idx="105">
                  <c:v>43339</c:v>
                </c:pt>
                <c:pt idx="106">
                  <c:v>43340</c:v>
                </c:pt>
                <c:pt idx="107">
                  <c:v>43341</c:v>
                </c:pt>
                <c:pt idx="108">
                  <c:v>43342</c:v>
                </c:pt>
                <c:pt idx="109">
                  <c:v>43343</c:v>
                </c:pt>
                <c:pt idx="110">
                  <c:v>43346</c:v>
                </c:pt>
                <c:pt idx="111">
                  <c:v>43347</c:v>
                </c:pt>
                <c:pt idx="112">
                  <c:v>43348</c:v>
                </c:pt>
                <c:pt idx="113">
                  <c:v>43349</c:v>
                </c:pt>
                <c:pt idx="114">
                  <c:v>43350</c:v>
                </c:pt>
                <c:pt idx="115">
                  <c:v>43353</c:v>
                </c:pt>
                <c:pt idx="116">
                  <c:v>43354</c:v>
                </c:pt>
                <c:pt idx="117">
                  <c:v>43355</c:v>
                </c:pt>
                <c:pt idx="118">
                  <c:v>43356</c:v>
                </c:pt>
                <c:pt idx="119">
                  <c:v>43357</c:v>
                </c:pt>
                <c:pt idx="120">
                  <c:v>43360</c:v>
                </c:pt>
                <c:pt idx="121">
                  <c:v>43361</c:v>
                </c:pt>
                <c:pt idx="122">
                  <c:v>43362</c:v>
                </c:pt>
                <c:pt idx="123">
                  <c:v>43363</c:v>
                </c:pt>
                <c:pt idx="124">
                  <c:v>43364</c:v>
                </c:pt>
                <c:pt idx="125">
                  <c:v>43367</c:v>
                </c:pt>
                <c:pt idx="126">
                  <c:v>43368</c:v>
                </c:pt>
                <c:pt idx="127">
                  <c:v>43369</c:v>
                </c:pt>
                <c:pt idx="128">
                  <c:v>43370</c:v>
                </c:pt>
                <c:pt idx="129">
                  <c:v>43371</c:v>
                </c:pt>
                <c:pt idx="130">
                  <c:v>43374</c:v>
                </c:pt>
                <c:pt idx="131">
                  <c:v>43375</c:v>
                </c:pt>
                <c:pt idx="132">
                  <c:v>43376</c:v>
                </c:pt>
                <c:pt idx="133">
                  <c:v>43377</c:v>
                </c:pt>
                <c:pt idx="134">
                  <c:v>43378</c:v>
                </c:pt>
                <c:pt idx="135">
                  <c:v>43381</c:v>
                </c:pt>
                <c:pt idx="136">
                  <c:v>43382</c:v>
                </c:pt>
                <c:pt idx="137">
                  <c:v>43383</c:v>
                </c:pt>
                <c:pt idx="138">
                  <c:v>43384</c:v>
                </c:pt>
                <c:pt idx="139">
                  <c:v>43385</c:v>
                </c:pt>
                <c:pt idx="140">
                  <c:v>43388</c:v>
                </c:pt>
                <c:pt idx="141">
                  <c:v>43389</c:v>
                </c:pt>
                <c:pt idx="142">
                  <c:v>43390</c:v>
                </c:pt>
                <c:pt idx="143">
                  <c:v>43391</c:v>
                </c:pt>
                <c:pt idx="144">
                  <c:v>43392</c:v>
                </c:pt>
                <c:pt idx="145">
                  <c:v>43395</c:v>
                </c:pt>
                <c:pt idx="146">
                  <c:v>43396</c:v>
                </c:pt>
                <c:pt idx="147">
                  <c:v>43397</c:v>
                </c:pt>
                <c:pt idx="148">
                  <c:v>43398</c:v>
                </c:pt>
                <c:pt idx="149">
                  <c:v>43399</c:v>
                </c:pt>
                <c:pt idx="150">
                  <c:v>43402</c:v>
                </c:pt>
                <c:pt idx="151">
                  <c:v>43403</c:v>
                </c:pt>
                <c:pt idx="152">
                  <c:v>43404</c:v>
                </c:pt>
                <c:pt idx="153">
                  <c:v>43405</c:v>
                </c:pt>
                <c:pt idx="154">
                  <c:v>43406</c:v>
                </c:pt>
                <c:pt idx="155">
                  <c:v>43409</c:v>
                </c:pt>
                <c:pt idx="156">
                  <c:v>43410</c:v>
                </c:pt>
                <c:pt idx="157">
                  <c:v>43411</c:v>
                </c:pt>
                <c:pt idx="158">
                  <c:v>43412</c:v>
                </c:pt>
                <c:pt idx="159">
                  <c:v>43413</c:v>
                </c:pt>
                <c:pt idx="160">
                  <c:v>43416</c:v>
                </c:pt>
                <c:pt idx="161">
                  <c:v>43417</c:v>
                </c:pt>
                <c:pt idx="162">
                  <c:v>43418</c:v>
                </c:pt>
                <c:pt idx="163">
                  <c:v>43419</c:v>
                </c:pt>
                <c:pt idx="164">
                  <c:v>43420</c:v>
                </c:pt>
                <c:pt idx="165">
                  <c:v>43423</c:v>
                </c:pt>
                <c:pt idx="166">
                  <c:v>43424</c:v>
                </c:pt>
                <c:pt idx="167">
                  <c:v>43425</c:v>
                </c:pt>
                <c:pt idx="168">
                  <c:v>43426</c:v>
                </c:pt>
                <c:pt idx="169">
                  <c:v>43427</c:v>
                </c:pt>
                <c:pt idx="170">
                  <c:v>43430</c:v>
                </c:pt>
                <c:pt idx="171">
                  <c:v>43431</c:v>
                </c:pt>
                <c:pt idx="172">
                  <c:v>43432</c:v>
                </c:pt>
                <c:pt idx="173">
                  <c:v>43433</c:v>
                </c:pt>
                <c:pt idx="174">
                  <c:v>43434</c:v>
                </c:pt>
                <c:pt idx="175">
                  <c:v>43437</c:v>
                </c:pt>
                <c:pt idx="176">
                  <c:v>43438</c:v>
                </c:pt>
                <c:pt idx="177">
                  <c:v>43439</c:v>
                </c:pt>
                <c:pt idx="178">
                  <c:v>43440</c:v>
                </c:pt>
                <c:pt idx="179">
                  <c:v>43441</c:v>
                </c:pt>
                <c:pt idx="180">
                  <c:v>43444</c:v>
                </c:pt>
                <c:pt idx="181">
                  <c:v>43445</c:v>
                </c:pt>
                <c:pt idx="182">
                  <c:v>43446</c:v>
                </c:pt>
                <c:pt idx="183">
                  <c:v>43447</c:v>
                </c:pt>
                <c:pt idx="184">
                  <c:v>43448</c:v>
                </c:pt>
                <c:pt idx="185">
                  <c:v>43451</c:v>
                </c:pt>
                <c:pt idx="186">
                  <c:v>43452</c:v>
                </c:pt>
                <c:pt idx="187">
                  <c:v>43453</c:v>
                </c:pt>
                <c:pt idx="188">
                  <c:v>43454</c:v>
                </c:pt>
                <c:pt idx="189">
                  <c:v>43455</c:v>
                </c:pt>
                <c:pt idx="190">
                  <c:v>43458</c:v>
                </c:pt>
                <c:pt idx="191">
                  <c:v>43459</c:v>
                </c:pt>
                <c:pt idx="192">
                  <c:v>43460</c:v>
                </c:pt>
                <c:pt idx="193">
                  <c:v>43461</c:v>
                </c:pt>
                <c:pt idx="194">
                  <c:v>43462</c:v>
                </c:pt>
                <c:pt idx="195">
                  <c:v>43465</c:v>
                </c:pt>
                <c:pt idx="196">
                  <c:v>43466</c:v>
                </c:pt>
                <c:pt idx="197">
                  <c:v>43467</c:v>
                </c:pt>
                <c:pt idx="198">
                  <c:v>43468</c:v>
                </c:pt>
                <c:pt idx="199">
                  <c:v>43469</c:v>
                </c:pt>
                <c:pt idx="200">
                  <c:v>43472</c:v>
                </c:pt>
                <c:pt idx="201">
                  <c:v>43473</c:v>
                </c:pt>
                <c:pt idx="202">
                  <c:v>43474</c:v>
                </c:pt>
                <c:pt idx="203">
                  <c:v>43475</c:v>
                </c:pt>
                <c:pt idx="204">
                  <c:v>43476</c:v>
                </c:pt>
                <c:pt idx="205">
                  <c:v>43479</c:v>
                </c:pt>
                <c:pt idx="206">
                  <c:v>43480</c:v>
                </c:pt>
                <c:pt idx="207">
                  <c:v>43481</c:v>
                </c:pt>
                <c:pt idx="208">
                  <c:v>43482</c:v>
                </c:pt>
                <c:pt idx="209">
                  <c:v>43483</c:v>
                </c:pt>
                <c:pt idx="210">
                  <c:v>43486</c:v>
                </c:pt>
                <c:pt idx="211">
                  <c:v>43487</c:v>
                </c:pt>
                <c:pt idx="212">
                  <c:v>43488</c:v>
                </c:pt>
                <c:pt idx="213">
                  <c:v>43489</c:v>
                </c:pt>
                <c:pt idx="214">
                  <c:v>43490</c:v>
                </c:pt>
                <c:pt idx="215">
                  <c:v>43493</c:v>
                </c:pt>
                <c:pt idx="216">
                  <c:v>43494</c:v>
                </c:pt>
                <c:pt idx="217">
                  <c:v>43495</c:v>
                </c:pt>
                <c:pt idx="218">
                  <c:v>43496</c:v>
                </c:pt>
                <c:pt idx="219">
                  <c:v>43497</c:v>
                </c:pt>
                <c:pt idx="220">
                  <c:v>43500</c:v>
                </c:pt>
                <c:pt idx="221">
                  <c:v>43501</c:v>
                </c:pt>
                <c:pt idx="222">
                  <c:v>43502</c:v>
                </c:pt>
                <c:pt idx="223">
                  <c:v>43503</c:v>
                </c:pt>
                <c:pt idx="224">
                  <c:v>43504</c:v>
                </c:pt>
                <c:pt idx="225">
                  <c:v>43507</c:v>
                </c:pt>
                <c:pt idx="226">
                  <c:v>43508</c:v>
                </c:pt>
                <c:pt idx="227">
                  <c:v>43509</c:v>
                </c:pt>
                <c:pt idx="228">
                  <c:v>43510</c:v>
                </c:pt>
                <c:pt idx="229">
                  <c:v>43511</c:v>
                </c:pt>
                <c:pt idx="230">
                  <c:v>43514</c:v>
                </c:pt>
                <c:pt idx="231">
                  <c:v>43515</c:v>
                </c:pt>
                <c:pt idx="232">
                  <c:v>43516</c:v>
                </c:pt>
                <c:pt idx="233">
                  <c:v>43517</c:v>
                </c:pt>
                <c:pt idx="234">
                  <c:v>43518</c:v>
                </c:pt>
                <c:pt idx="235">
                  <c:v>43521</c:v>
                </c:pt>
                <c:pt idx="236">
                  <c:v>43522</c:v>
                </c:pt>
                <c:pt idx="237">
                  <c:v>43523</c:v>
                </c:pt>
                <c:pt idx="238">
                  <c:v>43524</c:v>
                </c:pt>
                <c:pt idx="239">
                  <c:v>43525</c:v>
                </c:pt>
                <c:pt idx="240">
                  <c:v>43528</c:v>
                </c:pt>
                <c:pt idx="241">
                  <c:v>43529</c:v>
                </c:pt>
                <c:pt idx="242">
                  <c:v>43530</c:v>
                </c:pt>
                <c:pt idx="243">
                  <c:v>43531</c:v>
                </c:pt>
                <c:pt idx="244">
                  <c:v>43532</c:v>
                </c:pt>
                <c:pt idx="245">
                  <c:v>43535</c:v>
                </c:pt>
                <c:pt idx="246">
                  <c:v>43536</c:v>
                </c:pt>
                <c:pt idx="247">
                  <c:v>43537</c:v>
                </c:pt>
                <c:pt idx="248">
                  <c:v>43538</c:v>
                </c:pt>
                <c:pt idx="249">
                  <c:v>43539</c:v>
                </c:pt>
                <c:pt idx="250">
                  <c:v>43542</c:v>
                </c:pt>
                <c:pt idx="251">
                  <c:v>43543</c:v>
                </c:pt>
                <c:pt idx="252">
                  <c:v>43544</c:v>
                </c:pt>
                <c:pt idx="253">
                  <c:v>43545</c:v>
                </c:pt>
                <c:pt idx="254">
                  <c:v>43546</c:v>
                </c:pt>
                <c:pt idx="255">
                  <c:v>43549</c:v>
                </c:pt>
                <c:pt idx="256">
                  <c:v>43550</c:v>
                </c:pt>
                <c:pt idx="257">
                  <c:v>43551</c:v>
                </c:pt>
                <c:pt idx="258">
                  <c:v>43552</c:v>
                </c:pt>
                <c:pt idx="259">
                  <c:v>43553</c:v>
                </c:pt>
                <c:pt idx="260">
                  <c:v>43556</c:v>
                </c:pt>
                <c:pt idx="261">
                  <c:v>43557</c:v>
                </c:pt>
                <c:pt idx="262">
                  <c:v>43558</c:v>
                </c:pt>
                <c:pt idx="263">
                  <c:v>43559</c:v>
                </c:pt>
                <c:pt idx="264">
                  <c:v>43560</c:v>
                </c:pt>
                <c:pt idx="265">
                  <c:v>43563</c:v>
                </c:pt>
                <c:pt idx="266">
                  <c:v>43564</c:v>
                </c:pt>
                <c:pt idx="267">
                  <c:v>43565</c:v>
                </c:pt>
                <c:pt idx="268">
                  <c:v>43566</c:v>
                </c:pt>
                <c:pt idx="269">
                  <c:v>43567</c:v>
                </c:pt>
                <c:pt idx="270">
                  <c:v>43570</c:v>
                </c:pt>
                <c:pt idx="271">
                  <c:v>43571</c:v>
                </c:pt>
                <c:pt idx="272">
                  <c:v>43572</c:v>
                </c:pt>
                <c:pt idx="273">
                  <c:v>43573</c:v>
                </c:pt>
                <c:pt idx="274">
                  <c:v>43574</c:v>
                </c:pt>
                <c:pt idx="275">
                  <c:v>43577</c:v>
                </c:pt>
                <c:pt idx="276">
                  <c:v>43578</c:v>
                </c:pt>
                <c:pt idx="277">
                  <c:v>43579</c:v>
                </c:pt>
                <c:pt idx="278">
                  <c:v>43580</c:v>
                </c:pt>
                <c:pt idx="279">
                  <c:v>43581</c:v>
                </c:pt>
                <c:pt idx="280">
                  <c:v>43584</c:v>
                </c:pt>
                <c:pt idx="281">
                  <c:v>43585</c:v>
                </c:pt>
                <c:pt idx="282">
                  <c:v>43586</c:v>
                </c:pt>
                <c:pt idx="283">
                  <c:v>43587</c:v>
                </c:pt>
                <c:pt idx="284">
                  <c:v>43588</c:v>
                </c:pt>
                <c:pt idx="285">
                  <c:v>43591</c:v>
                </c:pt>
                <c:pt idx="286">
                  <c:v>43592</c:v>
                </c:pt>
                <c:pt idx="287">
                  <c:v>43593</c:v>
                </c:pt>
                <c:pt idx="288">
                  <c:v>43594</c:v>
                </c:pt>
                <c:pt idx="289">
                  <c:v>43595</c:v>
                </c:pt>
                <c:pt idx="290">
                  <c:v>43598</c:v>
                </c:pt>
                <c:pt idx="291">
                  <c:v>43599</c:v>
                </c:pt>
                <c:pt idx="292">
                  <c:v>43600</c:v>
                </c:pt>
                <c:pt idx="293">
                  <c:v>43601</c:v>
                </c:pt>
                <c:pt idx="294">
                  <c:v>43602</c:v>
                </c:pt>
                <c:pt idx="295">
                  <c:v>43605</c:v>
                </c:pt>
                <c:pt idx="296">
                  <c:v>43606</c:v>
                </c:pt>
                <c:pt idx="297">
                  <c:v>43607</c:v>
                </c:pt>
                <c:pt idx="298">
                  <c:v>43608</c:v>
                </c:pt>
                <c:pt idx="299">
                  <c:v>43609</c:v>
                </c:pt>
                <c:pt idx="300">
                  <c:v>43612</c:v>
                </c:pt>
                <c:pt idx="301">
                  <c:v>43613</c:v>
                </c:pt>
                <c:pt idx="302">
                  <c:v>43614</c:v>
                </c:pt>
                <c:pt idx="303">
                  <c:v>43615</c:v>
                </c:pt>
                <c:pt idx="304">
                  <c:v>43616</c:v>
                </c:pt>
                <c:pt idx="305">
                  <c:v>43619</c:v>
                </c:pt>
                <c:pt idx="306">
                  <c:v>43620</c:v>
                </c:pt>
                <c:pt idx="307">
                  <c:v>43621</c:v>
                </c:pt>
                <c:pt idx="308">
                  <c:v>43622</c:v>
                </c:pt>
                <c:pt idx="309">
                  <c:v>43623</c:v>
                </c:pt>
                <c:pt idx="310">
                  <c:v>43626</c:v>
                </c:pt>
                <c:pt idx="311">
                  <c:v>43627</c:v>
                </c:pt>
                <c:pt idx="312">
                  <c:v>43628</c:v>
                </c:pt>
                <c:pt idx="313">
                  <c:v>43629</c:v>
                </c:pt>
                <c:pt idx="314">
                  <c:v>43630</c:v>
                </c:pt>
                <c:pt idx="315">
                  <c:v>43633</c:v>
                </c:pt>
                <c:pt idx="316">
                  <c:v>43634</c:v>
                </c:pt>
                <c:pt idx="317">
                  <c:v>43635</c:v>
                </c:pt>
                <c:pt idx="318">
                  <c:v>43636</c:v>
                </c:pt>
                <c:pt idx="319">
                  <c:v>43637</c:v>
                </c:pt>
                <c:pt idx="320">
                  <c:v>43640</c:v>
                </c:pt>
                <c:pt idx="321">
                  <c:v>43641</c:v>
                </c:pt>
                <c:pt idx="322">
                  <c:v>43642</c:v>
                </c:pt>
                <c:pt idx="323">
                  <c:v>43643</c:v>
                </c:pt>
                <c:pt idx="324">
                  <c:v>43644</c:v>
                </c:pt>
                <c:pt idx="325">
                  <c:v>43647</c:v>
                </c:pt>
                <c:pt idx="326">
                  <c:v>43648</c:v>
                </c:pt>
                <c:pt idx="327">
                  <c:v>43649</c:v>
                </c:pt>
                <c:pt idx="328">
                  <c:v>43650</c:v>
                </c:pt>
                <c:pt idx="329">
                  <c:v>43651</c:v>
                </c:pt>
                <c:pt idx="330">
                  <c:v>43654</c:v>
                </c:pt>
                <c:pt idx="331">
                  <c:v>43655</c:v>
                </c:pt>
                <c:pt idx="332">
                  <c:v>43656</c:v>
                </c:pt>
                <c:pt idx="333">
                  <c:v>43657</c:v>
                </c:pt>
                <c:pt idx="334">
                  <c:v>43658</c:v>
                </c:pt>
                <c:pt idx="335">
                  <c:v>43661</c:v>
                </c:pt>
                <c:pt idx="336">
                  <c:v>43662</c:v>
                </c:pt>
                <c:pt idx="337">
                  <c:v>43663</c:v>
                </c:pt>
                <c:pt idx="338">
                  <c:v>43664</c:v>
                </c:pt>
                <c:pt idx="339">
                  <c:v>43665</c:v>
                </c:pt>
                <c:pt idx="340">
                  <c:v>43668</c:v>
                </c:pt>
                <c:pt idx="341">
                  <c:v>43669</c:v>
                </c:pt>
                <c:pt idx="342">
                  <c:v>43670</c:v>
                </c:pt>
                <c:pt idx="343">
                  <c:v>43671</c:v>
                </c:pt>
                <c:pt idx="344">
                  <c:v>43672</c:v>
                </c:pt>
                <c:pt idx="345">
                  <c:v>43675</c:v>
                </c:pt>
                <c:pt idx="346">
                  <c:v>43676</c:v>
                </c:pt>
                <c:pt idx="347">
                  <c:v>43677</c:v>
                </c:pt>
                <c:pt idx="348">
                  <c:v>43678</c:v>
                </c:pt>
                <c:pt idx="349">
                  <c:v>43679</c:v>
                </c:pt>
                <c:pt idx="350">
                  <c:v>43682</c:v>
                </c:pt>
                <c:pt idx="351">
                  <c:v>43683</c:v>
                </c:pt>
                <c:pt idx="352">
                  <c:v>43684</c:v>
                </c:pt>
                <c:pt idx="353">
                  <c:v>43685</c:v>
                </c:pt>
                <c:pt idx="354">
                  <c:v>43686</c:v>
                </c:pt>
                <c:pt idx="355">
                  <c:v>43689</c:v>
                </c:pt>
                <c:pt idx="356">
                  <c:v>43690</c:v>
                </c:pt>
                <c:pt idx="357">
                  <c:v>43691</c:v>
                </c:pt>
                <c:pt idx="358">
                  <c:v>43692</c:v>
                </c:pt>
                <c:pt idx="359">
                  <c:v>43693</c:v>
                </c:pt>
                <c:pt idx="360">
                  <c:v>43696</c:v>
                </c:pt>
                <c:pt idx="361">
                  <c:v>43697</c:v>
                </c:pt>
                <c:pt idx="362">
                  <c:v>43698</c:v>
                </c:pt>
                <c:pt idx="363">
                  <c:v>43699</c:v>
                </c:pt>
                <c:pt idx="364">
                  <c:v>43700</c:v>
                </c:pt>
                <c:pt idx="365">
                  <c:v>43703</c:v>
                </c:pt>
                <c:pt idx="366">
                  <c:v>43704</c:v>
                </c:pt>
                <c:pt idx="367">
                  <c:v>43705</c:v>
                </c:pt>
                <c:pt idx="368">
                  <c:v>43706</c:v>
                </c:pt>
                <c:pt idx="369">
                  <c:v>43707</c:v>
                </c:pt>
                <c:pt idx="370">
                  <c:v>43710</c:v>
                </c:pt>
                <c:pt idx="371">
                  <c:v>43711</c:v>
                </c:pt>
                <c:pt idx="372">
                  <c:v>43712</c:v>
                </c:pt>
                <c:pt idx="373">
                  <c:v>43713</c:v>
                </c:pt>
                <c:pt idx="374">
                  <c:v>43714</c:v>
                </c:pt>
                <c:pt idx="375">
                  <c:v>43717</c:v>
                </c:pt>
                <c:pt idx="376">
                  <c:v>43718</c:v>
                </c:pt>
                <c:pt idx="377">
                  <c:v>43719</c:v>
                </c:pt>
                <c:pt idx="378">
                  <c:v>43720</c:v>
                </c:pt>
                <c:pt idx="379">
                  <c:v>43721</c:v>
                </c:pt>
                <c:pt idx="380">
                  <c:v>43724</c:v>
                </c:pt>
                <c:pt idx="381">
                  <c:v>43725</c:v>
                </c:pt>
                <c:pt idx="382">
                  <c:v>43726</c:v>
                </c:pt>
                <c:pt idx="383">
                  <c:v>43727</c:v>
                </c:pt>
                <c:pt idx="384">
                  <c:v>43728</c:v>
                </c:pt>
                <c:pt idx="385">
                  <c:v>43731</c:v>
                </c:pt>
                <c:pt idx="386">
                  <c:v>43732</c:v>
                </c:pt>
                <c:pt idx="387">
                  <c:v>43733</c:v>
                </c:pt>
                <c:pt idx="388">
                  <c:v>43734</c:v>
                </c:pt>
                <c:pt idx="389">
                  <c:v>43735</c:v>
                </c:pt>
                <c:pt idx="390">
                  <c:v>43738</c:v>
                </c:pt>
                <c:pt idx="391">
                  <c:v>43739</c:v>
                </c:pt>
                <c:pt idx="392">
                  <c:v>43740</c:v>
                </c:pt>
                <c:pt idx="393">
                  <c:v>43741</c:v>
                </c:pt>
                <c:pt idx="394">
                  <c:v>43742</c:v>
                </c:pt>
                <c:pt idx="395">
                  <c:v>43745</c:v>
                </c:pt>
                <c:pt idx="396">
                  <c:v>43746</c:v>
                </c:pt>
                <c:pt idx="397">
                  <c:v>43747</c:v>
                </c:pt>
                <c:pt idx="398">
                  <c:v>43748</c:v>
                </c:pt>
                <c:pt idx="399">
                  <c:v>43749</c:v>
                </c:pt>
                <c:pt idx="400">
                  <c:v>43752</c:v>
                </c:pt>
                <c:pt idx="401">
                  <c:v>43753</c:v>
                </c:pt>
                <c:pt idx="402">
                  <c:v>43754</c:v>
                </c:pt>
                <c:pt idx="403">
                  <c:v>43755</c:v>
                </c:pt>
                <c:pt idx="404">
                  <c:v>43756</c:v>
                </c:pt>
                <c:pt idx="405">
                  <c:v>43759</c:v>
                </c:pt>
                <c:pt idx="406">
                  <c:v>43760</c:v>
                </c:pt>
                <c:pt idx="407">
                  <c:v>43761</c:v>
                </c:pt>
                <c:pt idx="408">
                  <c:v>43762</c:v>
                </c:pt>
                <c:pt idx="409">
                  <c:v>43763</c:v>
                </c:pt>
                <c:pt idx="410">
                  <c:v>43766</c:v>
                </c:pt>
                <c:pt idx="411">
                  <c:v>43767</c:v>
                </c:pt>
                <c:pt idx="412">
                  <c:v>43768</c:v>
                </c:pt>
                <c:pt idx="413">
                  <c:v>43769</c:v>
                </c:pt>
                <c:pt idx="414">
                  <c:v>43770</c:v>
                </c:pt>
                <c:pt idx="415">
                  <c:v>43773</c:v>
                </c:pt>
                <c:pt idx="416">
                  <c:v>43774</c:v>
                </c:pt>
                <c:pt idx="417">
                  <c:v>43775</c:v>
                </c:pt>
                <c:pt idx="418">
                  <c:v>43776</c:v>
                </c:pt>
                <c:pt idx="419">
                  <c:v>43777</c:v>
                </c:pt>
                <c:pt idx="420">
                  <c:v>43780</c:v>
                </c:pt>
                <c:pt idx="421">
                  <c:v>43781</c:v>
                </c:pt>
                <c:pt idx="422">
                  <c:v>43782</c:v>
                </c:pt>
                <c:pt idx="423">
                  <c:v>43783</c:v>
                </c:pt>
                <c:pt idx="424">
                  <c:v>43784</c:v>
                </c:pt>
                <c:pt idx="425">
                  <c:v>43787</c:v>
                </c:pt>
                <c:pt idx="426">
                  <c:v>43788</c:v>
                </c:pt>
                <c:pt idx="427">
                  <c:v>43789</c:v>
                </c:pt>
                <c:pt idx="428">
                  <c:v>43790</c:v>
                </c:pt>
                <c:pt idx="429">
                  <c:v>43791</c:v>
                </c:pt>
                <c:pt idx="430">
                  <c:v>43794</c:v>
                </c:pt>
                <c:pt idx="431">
                  <c:v>43795</c:v>
                </c:pt>
                <c:pt idx="432">
                  <c:v>43796</c:v>
                </c:pt>
                <c:pt idx="433">
                  <c:v>43797</c:v>
                </c:pt>
                <c:pt idx="434">
                  <c:v>43798</c:v>
                </c:pt>
                <c:pt idx="435">
                  <c:v>43801</c:v>
                </c:pt>
                <c:pt idx="436">
                  <c:v>43802</c:v>
                </c:pt>
                <c:pt idx="437">
                  <c:v>43803</c:v>
                </c:pt>
                <c:pt idx="438">
                  <c:v>43804</c:v>
                </c:pt>
                <c:pt idx="439">
                  <c:v>43805</c:v>
                </c:pt>
                <c:pt idx="440">
                  <c:v>43808</c:v>
                </c:pt>
                <c:pt idx="441">
                  <c:v>43809</c:v>
                </c:pt>
                <c:pt idx="442">
                  <c:v>43810</c:v>
                </c:pt>
                <c:pt idx="443">
                  <c:v>43811</c:v>
                </c:pt>
                <c:pt idx="444">
                  <c:v>43812</c:v>
                </c:pt>
                <c:pt idx="445">
                  <c:v>43815</c:v>
                </c:pt>
                <c:pt idx="446">
                  <c:v>43816</c:v>
                </c:pt>
                <c:pt idx="447">
                  <c:v>43817</c:v>
                </c:pt>
                <c:pt idx="448">
                  <c:v>43818</c:v>
                </c:pt>
                <c:pt idx="449">
                  <c:v>43819</c:v>
                </c:pt>
                <c:pt idx="450">
                  <c:v>43822</c:v>
                </c:pt>
                <c:pt idx="451">
                  <c:v>43823</c:v>
                </c:pt>
                <c:pt idx="452">
                  <c:v>43824</c:v>
                </c:pt>
                <c:pt idx="453">
                  <c:v>43825</c:v>
                </c:pt>
                <c:pt idx="454">
                  <c:v>43826</c:v>
                </c:pt>
                <c:pt idx="455">
                  <c:v>43829</c:v>
                </c:pt>
                <c:pt idx="456">
                  <c:v>43830</c:v>
                </c:pt>
                <c:pt idx="457">
                  <c:v>43831</c:v>
                </c:pt>
                <c:pt idx="458">
                  <c:v>43832</c:v>
                </c:pt>
                <c:pt idx="459">
                  <c:v>43833</c:v>
                </c:pt>
                <c:pt idx="460">
                  <c:v>43836</c:v>
                </c:pt>
                <c:pt idx="461">
                  <c:v>43837</c:v>
                </c:pt>
                <c:pt idx="462">
                  <c:v>43838</c:v>
                </c:pt>
                <c:pt idx="463">
                  <c:v>43839</c:v>
                </c:pt>
                <c:pt idx="464">
                  <c:v>43840</c:v>
                </c:pt>
                <c:pt idx="465">
                  <c:v>43843</c:v>
                </c:pt>
                <c:pt idx="466">
                  <c:v>43844</c:v>
                </c:pt>
                <c:pt idx="467">
                  <c:v>43845</c:v>
                </c:pt>
                <c:pt idx="468">
                  <c:v>43846</c:v>
                </c:pt>
                <c:pt idx="469">
                  <c:v>43847</c:v>
                </c:pt>
                <c:pt idx="470">
                  <c:v>43850</c:v>
                </c:pt>
                <c:pt idx="471">
                  <c:v>43851</c:v>
                </c:pt>
                <c:pt idx="472">
                  <c:v>43852</c:v>
                </c:pt>
                <c:pt idx="473">
                  <c:v>43853</c:v>
                </c:pt>
                <c:pt idx="474">
                  <c:v>43854</c:v>
                </c:pt>
                <c:pt idx="475">
                  <c:v>43857</c:v>
                </c:pt>
                <c:pt idx="476">
                  <c:v>43858</c:v>
                </c:pt>
                <c:pt idx="477">
                  <c:v>43859</c:v>
                </c:pt>
                <c:pt idx="478">
                  <c:v>43860</c:v>
                </c:pt>
                <c:pt idx="479">
                  <c:v>43861</c:v>
                </c:pt>
                <c:pt idx="480">
                  <c:v>43864</c:v>
                </c:pt>
                <c:pt idx="481">
                  <c:v>43865</c:v>
                </c:pt>
                <c:pt idx="482">
                  <c:v>43866</c:v>
                </c:pt>
                <c:pt idx="483">
                  <c:v>43867</c:v>
                </c:pt>
                <c:pt idx="484">
                  <c:v>43868</c:v>
                </c:pt>
                <c:pt idx="485">
                  <c:v>43871</c:v>
                </c:pt>
                <c:pt idx="486">
                  <c:v>43872</c:v>
                </c:pt>
                <c:pt idx="487">
                  <c:v>43873</c:v>
                </c:pt>
                <c:pt idx="488">
                  <c:v>43874</c:v>
                </c:pt>
                <c:pt idx="489">
                  <c:v>43875</c:v>
                </c:pt>
                <c:pt idx="490">
                  <c:v>43878</c:v>
                </c:pt>
                <c:pt idx="491">
                  <c:v>43879</c:v>
                </c:pt>
                <c:pt idx="492">
                  <c:v>43880</c:v>
                </c:pt>
                <c:pt idx="493">
                  <c:v>43881</c:v>
                </c:pt>
                <c:pt idx="494">
                  <c:v>43882</c:v>
                </c:pt>
                <c:pt idx="495">
                  <c:v>43885</c:v>
                </c:pt>
                <c:pt idx="496">
                  <c:v>43886</c:v>
                </c:pt>
                <c:pt idx="497">
                  <c:v>43887</c:v>
                </c:pt>
                <c:pt idx="498">
                  <c:v>43888</c:v>
                </c:pt>
                <c:pt idx="499">
                  <c:v>43889</c:v>
                </c:pt>
                <c:pt idx="500">
                  <c:v>43892</c:v>
                </c:pt>
                <c:pt idx="501">
                  <c:v>43893</c:v>
                </c:pt>
                <c:pt idx="502">
                  <c:v>43894</c:v>
                </c:pt>
                <c:pt idx="503">
                  <c:v>43895</c:v>
                </c:pt>
                <c:pt idx="504">
                  <c:v>43896</c:v>
                </c:pt>
                <c:pt idx="505">
                  <c:v>43899</c:v>
                </c:pt>
                <c:pt idx="506">
                  <c:v>43900</c:v>
                </c:pt>
                <c:pt idx="507">
                  <c:v>43901</c:v>
                </c:pt>
                <c:pt idx="508">
                  <c:v>43902</c:v>
                </c:pt>
                <c:pt idx="509">
                  <c:v>43903</c:v>
                </c:pt>
                <c:pt idx="510">
                  <c:v>43906</c:v>
                </c:pt>
                <c:pt idx="511">
                  <c:v>43907</c:v>
                </c:pt>
                <c:pt idx="512">
                  <c:v>43908</c:v>
                </c:pt>
                <c:pt idx="513">
                  <c:v>43909</c:v>
                </c:pt>
                <c:pt idx="514">
                  <c:v>43910</c:v>
                </c:pt>
                <c:pt idx="515">
                  <c:v>43913</c:v>
                </c:pt>
                <c:pt idx="516">
                  <c:v>43914</c:v>
                </c:pt>
                <c:pt idx="517">
                  <c:v>43915</c:v>
                </c:pt>
                <c:pt idx="518">
                  <c:v>43916</c:v>
                </c:pt>
                <c:pt idx="519">
                  <c:v>43917</c:v>
                </c:pt>
                <c:pt idx="520">
                  <c:v>43920</c:v>
                </c:pt>
                <c:pt idx="521">
                  <c:v>43921</c:v>
                </c:pt>
                <c:pt idx="522">
                  <c:v>43922</c:v>
                </c:pt>
                <c:pt idx="523">
                  <c:v>43923</c:v>
                </c:pt>
                <c:pt idx="524">
                  <c:v>43924</c:v>
                </c:pt>
                <c:pt idx="525">
                  <c:v>43927</c:v>
                </c:pt>
                <c:pt idx="526">
                  <c:v>43928</c:v>
                </c:pt>
                <c:pt idx="527">
                  <c:v>43929</c:v>
                </c:pt>
                <c:pt idx="528">
                  <c:v>43930</c:v>
                </c:pt>
                <c:pt idx="529">
                  <c:v>43931</c:v>
                </c:pt>
                <c:pt idx="530">
                  <c:v>43934</c:v>
                </c:pt>
                <c:pt idx="531">
                  <c:v>43935</c:v>
                </c:pt>
                <c:pt idx="532">
                  <c:v>43936</c:v>
                </c:pt>
                <c:pt idx="533">
                  <c:v>43937</c:v>
                </c:pt>
                <c:pt idx="534">
                  <c:v>43938</c:v>
                </c:pt>
                <c:pt idx="535">
                  <c:v>43941</c:v>
                </c:pt>
                <c:pt idx="536">
                  <c:v>43942</c:v>
                </c:pt>
                <c:pt idx="537">
                  <c:v>43943</c:v>
                </c:pt>
                <c:pt idx="538">
                  <c:v>43944</c:v>
                </c:pt>
                <c:pt idx="539">
                  <c:v>43945</c:v>
                </c:pt>
                <c:pt idx="540">
                  <c:v>43948</c:v>
                </c:pt>
                <c:pt idx="541">
                  <c:v>43949</c:v>
                </c:pt>
                <c:pt idx="542">
                  <c:v>43950</c:v>
                </c:pt>
                <c:pt idx="543">
                  <c:v>43951</c:v>
                </c:pt>
                <c:pt idx="544">
                  <c:v>43952</c:v>
                </c:pt>
                <c:pt idx="545">
                  <c:v>43955</c:v>
                </c:pt>
                <c:pt idx="546">
                  <c:v>43956</c:v>
                </c:pt>
                <c:pt idx="547">
                  <c:v>43957</c:v>
                </c:pt>
                <c:pt idx="548">
                  <c:v>43958</c:v>
                </c:pt>
                <c:pt idx="549">
                  <c:v>43959</c:v>
                </c:pt>
                <c:pt idx="550">
                  <c:v>43962</c:v>
                </c:pt>
                <c:pt idx="551">
                  <c:v>43963</c:v>
                </c:pt>
                <c:pt idx="552">
                  <c:v>43964</c:v>
                </c:pt>
                <c:pt idx="553">
                  <c:v>43965</c:v>
                </c:pt>
                <c:pt idx="554">
                  <c:v>43966</c:v>
                </c:pt>
                <c:pt idx="555">
                  <c:v>43969</c:v>
                </c:pt>
                <c:pt idx="556">
                  <c:v>43970</c:v>
                </c:pt>
                <c:pt idx="557">
                  <c:v>43971</c:v>
                </c:pt>
                <c:pt idx="558">
                  <c:v>43972</c:v>
                </c:pt>
                <c:pt idx="559">
                  <c:v>43973</c:v>
                </c:pt>
                <c:pt idx="560">
                  <c:v>43976</c:v>
                </c:pt>
                <c:pt idx="561">
                  <c:v>43977</c:v>
                </c:pt>
                <c:pt idx="562">
                  <c:v>43978</c:v>
                </c:pt>
                <c:pt idx="563">
                  <c:v>43979</c:v>
                </c:pt>
                <c:pt idx="564">
                  <c:v>43980</c:v>
                </c:pt>
                <c:pt idx="565">
                  <c:v>43983</c:v>
                </c:pt>
                <c:pt idx="566">
                  <c:v>43984</c:v>
                </c:pt>
                <c:pt idx="567">
                  <c:v>43985</c:v>
                </c:pt>
                <c:pt idx="568">
                  <c:v>43986</c:v>
                </c:pt>
                <c:pt idx="569">
                  <c:v>43987</c:v>
                </c:pt>
                <c:pt idx="570">
                  <c:v>43990</c:v>
                </c:pt>
                <c:pt idx="571">
                  <c:v>43991</c:v>
                </c:pt>
                <c:pt idx="572">
                  <c:v>43992</c:v>
                </c:pt>
                <c:pt idx="573">
                  <c:v>43993</c:v>
                </c:pt>
                <c:pt idx="574">
                  <c:v>43994</c:v>
                </c:pt>
                <c:pt idx="575">
                  <c:v>43997</c:v>
                </c:pt>
                <c:pt idx="576">
                  <c:v>43998</c:v>
                </c:pt>
                <c:pt idx="577">
                  <c:v>43999</c:v>
                </c:pt>
                <c:pt idx="578">
                  <c:v>44000</c:v>
                </c:pt>
                <c:pt idx="579">
                  <c:v>44001</c:v>
                </c:pt>
                <c:pt idx="580">
                  <c:v>44004</c:v>
                </c:pt>
                <c:pt idx="581">
                  <c:v>44005</c:v>
                </c:pt>
                <c:pt idx="582">
                  <c:v>44006</c:v>
                </c:pt>
                <c:pt idx="583">
                  <c:v>44007</c:v>
                </c:pt>
                <c:pt idx="584">
                  <c:v>44008</c:v>
                </c:pt>
                <c:pt idx="585">
                  <c:v>44011</c:v>
                </c:pt>
                <c:pt idx="586">
                  <c:v>44012</c:v>
                </c:pt>
                <c:pt idx="587">
                  <c:v>44013</c:v>
                </c:pt>
                <c:pt idx="588">
                  <c:v>44014</c:v>
                </c:pt>
                <c:pt idx="589">
                  <c:v>44015</c:v>
                </c:pt>
                <c:pt idx="590">
                  <c:v>44018</c:v>
                </c:pt>
                <c:pt idx="591">
                  <c:v>44019</c:v>
                </c:pt>
                <c:pt idx="592">
                  <c:v>44020</c:v>
                </c:pt>
                <c:pt idx="593">
                  <c:v>44021</c:v>
                </c:pt>
                <c:pt idx="594">
                  <c:v>44022</c:v>
                </c:pt>
                <c:pt idx="595">
                  <c:v>44025</c:v>
                </c:pt>
                <c:pt idx="596">
                  <c:v>44026</c:v>
                </c:pt>
                <c:pt idx="597">
                  <c:v>44027</c:v>
                </c:pt>
                <c:pt idx="598">
                  <c:v>44028</c:v>
                </c:pt>
                <c:pt idx="599">
                  <c:v>44029</c:v>
                </c:pt>
                <c:pt idx="600">
                  <c:v>44032</c:v>
                </c:pt>
                <c:pt idx="601">
                  <c:v>44033</c:v>
                </c:pt>
                <c:pt idx="602">
                  <c:v>44034</c:v>
                </c:pt>
                <c:pt idx="603">
                  <c:v>44035</c:v>
                </c:pt>
                <c:pt idx="604">
                  <c:v>44036</c:v>
                </c:pt>
                <c:pt idx="605">
                  <c:v>44039</c:v>
                </c:pt>
                <c:pt idx="606">
                  <c:v>44040</c:v>
                </c:pt>
                <c:pt idx="607">
                  <c:v>44041</c:v>
                </c:pt>
                <c:pt idx="608">
                  <c:v>44042</c:v>
                </c:pt>
                <c:pt idx="609">
                  <c:v>44043</c:v>
                </c:pt>
                <c:pt idx="610">
                  <c:v>44046</c:v>
                </c:pt>
                <c:pt idx="611">
                  <c:v>44047</c:v>
                </c:pt>
                <c:pt idx="612">
                  <c:v>44048</c:v>
                </c:pt>
                <c:pt idx="613">
                  <c:v>44049</c:v>
                </c:pt>
                <c:pt idx="614">
                  <c:v>44050</c:v>
                </c:pt>
                <c:pt idx="615">
                  <c:v>44053</c:v>
                </c:pt>
                <c:pt idx="616">
                  <c:v>44054</c:v>
                </c:pt>
                <c:pt idx="617">
                  <c:v>44055</c:v>
                </c:pt>
                <c:pt idx="618">
                  <c:v>44056</c:v>
                </c:pt>
                <c:pt idx="619">
                  <c:v>44057</c:v>
                </c:pt>
                <c:pt idx="620">
                  <c:v>44060</c:v>
                </c:pt>
                <c:pt idx="621">
                  <c:v>44061</c:v>
                </c:pt>
                <c:pt idx="622">
                  <c:v>44062</c:v>
                </c:pt>
                <c:pt idx="623">
                  <c:v>44063</c:v>
                </c:pt>
                <c:pt idx="624">
                  <c:v>44064</c:v>
                </c:pt>
                <c:pt idx="625">
                  <c:v>44067</c:v>
                </c:pt>
                <c:pt idx="626">
                  <c:v>44068</c:v>
                </c:pt>
                <c:pt idx="627">
                  <c:v>44069</c:v>
                </c:pt>
                <c:pt idx="628">
                  <c:v>44070</c:v>
                </c:pt>
                <c:pt idx="629">
                  <c:v>44071</c:v>
                </c:pt>
                <c:pt idx="630">
                  <c:v>44074</c:v>
                </c:pt>
                <c:pt idx="631">
                  <c:v>44075</c:v>
                </c:pt>
                <c:pt idx="632">
                  <c:v>44076</c:v>
                </c:pt>
                <c:pt idx="633">
                  <c:v>44077</c:v>
                </c:pt>
                <c:pt idx="634">
                  <c:v>44078</c:v>
                </c:pt>
                <c:pt idx="635">
                  <c:v>44081</c:v>
                </c:pt>
                <c:pt idx="636">
                  <c:v>44082</c:v>
                </c:pt>
                <c:pt idx="637">
                  <c:v>44083</c:v>
                </c:pt>
                <c:pt idx="638">
                  <c:v>44084</c:v>
                </c:pt>
                <c:pt idx="639">
                  <c:v>44085</c:v>
                </c:pt>
                <c:pt idx="640">
                  <c:v>44088</c:v>
                </c:pt>
                <c:pt idx="641">
                  <c:v>44089</c:v>
                </c:pt>
                <c:pt idx="642">
                  <c:v>44090</c:v>
                </c:pt>
                <c:pt idx="643">
                  <c:v>44091</c:v>
                </c:pt>
                <c:pt idx="644">
                  <c:v>44092</c:v>
                </c:pt>
                <c:pt idx="645">
                  <c:v>44095</c:v>
                </c:pt>
                <c:pt idx="646">
                  <c:v>44096</c:v>
                </c:pt>
                <c:pt idx="647">
                  <c:v>44097</c:v>
                </c:pt>
                <c:pt idx="648">
                  <c:v>44098</c:v>
                </c:pt>
                <c:pt idx="649">
                  <c:v>44099</c:v>
                </c:pt>
                <c:pt idx="650">
                  <c:v>44102</c:v>
                </c:pt>
                <c:pt idx="651">
                  <c:v>44103</c:v>
                </c:pt>
                <c:pt idx="652">
                  <c:v>44104</c:v>
                </c:pt>
                <c:pt idx="653">
                  <c:v>44105</c:v>
                </c:pt>
                <c:pt idx="654">
                  <c:v>44106</c:v>
                </c:pt>
                <c:pt idx="655">
                  <c:v>44109</c:v>
                </c:pt>
                <c:pt idx="656">
                  <c:v>44110</c:v>
                </c:pt>
                <c:pt idx="657">
                  <c:v>44111</c:v>
                </c:pt>
                <c:pt idx="658">
                  <c:v>44112</c:v>
                </c:pt>
                <c:pt idx="659">
                  <c:v>44113</c:v>
                </c:pt>
                <c:pt idx="660">
                  <c:v>44116</c:v>
                </c:pt>
                <c:pt idx="661">
                  <c:v>44117</c:v>
                </c:pt>
                <c:pt idx="662">
                  <c:v>44118</c:v>
                </c:pt>
                <c:pt idx="663">
                  <c:v>44119</c:v>
                </c:pt>
                <c:pt idx="664">
                  <c:v>44120</c:v>
                </c:pt>
                <c:pt idx="665">
                  <c:v>44123</c:v>
                </c:pt>
                <c:pt idx="666">
                  <c:v>44124</c:v>
                </c:pt>
                <c:pt idx="667">
                  <c:v>44125</c:v>
                </c:pt>
                <c:pt idx="668">
                  <c:v>44126</c:v>
                </c:pt>
                <c:pt idx="669">
                  <c:v>44127</c:v>
                </c:pt>
                <c:pt idx="670">
                  <c:v>44130</c:v>
                </c:pt>
                <c:pt idx="671">
                  <c:v>44131</c:v>
                </c:pt>
                <c:pt idx="672">
                  <c:v>44132</c:v>
                </c:pt>
                <c:pt idx="673">
                  <c:v>44133</c:v>
                </c:pt>
                <c:pt idx="674">
                  <c:v>44134</c:v>
                </c:pt>
                <c:pt idx="675">
                  <c:v>44137</c:v>
                </c:pt>
                <c:pt idx="676">
                  <c:v>44138</c:v>
                </c:pt>
                <c:pt idx="677">
                  <c:v>44139</c:v>
                </c:pt>
                <c:pt idx="678">
                  <c:v>44140</c:v>
                </c:pt>
                <c:pt idx="679">
                  <c:v>44141</c:v>
                </c:pt>
                <c:pt idx="680">
                  <c:v>44144</c:v>
                </c:pt>
                <c:pt idx="681">
                  <c:v>44145</c:v>
                </c:pt>
                <c:pt idx="682">
                  <c:v>44146</c:v>
                </c:pt>
                <c:pt idx="683">
                  <c:v>44147</c:v>
                </c:pt>
                <c:pt idx="684">
                  <c:v>44148</c:v>
                </c:pt>
                <c:pt idx="685">
                  <c:v>44151</c:v>
                </c:pt>
                <c:pt idx="686">
                  <c:v>44152</c:v>
                </c:pt>
                <c:pt idx="687">
                  <c:v>44153</c:v>
                </c:pt>
                <c:pt idx="688">
                  <c:v>44154</c:v>
                </c:pt>
                <c:pt idx="689">
                  <c:v>44155</c:v>
                </c:pt>
                <c:pt idx="690">
                  <c:v>44158</c:v>
                </c:pt>
                <c:pt idx="691">
                  <c:v>44159</c:v>
                </c:pt>
                <c:pt idx="692">
                  <c:v>44160</c:v>
                </c:pt>
                <c:pt idx="693">
                  <c:v>44161</c:v>
                </c:pt>
                <c:pt idx="694">
                  <c:v>44162</c:v>
                </c:pt>
                <c:pt idx="695">
                  <c:v>44165</c:v>
                </c:pt>
                <c:pt idx="696">
                  <c:v>44166</c:v>
                </c:pt>
                <c:pt idx="697">
                  <c:v>44167</c:v>
                </c:pt>
                <c:pt idx="698">
                  <c:v>44168</c:v>
                </c:pt>
                <c:pt idx="699">
                  <c:v>44169</c:v>
                </c:pt>
                <c:pt idx="700">
                  <c:v>44172</c:v>
                </c:pt>
                <c:pt idx="701">
                  <c:v>44173</c:v>
                </c:pt>
                <c:pt idx="702">
                  <c:v>44174</c:v>
                </c:pt>
                <c:pt idx="703">
                  <c:v>44175</c:v>
                </c:pt>
                <c:pt idx="704">
                  <c:v>44176</c:v>
                </c:pt>
                <c:pt idx="705">
                  <c:v>44179</c:v>
                </c:pt>
                <c:pt idx="706">
                  <c:v>44180</c:v>
                </c:pt>
                <c:pt idx="707">
                  <c:v>44181</c:v>
                </c:pt>
                <c:pt idx="708">
                  <c:v>44182</c:v>
                </c:pt>
                <c:pt idx="709">
                  <c:v>44183</c:v>
                </c:pt>
                <c:pt idx="710">
                  <c:v>44186</c:v>
                </c:pt>
                <c:pt idx="711">
                  <c:v>44187</c:v>
                </c:pt>
                <c:pt idx="712">
                  <c:v>44188</c:v>
                </c:pt>
                <c:pt idx="713">
                  <c:v>44189</c:v>
                </c:pt>
                <c:pt idx="714">
                  <c:v>44190</c:v>
                </c:pt>
                <c:pt idx="715">
                  <c:v>44193</c:v>
                </c:pt>
                <c:pt idx="716">
                  <c:v>44194</c:v>
                </c:pt>
                <c:pt idx="717">
                  <c:v>44195</c:v>
                </c:pt>
                <c:pt idx="718">
                  <c:v>44196</c:v>
                </c:pt>
                <c:pt idx="719">
                  <c:v>44197</c:v>
                </c:pt>
                <c:pt idx="720">
                  <c:v>44200</c:v>
                </c:pt>
                <c:pt idx="721">
                  <c:v>44201</c:v>
                </c:pt>
                <c:pt idx="722">
                  <c:v>44202</c:v>
                </c:pt>
                <c:pt idx="723">
                  <c:v>44203</c:v>
                </c:pt>
                <c:pt idx="724">
                  <c:v>44204</c:v>
                </c:pt>
                <c:pt idx="725">
                  <c:v>44207</c:v>
                </c:pt>
                <c:pt idx="726">
                  <c:v>44208</c:v>
                </c:pt>
                <c:pt idx="727">
                  <c:v>44209</c:v>
                </c:pt>
                <c:pt idx="728">
                  <c:v>44210</c:v>
                </c:pt>
                <c:pt idx="729">
                  <c:v>44211</c:v>
                </c:pt>
                <c:pt idx="730">
                  <c:v>44214</c:v>
                </c:pt>
                <c:pt idx="731">
                  <c:v>44215</c:v>
                </c:pt>
                <c:pt idx="732">
                  <c:v>44216</c:v>
                </c:pt>
                <c:pt idx="733">
                  <c:v>44217</c:v>
                </c:pt>
                <c:pt idx="734">
                  <c:v>44218</c:v>
                </c:pt>
                <c:pt idx="735">
                  <c:v>44221</c:v>
                </c:pt>
                <c:pt idx="736">
                  <c:v>44222</c:v>
                </c:pt>
                <c:pt idx="737">
                  <c:v>44223</c:v>
                </c:pt>
                <c:pt idx="738">
                  <c:v>44224</c:v>
                </c:pt>
                <c:pt idx="739">
                  <c:v>44225</c:v>
                </c:pt>
                <c:pt idx="740">
                  <c:v>44228</c:v>
                </c:pt>
                <c:pt idx="741">
                  <c:v>44229</c:v>
                </c:pt>
                <c:pt idx="742">
                  <c:v>44230</c:v>
                </c:pt>
                <c:pt idx="743">
                  <c:v>44231</c:v>
                </c:pt>
                <c:pt idx="744">
                  <c:v>44232</c:v>
                </c:pt>
                <c:pt idx="745">
                  <c:v>44235</c:v>
                </c:pt>
                <c:pt idx="746">
                  <c:v>44236</c:v>
                </c:pt>
                <c:pt idx="747">
                  <c:v>44237</c:v>
                </c:pt>
                <c:pt idx="748">
                  <c:v>44238</c:v>
                </c:pt>
                <c:pt idx="749">
                  <c:v>44239</c:v>
                </c:pt>
                <c:pt idx="750">
                  <c:v>44242</c:v>
                </c:pt>
                <c:pt idx="751">
                  <c:v>44243</c:v>
                </c:pt>
                <c:pt idx="752">
                  <c:v>44244</c:v>
                </c:pt>
                <c:pt idx="753">
                  <c:v>44245</c:v>
                </c:pt>
                <c:pt idx="754">
                  <c:v>44246</c:v>
                </c:pt>
                <c:pt idx="755">
                  <c:v>44249</c:v>
                </c:pt>
                <c:pt idx="756">
                  <c:v>44250</c:v>
                </c:pt>
                <c:pt idx="757">
                  <c:v>44251</c:v>
                </c:pt>
                <c:pt idx="758">
                  <c:v>44252</c:v>
                </c:pt>
                <c:pt idx="759">
                  <c:v>44253</c:v>
                </c:pt>
                <c:pt idx="760">
                  <c:v>44256</c:v>
                </c:pt>
                <c:pt idx="761">
                  <c:v>44257</c:v>
                </c:pt>
                <c:pt idx="762">
                  <c:v>44258</c:v>
                </c:pt>
                <c:pt idx="763">
                  <c:v>44259</c:v>
                </c:pt>
                <c:pt idx="764">
                  <c:v>44260</c:v>
                </c:pt>
                <c:pt idx="765">
                  <c:v>44263</c:v>
                </c:pt>
                <c:pt idx="766">
                  <c:v>44264</c:v>
                </c:pt>
                <c:pt idx="767">
                  <c:v>44265</c:v>
                </c:pt>
                <c:pt idx="768">
                  <c:v>44266</c:v>
                </c:pt>
                <c:pt idx="769">
                  <c:v>44267</c:v>
                </c:pt>
                <c:pt idx="770">
                  <c:v>44270</c:v>
                </c:pt>
                <c:pt idx="771">
                  <c:v>44271</c:v>
                </c:pt>
                <c:pt idx="772">
                  <c:v>44272</c:v>
                </c:pt>
                <c:pt idx="773">
                  <c:v>44273</c:v>
                </c:pt>
                <c:pt idx="774">
                  <c:v>44274</c:v>
                </c:pt>
                <c:pt idx="775">
                  <c:v>44277</c:v>
                </c:pt>
                <c:pt idx="776">
                  <c:v>44278</c:v>
                </c:pt>
                <c:pt idx="777">
                  <c:v>44279</c:v>
                </c:pt>
                <c:pt idx="778">
                  <c:v>44280</c:v>
                </c:pt>
                <c:pt idx="779">
                  <c:v>44281</c:v>
                </c:pt>
                <c:pt idx="780">
                  <c:v>44284</c:v>
                </c:pt>
                <c:pt idx="781">
                  <c:v>44285</c:v>
                </c:pt>
                <c:pt idx="782">
                  <c:v>44286</c:v>
                </c:pt>
                <c:pt idx="783">
                  <c:v>44287</c:v>
                </c:pt>
                <c:pt idx="784">
                  <c:v>44288</c:v>
                </c:pt>
                <c:pt idx="785">
                  <c:v>44291</c:v>
                </c:pt>
                <c:pt idx="786">
                  <c:v>44292</c:v>
                </c:pt>
                <c:pt idx="787">
                  <c:v>44293</c:v>
                </c:pt>
                <c:pt idx="788">
                  <c:v>44294</c:v>
                </c:pt>
                <c:pt idx="789">
                  <c:v>44295</c:v>
                </c:pt>
                <c:pt idx="790">
                  <c:v>44298</c:v>
                </c:pt>
                <c:pt idx="791">
                  <c:v>44299</c:v>
                </c:pt>
                <c:pt idx="792">
                  <c:v>44300</c:v>
                </c:pt>
                <c:pt idx="793">
                  <c:v>44301</c:v>
                </c:pt>
                <c:pt idx="794">
                  <c:v>44302</c:v>
                </c:pt>
                <c:pt idx="795">
                  <c:v>44305</c:v>
                </c:pt>
                <c:pt idx="796">
                  <c:v>44306</c:v>
                </c:pt>
                <c:pt idx="797">
                  <c:v>44307</c:v>
                </c:pt>
                <c:pt idx="798">
                  <c:v>44308</c:v>
                </c:pt>
                <c:pt idx="799">
                  <c:v>44309</c:v>
                </c:pt>
                <c:pt idx="800">
                  <c:v>44312</c:v>
                </c:pt>
                <c:pt idx="801">
                  <c:v>44313</c:v>
                </c:pt>
                <c:pt idx="802">
                  <c:v>44314</c:v>
                </c:pt>
                <c:pt idx="803">
                  <c:v>44315</c:v>
                </c:pt>
                <c:pt idx="804">
                  <c:v>44316</c:v>
                </c:pt>
                <c:pt idx="805">
                  <c:v>44319</c:v>
                </c:pt>
                <c:pt idx="806">
                  <c:v>44320</c:v>
                </c:pt>
                <c:pt idx="807">
                  <c:v>44321</c:v>
                </c:pt>
                <c:pt idx="808">
                  <c:v>44322</c:v>
                </c:pt>
                <c:pt idx="809">
                  <c:v>44323</c:v>
                </c:pt>
                <c:pt idx="810">
                  <c:v>44326</c:v>
                </c:pt>
                <c:pt idx="811">
                  <c:v>44327</c:v>
                </c:pt>
                <c:pt idx="812">
                  <c:v>44328</c:v>
                </c:pt>
                <c:pt idx="813">
                  <c:v>44329</c:v>
                </c:pt>
                <c:pt idx="814">
                  <c:v>44330</c:v>
                </c:pt>
                <c:pt idx="815">
                  <c:v>44333</c:v>
                </c:pt>
                <c:pt idx="816">
                  <c:v>44334</c:v>
                </c:pt>
                <c:pt idx="817">
                  <c:v>44335</c:v>
                </c:pt>
                <c:pt idx="818">
                  <c:v>44336</c:v>
                </c:pt>
                <c:pt idx="819">
                  <c:v>44337</c:v>
                </c:pt>
                <c:pt idx="820">
                  <c:v>44340</c:v>
                </c:pt>
                <c:pt idx="821">
                  <c:v>44341</c:v>
                </c:pt>
                <c:pt idx="822">
                  <c:v>44342</c:v>
                </c:pt>
                <c:pt idx="823">
                  <c:v>44343</c:v>
                </c:pt>
                <c:pt idx="824">
                  <c:v>44344</c:v>
                </c:pt>
                <c:pt idx="825">
                  <c:v>44347</c:v>
                </c:pt>
                <c:pt idx="826">
                  <c:v>44348</c:v>
                </c:pt>
                <c:pt idx="827">
                  <c:v>44349</c:v>
                </c:pt>
                <c:pt idx="828">
                  <c:v>44350</c:v>
                </c:pt>
                <c:pt idx="829">
                  <c:v>44351</c:v>
                </c:pt>
                <c:pt idx="830">
                  <c:v>44352</c:v>
                </c:pt>
                <c:pt idx="831">
                  <c:v>44353</c:v>
                </c:pt>
                <c:pt idx="832">
                  <c:v>44354</c:v>
                </c:pt>
                <c:pt idx="833">
                  <c:v>44355</c:v>
                </c:pt>
                <c:pt idx="834">
                  <c:v>44356</c:v>
                </c:pt>
                <c:pt idx="835">
                  <c:v>44357</c:v>
                </c:pt>
                <c:pt idx="836">
                  <c:v>44358</c:v>
                </c:pt>
                <c:pt idx="837">
                  <c:v>44359</c:v>
                </c:pt>
                <c:pt idx="838">
                  <c:v>44360</c:v>
                </c:pt>
                <c:pt idx="839">
                  <c:v>44361</c:v>
                </c:pt>
                <c:pt idx="840">
                  <c:v>44362</c:v>
                </c:pt>
                <c:pt idx="841">
                  <c:v>44363</c:v>
                </c:pt>
                <c:pt idx="842">
                  <c:v>44364</c:v>
                </c:pt>
                <c:pt idx="843">
                  <c:v>44365</c:v>
                </c:pt>
                <c:pt idx="844">
                  <c:v>44366</c:v>
                </c:pt>
                <c:pt idx="845">
                  <c:v>44367</c:v>
                </c:pt>
                <c:pt idx="846">
                  <c:v>44368</c:v>
                </c:pt>
                <c:pt idx="847">
                  <c:v>44369</c:v>
                </c:pt>
                <c:pt idx="848">
                  <c:v>44370</c:v>
                </c:pt>
                <c:pt idx="849">
                  <c:v>44371</c:v>
                </c:pt>
                <c:pt idx="850">
                  <c:v>44372</c:v>
                </c:pt>
                <c:pt idx="851">
                  <c:v>44373</c:v>
                </c:pt>
                <c:pt idx="852">
                  <c:v>44374</c:v>
                </c:pt>
                <c:pt idx="853">
                  <c:v>44375</c:v>
                </c:pt>
                <c:pt idx="854">
                  <c:v>44376</c:v>
                </c:pt>
                <c:pt idx="855">
                  <c:v>44377</c:v>
                </c:pt>
                <c:pt idx="856">
                  <c:v>44378</c:v>
                </c:pt>
                <c:pt idx="857">
                  <c:v>44379</c:v>
                </c:pt>
                <c:pt idx="858">
                  <c:v>44380</c:v>
                </c:pt>
                <c:pt idx="859">
                  <c:v>44381</c:v>
                </c:pt>
                <c:pt idx="860">
                  <c:v>44382</c:v>
                </c:pt>
                <c:pt idx="861">
                  <c:v>44383</c:v>
                </c:pt>
                <c:pt idx="862">
                  <c:v>44384</c:v>
                </c:pt>
                <c:pt idx="863">
                  <c:v>44385</c:v>
                </c:pt>
                <c:pt idx="864">
                  <c:v>44386</c:v>
                </c:pt>
                <c:pt idx="865">
                  <c:v>44387</c:v>
                </c:pt>
                <c:pt idx="866">
                  <c:v>44388</c:v>
                </c:pt>
                <c:pt idx="867">
                  <c:v>44389</c:v>
                </c:pt>
                <c:pt idx="868">
                  <c:v>44390</c:v>
                </c:pt>
                <c:pt idx="869">
                  <c:v>44391</c:v>
                </c:pt>
                <c:pt idx="870">
                  <c:v>44392</c:v>
                </c:pt>
                <c:pt idx="871">
                  <c:v>44393</c:v>
                </c:pt>
                <c:pt idx="872">
                  <c:v>44394</c:v>
                </c:pt>
                <c:pt idx="873">
                  <c:v>44395</c:v>
                </c:pt>
                <c:pt idx="874">
                  <c:v>44396</c:v>
                </c:pt>
                <c:pt idx="875">
                  <c:v>44397</c:v>
                </c:pt>
                <c:pt idx="876">
                  <c:v>44398</c:v>
                </c:pt>
                <c:pt idx="877">
                  <c:v>44399</c:v>
                </c:pt>
                <c:pt idx="878">
                  <c:v>44400</c:v>
                </c:pt>
                <c:pt idx="879">
                  <c:v>44401</c:v>
                </c:pt>
                <c:pt idx="880">
                  <c:v>44402</c:v>
                </c:pt>
                <c:pt idx="881">
                  <c:v>44403</c:v>
                </c:pt>
                <c:pt idx="882">
                  <c:v>44404</c:v>
                </c:pt>
                <c:pt idx="883">
                  <c:v>44405</c:v>
                </c:pt>
                <c:pt idx="884">
                  <c:v>44406</c:v>
                </c:pt>
                <c:pt idx="885">
                  <c:v>44407</c:v>
                </c:pt>
                <c:pt idx="886">
                  <c:v>44408</c:v>
                </c:pt>
                <c:pt idx="887">
                  <c:v>44409</c:v>
                </c:pt>
                <c:pt idx="888">
                  <c:v>44410</c:v>
                </c:pt>
                <c:pt idx="889">
                  <c:v>44411</c:v>
                </c:pt>
                <c:pt idx="890">
                  <c:v>44412</c:v>
                </c:pt>
                <c:pt idx="891">
                  <c:v>44413</c:v>
                </c:pt>
                <c:pt idx="892">
                  <c:v>44414</c:v>
                </c:pt>
                <c:pt idx="893">
                  <c:v>44415</c:v>
                </c:pt>
                <c:pt idx="894">
                  <c:v>44416</c:v>
                </c:pt>
                <c:pt idx="895">
                  <c:v>44417</c:v>
                </c:pt>
                <c:pt idx="896">
                  <c:v>44418</c:v>
                </c:pt>
                <c:pt idx="897">
                  <c:v>44419</c:v>
                </c:pt>
                <c:pt idx="898">
                  <c:v>44420</c:v>
                </c:pt>
                <c:pt idx="899">
                  <c:v>44421</c:v>
                </c:pt>
                <c:pt idx="900">
                  <c:v>44422</c:v>
                </c:pt>
                <c:pt idx="901">
                  <c:v>44423</c:v>
                </c:pt>
                <c:pt idx="902">
                  <c:v>44424</c:v>
                </c:pt>
                <c:pt idx="903">
                  <c:v>44425</c:v>
                </c:pt>
                <c:pt idx="904">
                  <c:v>44426</c:v>
                </c:pt>
                <c:pt idx="905">
                  <c:v>44427</c:v>
                </c:pt>
                <c:pt idx="906">
                  <c:v>44428</c:v>
                </c:pt>
                <c:pt idx="907">
                  <c:v>44429</c:v>
                </c:pt>
                <c:pt idx="908">
                  <c:v>44430</c:v>
                </c:pt>
                <c:pt idx="909">
                  <c:v>44431</c:v>
                </c:pt>
                <c:pt idx="910">
                  <c:v>44432</c:v>
                </c:pt>
                <c:pt idx="911">
                  <c:v>44433</c:v>
                </c:pt>
                <c:pt idx="912">
                  <c:v>44434</c:v>
                </c:pt>
                <c:pt idx="913">
                  <c:v>44435</c:v>
                </c:pt>
                <c:pt idx="914">
                  <c:v>44436</c:v>
                </c:pt>
                <c:pt idx="915">
                  <c:v>44437</c:v>
                </c:pt>
                <c:pt idx="916">
                  <c:v>44438</c:v>
                </c:pt>
                <c:pt idx="917">
                  <c:v>44439</c:v>
                </c:pt>
                <c:pt idx="918">
                  <c:v>44440</c:v>
                </c:pt>
                <c:pt idx="919">
                  <c:v>44441</c:v>
                </c:pt>
                <c:pt idx="920">
                  <c:v>44442</c:v>
                </c:pt>
                <c:pt idx="921">
                  <c:v>44443</c:v>
                </c:pt>
                <c:pt idx="922">
                  <c:v>44444</c:v>
                </c:pt>
                <c:pt idx="923">
                  <c:v>44445</c:v>
                </c:pt>
                <c:pt idx="924">
                  <c:v>44446</c:v>
                </c:pt>
                <c:pt idx="925">
                  <c:v>44447</c:v>
                </c:pt>
                <c:pt idx="926">
                  <c:v>44448</c:v>
                </c:pt>
                <c:pt idx="927">
                  <c:v>44449</c:v>
                </c:pt>
                <c:pt idx="928">
                  <c:v>44450</c:v>
                </c:pt>
                <c:pt idx="929">
                  <c:v>44451</c:v>
                </c:pt>
                <c:pt idx="930">
                  <c:v>44452</c:v>
                </c:pt>
                <c:pt idx="931">
                  <c:v>44453</c:v>
                </c:pt>
                <c:pt idx="932">
                  <c:v>44454</c:v>
                </c:pt>
                <c:pt idx="933">
                  <c:v>44455</c:v>
                </c:pt>
                <c:pt idx="934">
                  <c:v>44456</c:v>
                </c:pt>
                <c:pt idx="935">
                  <c:v>44457</c:v>
                </c:pt>
                <c:pt idx="936">
                  <c:v>44458</c:v>
                </c:pt>
                <c:pt idx="937">
                  <c:v>44459</c:v>
                </c:pt>
                <c:pt idx="938">
                  <c:v>44460</c:v>
                </c:pt>
                <c:pt idx="939">
                  <c:v>44461</c:v>
                </c:pt>
                <c:pt idx="940">
                  <c:v>44462</c:v>
                </c:pt>
                <c:pt idx="941">
                  <c:v>44463</c:v>
                </c:pt>
                <c:pt idx="942">
                  <c:v>44464</c:v>
                </c:pt>
                <c:pt idx="943">
                  <c:v>44465</c:v>
                </c:pt>
                <c:pt idx="944">
                  <c:v>44466</c:v>
                </c:pt>
                <c:pt idx="945">
                  <c:v>44467</c:v>
                </c:pt>
                <c:pt idx="946">
                  <c:v>44468</c:v>
                </c:pt>
                <c:pt idx="947">
                  <c:v>44469</c:v>
                </c:pt>
                <c:pt idx="948">
                  <c:v>44470</c:v>
                </c:pt>
                <c:pt idx="949">
                  <c:v>44471</c:v>
                </c:pt>
                <c:pt idx="950">
                  <c:v>44472</c:v>
                </c:pt>
                <c:pt idx="951">
                  <c:v>44473</c:v>
                </c:pt>
                <c:pt idx="952">
                  <c:v>44474</c:v>
                </c:pt>
                <c:pt idx="953">
                  <c:v>44475</c:v>
                </c:pt>
                <c:pt idx="954">
                  <c:v>44476</c:v>
                </c:pt>
                <c:pt idx="955">
                  <c:v>44477</c:v>
                </c:pt>
                <c:pt idx="956">
                  <c:v>44478</c:v>
                </c:pt>
                <c:pt idx="957">
                  <c:v>44479</c:v>
                </c:pt>
                <c:pt idx="958">
                  <c:v>44480</c:v>
                </c:pt>
                <c:pt idx="959">
                  <c:v>44481</c:v>
                </c:pt>
                <c:pt idx="960">
                  <c:v>44482</c:v>
                </c:pt>
                <c:pt idx="961">
                  <c:v>44483</c:v>
                </c:pt>
                <c:pt idx="962">
                  <c:v>44484</c:v>
                </c:pt>
                <c:pt idx="963">
                  <c:v>44485</c:v>
                </c:pt>
                <c:pt idx="964">
                  <c:v>44486</c:v>
                </c:pt>
                <c:pt idx="965">
                  <c:v>44487</c:v>
                </c:pt>
                <c:pt idx="966">
                  <c:v>44488</c:v>
                </c:pt>
                <c:pt idx="967">
                  <c:v>44489</c:v>
                </c:pt>
                <c:pt idx="968">
                  <c:v>44490</c:v>
                </c:pt>
                <c:pt idx="969">
                  <c:v>44491</c:v>
                </c:pt>
                <c:pt idx="970">
                  <c:v>44492</c:v>
                </c:pt>
                <c:pt idx="971">
                  <c:v>44493</c:v>
                </c:pt>
                <c:pt idx="972">
                  <c:v>44494</c:v>
                </c:pt>
                <c:pt idx="973">
                  <c:v>44495</c:v>
                </c:pt>
                <c:pt idx="974">
                  <c:v>44496</c:v>
                </c:pt>
                <c:pt idx="975">
                  <c:v>44497</c:v>
                </c:pt>
                <c:pt idx="976">
                  <c:v>44498</c:v>
                </c:pt>
                <c:pt idx="977">
                  <c:v>44499</c:v>
                </c:pt>
                <c:pt idx="978">
                  <c:v>44500</c:v>
                </c:pt>
                <c:pt idx="979">
                  <c:v>44501</c:v>
                </c:pt>
                <c:pt idx="980">
                  <c:v>44502</c:v>
                </c:pt>
                <c:pt idx="981">
                  <c:v>44503</c:v>
                </c:pt>
                <c:pt idx="982">
                  <c:v>44504</c:v>
                </c:pt>
                <c:pt idx="983">
                  <c:v>44505</c:v>
                </c:pt>
                <c:pt idx="984">
                  <c:v>44506</c:v>
                </c:pt>
                <c:pt idx="985">
                  <c:v>44507</c:v>
                </c:pt>
                <c:pt idx="986">
                  <c:v>44508</c:v>
                </c:pt>
                <c:pt idx="987">
                  <c:v>44509</c:v>
                </c:pt>
                <c:pt idx="988">
                  <c:v>44510</c:v>
                </c:pt>
                <c:pt idx="989">
                  <c:v>44511</c:v>
                </c:pt>
                <c:pt idx="990">
                  <c:v>44512</c:v>
                </c:pt>
                <c:pt idx="991">
                  <c:v>44513</c:v>
                </c:pt>
                <c:pt idx="992">
                  <c:v>44514</c:v>
                </c:pt>
                <c:pt idx="993">
                  <c:v>44515</c:v>
                </c:pt>
                <c:pt idx="994">
                  <c:v>44516</c:v>
                </c:pt>
                <c:pt idx="995">
                  <c:v>44517</c:v>
                </c:pt>
                <c:pt idx="996">
                  <c:v>44518</c:v>
                </c:pt>
                <c:pt idx="997">
                  <c:v>44519</c:v>
                </c:pt>
                <c:pt idx="998">
                  <c:v>44520</c:v>
                </c:pt>
                <c:pt idx="999">
                  <c:v>44521</c:v>
                </c:pt>
                <c:pt idx="1000">
                  <c:v>44522</c:v>
                </c:pt>
                <c:pt idx="1001">
                  <c:v>44523</c:v>
                </c:pt>
                <c:pt idx="1002">
                  <c:v>44524</c:v>
                </c:pt>
                <c:pt idx="1003">
                  <c:v>44525</c:v>
                </c:pt>
                <c:pt idx="1004">
                  <c:v>44526</c:v>
                </c:pt>
                <c:pt idx="1005">
                  <c:v>44527</c:v>
                </c:pt>
                <c:pt idx="1006">
                  <c:v>44528</c:v>
                </c:pt>
                <c:pt idx="1007">
                  <c:v>44529</c:v>
                </c:pt>
                <c:pt idx="1008">
                  <c:v>44530</c:v>
                </c:pt>
                <c:pt idx="1009">
                  <c:v>44531</c:v>
                </c:pt>
                <c:pt idx="1010">
                  <c:v>44532</c:v>
                </c:pt>
                <c:pt idx="1011">
                  <c:v>44533</c:v>
                </c:pt>
                <c:pt idx="1012">
                  <c:v>44534</c:v>
                </c:pt>
                <c:pt idx="1013">
                  <c:v>44535</c:v>
                </c:pt>
                <c:pt idx="1014">
                  <c:v>44536</c:v>
                </c:pt>
                <c:pt idx="1015">
                  <c:v>44537</c:v>
                </c:pt>
                <c:pt idx="1016">
                  <c:v>44538</c:v>
                </c:pt>
                <c:pt idx="1017">
                  <c:v>44539</c:v>
                </c:pt>
                <c:pt idx="1018">
                  <c:v>44540</c:v>
                </c:pt>
                <c:pt idx="1019">
                  <c:v>44541</c:v>
                </c:pt>
                <c:pt idx="1020">
                  <c:v>44542</c:v>
                </c:pt>
                <c:pt idx="1021">
                  <c:v>44543</c:v>
                </c:pt>
                <c:pt idx="1022">
                  <c:v>44544</c:v>
                </c:pt>
                <c:pt idx="1023">
                  <c:v>44545</c:v>
                </c:pt>
                <c:pt idx="1024">
                  <c:v>44546</c:v>
                </c:pt>
                <c:pt idx="1025">
                  <c:v>44547</c:v>
                </c:pt>
                <c:pt idx="1026">
                  <c:v>44548</c:v>
                </c:pt>
                <c:pt idx="1027">
                  <c:v>44549</c:v>
                </c:pt>
                <c:pt idx="1028">
                  <c:v>44550</c:v>
                </c:pt>
                <c:pt idx="1029">
                  <c:v>44551</c:v>
                </c:pt>
                <c:pt idx="1030">
                  <c:v>44552</c:v>
                </c:pt>
                <c:pt idx="1031">
                  <c:v>44553</c:v>
                </c:pt>
                <c:pt idx="1032">
                  <c:v>44554</c:v>
                </c:pt>
                <c:pt idx="1033">
                  <c:v>44555</c:v>
                </c:pt>
                <c:pt idx="1034">
                  <c:v>44556</c:v>
                </c:pt>
                <c:pt idx="1035">
                  <c:v>44557</c:v>
                </c:pt>
                <c:pt idx="1036">
                  <c:v>44558</c:v>
                </c:pt>
                <c:pt idx="1037">
                  <c:v>44559</c:v>
                </c:pt>
                <c:pt idx="1038">
                  <c:v>44560</c:v>
                </c:pt>
                <c:pt idx="1039">
                  <c:v>44561</c:v>
                </c:pt>
                <c:pt idx="1040">
                  <c:v>44562</c:v>
                </c:pt>
                <c:pt idx="1041">
                  <c:v>44563</c:v>
                </c:pt>
                <c:pt idx="1042">
                  <c:v>44564</c:v>
                </c:pt>
                <c:pt idx="1043">
                  <c:v>44565</c:v>
                </c:pt>
                <c:pt idx="1044">
                  <c:v>44566</c:v>
                </c:pt>
                <c:pt idx="1045">
                  <c:v>44567</c:v>
                </c:pt>
                <c:pt idx="1046">
                  <c:v>44568</c:v>
                </c:pt>
                <c:pt idx="1047">
                  <c:v>44569</c:v>
                </c:pt>
                <c:pt idx="1048">
                  <c:v>44570</c:v>
                </c:pt>
                <c:pt idx="1049">
                  <c:v>44571</c:v>
                </c:pt>
                <c:pt idx="1050">
                  <c:v>44572</c:v>
                </c:pt>
                <c:pt idx="1051">
                  <c:v>44573</c:v>
                </c:pt>
                <c:pt idx="1052">
                  <c:v>44574</c:v>
                </c:pt>
                <c:pt idx="1053">
                  <c:v>44575</c:v>
                </c:pt>
                <c:pt idx="1054">
                  <c:v>44576</c:v>
                </c:pt>
                <c:pt idx="1055">
                  <c:v>44577</c:v>
                </c:pt>
                <c:pt idx="1056">
                  <c:v>44578</c:v>
                </c:pt>
                <c:pt idx="1057">
                  <c:v>44579</c:v>
                </c:pt>
                <c:pt idx="1058">
                  <c:v>44580</c:v>
                </c:pt>
                <c:pt idx="1059">
                  <c:v>44581</c:v>
                </c:pt>
                <c:pt idx="1060">
                  <c:v>44582</c:v>
                </c:pt>
                <c:pt idx="1061">
                  <c:v>44583</c:v>
                </c:pt>
                <c:pt idx="1062">
                  <c:v>44584</c:v>
                </c:pt>
                <c:pt idx="1063">
                  <c:v>44585</c:v>
                </c:pt>
                <c:pt idx="1064">
                  <c:v>44586</c:v>
                </c:pt>
                <c:pt idx="1065">
                  <c:v>44587</c:v>
                </c:pt>
                <c:pt idx="1066">
                  <c:v>44588</c:v>
                </c:pt>
                <c:pt idx="1067">
                  <c:v>44589</c:v>
                </c:pt>
                <c:pt idx="1068">
                  <c:v>44590</c:v>
                </c:pt>
                <c:pt idx="1069">
                  <c:v>44591</c:v>
                </c:pt>
                <c:pt idx="1070">
                  <c:v>44592</c:v>
                </c:pt>
                <c:pt idx="1071">
                  <c:v>44593</c:v>
                </c:pt>
                <c:pt idx="1072">
                  <c:v>44594</c:v>
                </c:pt>
                <c:pt idx="1073">
                  <c:v>44595</c:v>
                </c:pt>
                <c:pt idx="1074">
                  <c:v>44596</c:v>
                </c:pt>
                <c:pt idx="1075">
                  <c:v>44597</c:v>
                </c:pt>
                <c:pt idx="1076">
                  <c:v>44598</c:v>
                </c:pt>
                <c:pt idx="1077">
                  <c:v>44599</c:v>
                </c:pt>
                <c:pt idx="1078">
                  <c:v>44600</c:v>
                </c:pt>
                <c:pt idx="1079">
                  <c:v>44601</c:v>
                </c:pt>
                <c:pt idx="1080">
                  <c:v>44602</c:v>
                </c:pt>
                <c:pt idx="1081">
                  <c:v>44603</c:v>
                </c:pt>
                <c:pt idx="1082">
                  <c:v>44604</c:v>
                </c:pt>
                <c:pt idx="1083">
                  <c:v>44605</c:v>
                </c:pt>
                <c:pt idx="1084">
                  <c:v>44606</c:v>
                </c:pt>
                <c:pt idx="1085">
                  <c:v>44607</c:v>
                </c:pt>
                <c:pt idx="1086">
                  <c:v>44608</c:v>
                </c:pt>
                <c:pt idx="1087">
                  <c:v>44609</c:v>
                </c:pt>
                <c:pt idx="1088">
                  <c:v>44610</c:v>
                </c:pt>
                <c:pt idx="1089">
                  <c:v>44611</c:v>
                </c:pt>
                <c:pt idx="1090">
                  <c:v>44612</c:v>
                </c:pt>
                <c:pt idx="1091">
                  <c:v>44613</c:v>
                </c:pt>
                <c:pt idx="1092">
                  <c:v>44614</c:v>
                </c:pt>
                <c:pt idx="1093">
                  <c:v>44615</c:v>
                </c:pt>
                <c:pt idx="1094">
                  <c:v>44616</c:v>
                </c:pt>
                <c:pt idx="1095">
                  <c:v>44617</c:v>
                </c:pt>
                <c:pt idx="1096">
                  <c:v>44618</c:v>
                </c:pt>
                <c:pt idx="1097">
                  <c:v>44619</c:v>
                </c:pt>
                <c:pt idx="1098">
                  <c:v>44620</c:v>
                </c:pt>
                <c:pt idx="1099">
                  <c:v>44621</c:v>
                </c:pt>
                <c:pt idx="1100">
                  <c:v>44622</c:v>
                </c:pt>
                <c:pt idx="1101">
                  <c:v>44623</c:v>
                </c:pt>
                <c:pt idx="1102">
                  <c:v>44624</c:v>
                </c:pt>
                <c:pt idx="1103">
                  <c:v>44625</c:v>
                </c:pt>
                <c:pt idx="1104">
                  <c:v>44626</c:v>
                </c:pt>
                <c:pt idx="1105">
                  <c:v>44627</c:v>
                </c:pt>
                <c:pt idx="1106">
                  <c:v>44628</c:v>
                </c:pt>
                <c:pt idx="1107">
                  <c:v>44629</c:v>
                </c:pt>
                <c:pt idx="1108">
                  <c:v>44630</c:v>
                </c:pt>
                <c:pt idx="1109">
                  <c:v>44631</c:v>
                </c:pt>
                <c:pt idx="1110">
                  <c:v>44632</c:v>
                </c:pt>
                <c:pt idx="1111">
                  <c:v>44633</c:v>
                </c:pt>
                <c:pt idx="1112">
                  <c:v>44634</c:v>
                </c:pt>
                <c:pt idx="1113">
                  <c:v>44635</c:v>
                </c:pt>
                <c:pt idx="1114">
                  <c:v>44636</c:v>
                </c:pt>
                <c:pt idx="1115">
                  <c:v>44637</c:v>
                </c:pt>
                <c:pt idx="1116">
                  <c:v>44638</c:v>
                </c:pt>
                <c:pt idx="1117">
                  <c:v>44639</c:v>
                </c:pt>
                <c:pt idx="1118">
                  <c:v>44640</c:v>
                </c:pt>
                <c:pt idx="1119">
                  <c:v>44641</c:v>
                </c:pt>
                <c:pt idx="1120">
                  <c:v>44642</c:v>
                </c:pt>
                <c:pt idx="1121">
                  <c:v>44643</c:v>
                </c:pt>
                <c:pt idx="1122">
                  <c:v>44644</c:v>
                </c:pt>
                <c:pt idx="1123">
                  <c:v>44645</c:v>
                </c:pt>
                <c:pt idx="1124">
                  <c:v>44646</c:v>
                </c:pt>
                <c:pt idx="1125">
                  <c:v>44647</c:v>
                </c:pt>
                <c:pt idx="1126">
                  <c:v>44648</c:v>
                </c:pt>
                <c:pt idx="1127">
                  <c:v>44649</c:v>
                </c:pt>
                <c:pt idx="1128">
                  <c:v>44650</c:v>
                </c:pt>
                <c:pt idx="1129">
                  <c:v>44651</c:v>
                </c:pt>
                <c:pt idx="1130">
                  <c:v>44652</c:v>
                </c:pt>
                <c:pt idx="1131">
                  <c:v>44653</c:v>
                </c:pt>
                <c:pt idx="1132">
                  <c:v>44654</c:v>
                </c:pt>
                <c:pt idx="1133">
                  <c:v>44655</c:v>
                </c:pt>
                <c:pt idx="1134">
                  <c:v>44656</c:v>
                </c:pt>
                <c:pt idx="1135">
                  <c:v>44657</c:v>
                </c:pt>
                <c:pt idx="1136">
                  <c:v>44658</c:v>
                </c:pt>
                <c:pt idx="1137">
                  <c:v>44659</c:v>
                </c:pt>
                <c:pt idx="1138">
                  <c:v>44660</c:v>
                </c:pt>
                <c:pt idx="1139">
                  <c:v>44661</c:v>
                </c:pt>
                <c:pt idx="1140">
                  <c:v>44662</c:v>
                </c:pt>
                <c:pt idx="1141">
                  <c:v>44663</c:v>
                </c:pt>
                <c:pt idx="1142">
                  <c:v>44664</c:v>
                </c:pt>
                <c:pt idx="1143">
                  <c:v>44665</c:v>
                </c:pt>
                <c:pt idx="1144">
                  <c:v>44666</c:v>
                </c:pt>
                <c:pt idx="1145">
                  <c:v>44667</c:v>
                </c:pt>
                <c:pt idx="1146">
                  <c:v>44668</c:v>
                </c:pt>
                <c:pt idx="1147">
                  <c:v>44669</c:v>
                </c:pt>
                <c:pt idx="1148">
                  <c:v>44670</c:v>
                </c:pt>
                <c:pt idx="1149">
                  <c:v>44671</c:v>
                </c:pt>
                <c:pt idx="1150">
                  <c:v>44672</c:v>
                </c:pt>
                <c:pt idx="1151">
                  <c:v>44673</c:v>
                </c:pt>
                <c:pt idx="1152">
                  <c:v>44674</c:v>
                </c:pt>
                <c:pt idx="1153">
                  <c:v>44675</c:v>
                </c:pt>
                <c:pt idx="1154">
                  <c:v>44676</c:v>
                </c:pt>
                <c:pt idx="1155">
                  <c:v>44677</c:v>
                </c:pt>
                <c:pt idx="1156">
                  <c:v>44678</c:v>
                </c:pt>
                <c:pt idx="1157">
                  <c:v>44679</c:v>
                </c:pt>
                <c:pt idx="1158">
                  <c:v>44680</c:v>
                </c:pt>
                <c:pt idx="1159">
                  <c:v>44681</c:v>
                </c:pt>
                <c:pt idx="1160">
                  <c:v>44682</c:v>
                </c:pt>
                <c:pt idx="1161">
                  <c:v>44683</c:v>
                </c:pt>
                <c:pt idx="1162">
                  <c:v>44684</c:v>
                </c:pt>
                <c:pt idx="1163">
                  <c:v>44685</c:v>
                </c:pt>
                <c:pt idx="1164">
                  <c:v>44686</c:v>
                </c:pt>
                <c:pt idx="1165">
                  <c:v>44687</c:v>
                </c:pt>
                <c:pt idx="1166">
                  <c:v>44688</c:v>
                </c:pt>
                <c:pt idx="1167">
                  <c:v>44689</c:v>
                </c:pt>
              </c:numCache>
            </c:numRef>
          </c:cat>
          <c:val>
            <c:numRef>
              <c:f>'GBPUSD Oxford'!$F$4:$F$1171</c:f>
              <c:numCache>
                <c:formatCode>General</c:formatCode>
                <c:ptCount val="1168"/>
                <c:pt idx="826">
                  <c:v>1.4174</c:v>
                </c:pt>
                <c:pt idx="827" formatCode="0.00">
                  <c:v>1.4166026093749999</c:v>
                </c:pt>
                <c:pt idx="828" formatCode="0.00">
                  <c:v>1.4158052187499999</c:v>
                </c:pt>
                <c:pt idx="829" formatCode="0.00">
                  <c:v>1.4150078281249998</c:v>
                </c:pt>
                <c:pt idx="830" formatCode="0.00">
                  <c:v>1.4142104374999998</c:v>
                </c:pt>
                <c:pt idx="831" formatCode="0.00">
                  <c:v>1.4134130468749997</c:v>
                </c:pt>
                <c:pt idx="832" formatCode="0.00">
                  <c:v>1.4126156562499996</c:v>
                </c:pt>
                <c:pt idx="833" formatCode="0.00">
                  <c:v>1.4118182656249996</c:v>
                </c:pt>
                <c:pt idx="834" formatCode="0.00">
                  <c:v>1.4110208749999995</c:v>
                </c:pt>
                <c:pt idx="835" formatCode="0.00">
                  <c:v>1.4102234843749994</c:v>
                </c:pt>
                <c:pt idx="836" formatCode="0.00">
                  <c:v>1.4094260937499994</c:v>
                </c:pt>
                <c:pt idx="837" formatCode="0.00">
                  <c:v>1.4086287031249993</c:v>
                </c:pt>
                <c:pt idx="838" formatCode="0.00">
                  <c:v>1.4078313124999993</c:v>
                </c:pt>
                <c:pt idx="839" formatCode="0.00">
                  <c:v>1.4070339218749992</c:v>
                </c:pt>
                <c:pt idx="840" formatCode="0.00">
                  <c:v>1.4062365312499991</c:v>
                </c:pt>
                <c:pt idx="841" formatCode="0.00">
                  <c:v>1.4054391406249991</c:v>
                </c:pt>
                <c:pt idx="842" formatCode="0.00">
                  <c:v>1.404641749999999</c:v>
                </c:pt>
                <c:pt idx="843" formatCode="0.00">
                  <c:v>1.403844359374999</c:v>
                </c:pt>
                <c:pt idx="844" formatCode="0.00">
                  <c:v>1.4030469687499989</c:v>
                </c:pt>
                <c:pt idx="845" formatCode="0.00">
                  <c:v>1.4022495781249988</c:v>
                </c:pt>
                <c:pt idx="846" formatCode="0.00">
                  <c:v>1.4014521874999988</c:v>
                </c:pt>
                <c:pt idx="847" formatCode="0.00">
                  <c:v>1.4006547968749987</c:v>
                </c:pt>
                <c:pt idx="848" formatCode="0.00">
                  <c:v>1.3998574062499987</c:v>
                </c:pt>
                <c:pt idx="849" formatCode="0.00">
                  <c:v>1.3990600156249986</c:v>
                </c:pt>
                <c:pt idx="850" formatCode="0.00">
                  <c:v>1.3982626249999985</c:v>
                </c:pt>
                <c:pt idx="851" formatCode="0.00">
                  <c:v>1.3974652343749985</c:v>
                </c:pt>
                <c:pt idx="852" formatCode="0.00">
                  <c:v>1.3966678437499984</c:v>
                </c:pt>
                <c:pt idx="853" formatCode="0.00">
                  <c:v>1.3958704531249984</c:v>
                </c:pt>
                <c:pt idx="854" formatCode="0.00">
                  <c:v>1.3950730624999983</c:v>
                </c:pt>
                <c:pt idx="855" formatCode="0.00">
                  <c:v>1.3942756718749982</c:v>
                </c:pt>
                <c:pt idx="856" formatCode="0.00">
                  <c:v>1.3934782812499982</c:v>
                </c:pt>
                <c:pt idx="857" formatCode="0.00">
                  <c:v>1.3926808906249981</c:v>
                </c:pt>
                <c:pt idx="858" formatCode="0.00">
                  <c:v>1.3918834999999981</c:v>
                </c:pt>
                <c:pt idx="859" formatCode="0.00">
                  <c:v>1.391086109374998</c:v>
                </c:pt>
                <c:pt idx="860" formatCode="0.00">
                  <c:v>1.3902887187499979</c:v>
                </c:pt>
                <c:pt idx="861" formatCode="0.00">
                  <c:v>1.3894913281249979</c:v>
                </c:pt>
                <c:pt idx="862" formatCode="0.00">
                  <c:v>1.3886939374999978</c:v>
                </c:pt>
                <c:pt idx="863" formatCode="0.00">
                  <c:v>1.3878965468749977</c:v>
                </c:pt>
                <c:pt idx="864" formatCode="0.00">
                  <c:v>1.3870991562499977</c:v>
                </c:pt>
                <c:pt idx="865" formatCode="0.00">
                  <c:v>1.3863017656249976</c:v>
                </c:pt>
                <c:pt idx="866" formatCode="0.00">
                  <c:v>1.3855043749999976</c:v>
                </c:pt>
                <c:pt idx="867" formatCode="0.00">
                  <c:v>1.3847069843749975</c:v>
                </c:pt>
                <c:pt idx="868" formatCode="0.00">
                  <c:v>1.3839095937499974</c:v>
                </c:pt>
                <c:pt idx="869" formatCode="0.00">
                  <c:v>1.3831122031249974</c:v>
                </c:pt>
                <c:pt idx="870" formatCode="0.00">
                  <c:v>1.3823148124999973</c:v>
                </c:pt>
                <c:pt idx="871" formatCode="0.00">
                  <c:v>1.3815174218749973</c:v>
                </c:pt>
                <c:pt idx="872" formatCode="0.00">
                  <c:v>1.3807200312499972</c:v>
                </c:pt>
                <c:pt idx="873" formatCode="0.00">
                  <c:v>1.3799226406249971</c:v>
                </c:pt>
                <c:pt idx="874" formatCode="0.00">
                  <c:v>1.3791252499999971</c:v>
                </c:pt>
                <c:pt idx="875" formatCode="0.00">
                  <c:v>1.378327859374997</c:v>
                </c:pt>
                <c:pt idx="876" formatCode="0.00">
                  <c:v>1.377530468749997</c:v>
                </c:pt>
                <c:pt idx="877" formatCode="0.00">
                  <c:v>1.3767330781249969</c:v>
                </c:pt>
                <c:pt idx="878" formatCode="0.00">
                  <c:v>1.3759356874999968</c:v>
                </c:pt>
                <c:pt idx="879" formatCode="0.00">
                  <c:v>1.3751382968749968</c:v>
                </c:pt>
                <c:pt idx="880" formatCode="0.00">
                  <c:v>1.3743409062499967</c:v>
                </c:pt>
                <c:pt idx="881" formatCode="0.00">
                  <c:v>1.3735435156249967</c:v>
                </c:pt>
                <c:pt idx="882" formatCode="0.00">
                  <c:v>1.3727461249999966</c:v>
                </c:pt>
                <c:pt idx="883" formatCode="0.00">
                  <c:v>1.3719487343749965</c:v>
                </c:pt>
                <c:pt idx="884" formatCode="0.00">
                  <c:v>1.3711513437499965</c:v>
                </c:pt>
                <c:pt idx="885" formatCode="0.00">
                  <c:v>1.3703539531249964</c:v>
                </c:pt>
                <c:pt idx="886" formatCode="0.00">
                  <c:v>1.3695565624999964</c:v>
                </c:pt>
                <c:pt idx="887" formatCode="0.00">
                  <c:v>1.3687591718749963</c:v>
                </c:pt>
                <c:pt idx="888" formatCode="0.00">
                  <c:v>1.3679617812499962</c:v>
                </c:pt>
                <c:pt idx="889" formatCode="0.00">
                  <c:v>1.3671643906249962</c:v>
                </c:pt>
                <c:pt idx="890" formatCode="0.000">
                  <c:v>1.3663670000000001</c:v>
                </c:pt>
                <c:pt idx="891" formatCode="0.00">
                  <c:v>1.3665473085106383</c:v>
                </c:pt>
                <c:pt idx="892" formatCode="0.00">
                  <c:v>1.3667276170212765</c:v>
                </c:pt>
                <c:pt idx="893" formatCode="0.00">
                  <c:v>1.3669079255319148</c:v>
                </c:pt>
                <c:pt idx="894" formatCode="0.00">
                  <c:v>1.367088234042553</c:v>
                </c:pt>
                <c:pt idx="895" formatCode="0.00">
                  <c:v>1.3672685425531912</c:v>
                </c:pt>
                <c:pt idx="896" formatCode="0.00">
                  <c:v>1.3674488510638294</c:v>
                </c:pt>
                <c:pt idx="897" formatCode="0.00">
                  <c:v>1.3676291595744676</c:v>
                </c:pt>
                <c:pt idx="898" formatCode="0.00">
                  <c:v>1.3678094680851058</c:v>
                </c:pt>
                <c:pt idx="899" formatCode="0.00">
                  <c:v>1.3679897765957441</c:v>
                </c:pt>
                <c:pt idx="900" formatCode="0.00">
                  <c:v>1.3681700851063823</c:v>
                </c:pt>
                <c:pt idx="901" formatCode="0.00">
                  <c:v>1.3683503936170205</c:v>
                </c:pt>
                <c:pt idx="902" formatCode="0.00">
                  <c:v>1.3685307021276587</c:v>
                </c:pt>
                <c:pt idx="903" formatCode="0.00">
                  <c:v>1.3687110106382969</c:v>
                </c:pt>
                <c:pt idx="904" formatCode="0.00">
                  <c:v>1.3688913191489351</c:v>
                </c:pt>
                <c:pt idx="905" formatCode="0.00">
                  <c:v>1.3690716276595734</c:v>
                </c:pt>
                <c:pt idx="906" formatCode="0.00">
                  <c:v>1.3692519361702116</c:v>
                </c:pt>
                <c:pt idx="907" formatCode="0.00">
                  <c:v>1.3694322446808498</c:v>
                </c:pt>
                <c:pt idx="908" formatCode="0.00">
                  <c:v>1.369612553191488</c:v>
                </c:pt>
                <c:pt idx="909" formatCode="0.00">
                  <c:v>1.3697928617021262</c:v>
                </c:pt>
                <c:pt idx="910" formatCode="0.00">
                  <c:v>1.3699731702127644</c:v>
                </c:pt>
                <c:pt idx="911" formatCode="0.00">
                  <c:v>1.3701534787234027</c:v>
                </c:pt>
                <c:pt idx="912" formatCode="0.00">
                  <c:v>1.3703337872340409</c:v>
                </c:pt>
                <c:pt idx="913" formatCode="0.00">
                  <c:v>1.3705140957446791</c:v>
                </c:pt>
                <c:pt idx="914" formatCode="0.00">
                  <c:v>1.3706944042553173</c:v>
                </c:pt>
                <c:pt idx="915" formatCode="0.00">
                  <c:v>1.3708747127659555</c:v>
                </c:pt>
                <c:pt idx="916" formatCode="0.00">
                  <c:v>1.3710550212765937</c:v>
                </c:pt>
                <c:pt idx="917" formatCode="0.00">
                  <c:v>1.3712353297872319</c:v>
                </c:pt>
                <c:pt idx="918" formatCode="0.00">
                  <c:v>1.3714156382978702</c:v>
                </c:pt>
                <c:pt idx="919" formatCode="0.00">
                  <c:v>1.3715959468085084</c:v>
                </c:pt>
                <c:pt idx="920" formatCode="0.00">
                  <c:v>1.3717762553191466</c:v>
                </c:pt>
                <c:pt idx="921" formatCode="0.00">
                  <c:v>1.3719565638297848</c:v>
                </c:pt>
                <c:pt idx="922" formatCode="0.00">
                  <c:v>1.372136872340423</c:v>
                </c:pt>
                <c:pt idx="923" formatCode="0.00">
                  <c:v>1.3723171808510612</c:v>
                </c:pt>
                <c:pt idx="924" formatCode="0.00">
                  <c:v>1.3724974893616995</c:v>
                </c:pt>
                <c:pt idx="925" formatCode="0.00">
                  <c:v>1.3726777978723377</c:v>
                </c:pt>
                <c:pt idx="926" formatCode="0.00">
                  <c:v>1.3728581063829759</c:v>
                </c:pt>
                <c:pt idx="927" formatCode="0.00">
                  <c:v>1.3730384148936141</c:v>
                </c:pt>
                <c:pt idx="928" formatCode="0.00">
                  <c:v>1.3732187234042523</c:v>
                </c:pt>
                <c:pt idx="929" formatCode="0.00">
                  <c:v>1.3733990319148905</c:v>
                </c:pt>
                <c:pt idx="930" formatCode="0.00">
                  <c:v>1.3735793404255288</c:v>
                </c:pt>
                <c:pt idx="931" formatCode="0.00">
                  <c:v>1.373759648936167</c:v>
                </c:pt>
                <c:pt idx="932" formatCode="0.00">
                  <c:v>1.3739399574468052</c:v>
                </c:pt>
                <c:pt idx="933" formatCode="0.00">
                  <c:v>1.3741202659574434</c:v>
                </c:pt>
                <c:pt idx="934" formatCode="0.00">
                  <c:v>1.3743005744680816</c:v>
                </c:pt>
                <c:pt idx="935" formatCode="0.00">
                  <c:v>1.3744808829787198</c:v>
                </c:pt>
                <c:pt idx="936" formatCode="0.00">
                  <c:v>1.3746611914893581</c:v>
                </c:pt>
                <c:pt idx="937" formatCode="0.00">
                  <c:v>1.3748414999999963</c:v>
                </c:pt>
                <c:pt idx="938" formatCode="0.00">
                  <c:v>1.3750218085106345</c:v>
                </c:pt>
                <c:pt idx="939" formatCode="0.00">
                  <c:v>1.3752021170212727</c:v>
                </c:pt>
                <c:pt idx="940" formatCode="0.00">
                  <c:v>1.3753824255319109</c:v>
                </c:pt>
                <c:pt idx="941" formatCode="0.00">
                  <c:v>1.3755627340425491</c:v>
                </c:pt>
                <c:pt idx="942" formatCode="0.00">
                  <c:v>1.3757430425531874</c:v>
                </c:pt>
                <c:pt idx="943" formatCode="0.00">
                  <c:v>1.3759233510638256</c:v>
                </c:pt>
                <c:pt idx="944" formatCode="0.00">
                  <c:v>1.3761036595744638</c:v>
                </c:pt>
                <c:pt idx="945" formatCode="0.00">
                  <c:v>1.376283968085102</c:v>
                </c:pt>
                <c:pt idx="946" formatCode="0.00">
                  <c:v>1.3764642765957402</c:v>
                </c:pt>
                <c:pt idx="947" formatCode="0.00">
                  <c:v>1.3766445851063784</c:v>
                </c:pt>
                <c:pt idx="948" formatCode="0.00">
                  <c:v>1.3768248936170167</c:v>
                </c:pt>
                <c:pt idx="949" formatCode="0.00">
                  <c:v>1.3770052021276549</c:v>
                </c:pt>
                <c:pt idx="950" formatCode="0.00">
                  <c:v>1.3771855106382931</c:v>
                </c:pt>
                <c:pt idx="951" formatCode="0.00">
                  <c:v>1.3773658191489313</c:v>
                </c:pt>
                <c:pt idx="952" formatCode="0.00">
                  <c:v>1.3775461276595695</c:v>
                </c:pt>
                <c:pt idx="953" formatCode="0.00">
                  <c:v>1.3777264361702077</c:v>
                </c:pt>
                <c:pt idx="954" formatCode="0.00">
                  <c:v>1.377906744680846</c:v>
                </c:pt>
                <c:pt idx="955" formatCode="0.00">
                  <c:v>1.3780870531914842</c:v>
                </c:pt>
                <c:pt idx="956" formatCode="0.00">
                  <c:v>1.3782673617021224</c:v>
                </c:pt>
                <c:pt idx="957" formatCode="0.00">
                  <c:v>1.3784476702127606</c:v>
                </c:pt>
                <c:pt idx="958" formatCode="0.00">
                  <c:v>1.3786279787233988</c:v>
                </c:pt>
                <c:pt idx="959" formatCode="0.00">
                  <c:v>1.378808287234037</c:v>
                </c:pt>
                <c:pt idx="960" formatCode="0.00">
                  <c:v>1.3789885957446752</c:v>
                </c:pt>
                <c:pt idx="961" formatCode="0.00">
                  <c:v>1.3791689042553135</c:v>
                </c:pt>
                <c:pt idx="962" formatCode="0.00">
                  <c:v>1.3793492127659517</c:v>
                </c:pt>
                <c:pt idx="963" formatCode="0.00">
                  <c:v>1.3795295212765899</c:v>
                </c:pt>
                <c:pt idx="964" formatCode="0.00">
                  <c:v>1.3797098297872281</c:v>
                </c:pt>
                <c:pt idx="965" formatCode="0.00">
                  <c:v>1.3798901382978663</c:v>
                </c:pt>
                <c:pt idx="966" formatCode="0.00">
                  <c:v>1.3800704468085045</c:v>
                </c:pt>
                <c:pt idx="967" formatCode="0.00">
                  <c:v>1.3802507553191428</c:v>
                </c:pt>
                <c:pt idx="968" formatCode="0.00">
                  <c:v>1.380431063829781</c:v>
                </c:pt>
                <c:pt idx="969" formatCode="0.00">
                  <c:v>1.3806113723404192</c:v>
                </c:pt>
                <c:pt idx="970" formatCode="0.00">
                  <c:v>1.3807916808510574</c:v>
                </c:pt>
                <c:pt idx="971" formatCode="0.00">
                  <c:v>1.3809719893616956</c:v>
                </c:pt>
                <c:pt idx="972" formatCode="0.00">
                  <c:v>1.3811522978723338</c:v>
                </c:pt>
                <c:pt idx="973" formatCode="0.00">
                  <c:v>1.3813326063829721</c:v>
                </c:pt>
                <c:pt idx="974" formatCode="0.00">
                  <c:v>1.3815129148936103</c:v>
                </c:pt>
                <c:pt idx="975" formatCode="0.00">
                  <c:v>1.3816932234042485</c:v>
                </c:pt>
                <c:pt idx="976" formatCode="0.00">
                  <c:v>1.3818735319148867</c:v>
                </c:pt>
                <c:pt idx="977" formatCode="0.00">
                  <c:v>1.3820538404255249</c:v>
                </c:pt>
                <c:pt idx="978" formatCode="0.00">
                  <c:v>1.3822341489361631</c:v>
                </c:pt>
                <c:pt idx="979" formatCode="0.00">
                  <c:v>1.3824144574468014</c:v>
                </c:pt>
                <c:pt idx="980" formatCode="0.00">
                  <c:v>1.3825947659574396</c:v>
                </c:pt>
                <c:pt idx="981" formatCode="0.00">
                  <c:v>1.3827750744680778</c:v>
                </c:pt>
                <c:pt idx="982" formatCode="0.00">
                  <c:v>1.382955382978716</c:v>
                </c:pt>
                <c:pt idx="983" formatCode="0.00">
                  <c:v>1.3831356914893542</c:v>
                </c:pt>
                <c:pt idx="984" formatCode="0.000">
                  <c:v>1.383316</c:v>
                </c:pt>
                <c:pt idx="985" formatCode="0.00">
                  <c:v>1.3833445683060108</c:v>
                </c:pt>
                <c:pt idx="986" formatCode="0.00">
                  <c:v>1.3833731366120217</c:v>
                </c:pt>
                <c:pt idx="987" formatCode="0.00">
                  <c:v>1.3834017049180325</c:v>
                </c:pt>
                <c:pt idx="988" formatCode="0.00">
                  <c:v>1.3834302732240433</c:v>
                </c:pt>
                <c:pt idx="989" formatCode="0.00">
                  <c:v>1.3834588415300542</c:v>
                </c:pt>
                <c:pt idx="990" formatCode="0.00">
                  <c:v>1.383487409836065</c:v>
                </c:pt>
                <c:pt idx="991" formatCode="0.00">
                  <c:v>1.3835159781420758</c:v>
                </c:pt>
                <c:pt idx="992" formatCode="0.00">
                  <c:v>1.3835445464480867</c:v>
                </c:pt>
                <c:pt idx="993" formatCode="0.00">
                  <c:v>1.3835731147540975</c:v>
                </c:pt>
                <c:pt idx="994" formatCode="0.00">
                  <c:v>1.3836016830601083</c:v>
                </c:pt>
                <c:pt idx="995" formatCode="0.00">
                  <c:v>1.3836302513661192</c:v>
                </c:pt>
                <c:pt idx="996" formatCode="0.00">
                  <c:v>1.38365881967213</c:v>
                </c:pt>
                <c:pt idx="997" formatCode="0.00">
                  <c:v>1.3836873879781408</c:v>
                </c:pt>
                <c:pt idx="998" formatCode="0.00">
                  <c:v>1.3837159562841517</c:v>
                </c:pt>
                <c:pt idx="999" formatCode="0.00">
                  <c:v>1.3837445245901625</c:v>
                </c:pt>
                <c:pt idx="1000" formatCode="0.00">
                  <c:v>1.3837730928961733</c:v>
                </c:pt>
                <c:pt idx="1001" formatCode="0.00">
                  <c:v>1.3838016612021842</c:v>
                </c:pt>
                <c:pt idx="1002" formatCode="0.00">
                  <c:v>1.383830229508195</c:v>
                </c:pt>
                <c:pt idx="1003" formatCode="0.00">
                  <c:v>1.3838587978142058</c:v>
                </c:pt>
                <c:pt idx="1004" formatCode="0.00">
                  <c:v>1.3838873661202167</c:v>
                </c:pt>
                <c:pt idx="1005" formatCode="0.00">
                  <c:v>1.3839159344262275</c:v>
                </c:pt>
                <c:pt idx="1006" formatCode="0.00">
                  <c:v>1.3839445027322383</c:v>
                </c:pt>
                <c:pt idx="1007" formatCode="0.00">
                  <c:v>1.3839730710382492</c:v>
                </c:pt>
                <c:pt idx="1008" formatCode="0.00">
                  <c:v>1.38400163934426</c:v>
                </c:pt>
                <c:pt idx="1009" formatCode="0.00">
                  <c:v>1.3840302076502708</c:v>
                </c:pt>
                <c:pt idx="1010" formatCode="0.00">
                  <c:v>1.3840587759562817</c:v>
                </c:pt>
                <c:pt idx="1011" formatCode="0.00">
                  <c:v>1.3840873442622925</c:v>
                </c:pt>
                <c:pt idx="1012" formatCode="0.00">
                  <c:v>1.3841159125683034</c:v>
                </c:pt>
                <c:pt idx="1013" formatCode="0.00">
                  <c:v>1.3841444808743142</c:v>
                </c:pt>
                <c:pt idx="1014" formatCode="0.00">
                  <c:v>1.384173049180325</c:v>
                </c:pt>
                <c:pt idx="1015" formatCode="0.00">
                  <c:v>1.3842016174863359</c:v>
                </c:pt>
                <c:pt idx="1016" formatCode="0.00">
                  <c:v>1.3842301857923467</c:v>
                </c:pt>
                <c:pt idx="1017" formatCode="0.00">
                  <c:v>1.3842587540983575</c:v>
                </c:pt>
                <c:pt idx="1018" formatCode="0.00">
                  <c:v>1.3842873224043684</c:v>
                </c:pt>
                <c:pt idx="1019" formatCode="0.00">
                  <c:v>1.3843158907103792</c:v>
                </c:pt>
                <c:pt idx="1020" formatCode="0.00">
                  <c:v>1.38434445901639</c:v>
                </c:pt>
                <c:pt idx="1021" formatCode="0.00">
                  <c:v>1.3843730273224009</c:v>
                </c:pt>
                <c:pt idx="1022" formatCode="0.00">
                  <c:v>1.3844015956284117</c:v>
                </c:pt>
                <c:pt idx="1023" formatCode="0.00">
                  <c:v>1.3844301639344225</c:v>
                </c:pt>
                <c:pt idx="1024" formatCode="0.00">
                  <c:v>1.3844587322404334</c:v>
                </c:pt>
                <c:pt idx="1025" formatCode="0.00">
                  <c:v>1.3844873005464442</c:v>
                </c:pt>
                <c:pt idx="1026" formatCode="0.00">
                  <c:v>1.384515868852455</c:v>
                </c:pt>
                <c:pt idx="1027" formatCode="0.00">
                  <c:v>1.3845444371584659</c:v>
                </c:pt>
                <c:pt idx="1028" formatCode="0.00">
                  <c:v>1.3845730054644767</c:v>
                </c:pt>
                <c:pt idx="1029" formatCode="0.00">
                  <c:v>1.3846015737704875</c:v>
                </c:pt>
                <c:pt idx="1030" formatCode="0.00">
                  <c:v>1.3846301420764984</c:v>
                </c:pt>
                <c:pt idx="1031" formatCode="0.00">
                  <c:v>1.3846587103825092</c:v>
                </c:pt>
                <c:pt idx="1032" formatCode="0.00">
                  <c:v>1.38468727868852</c:v>
                </c:pt>
                <c:pt idx="1033" formatCode="0.00">
                  <c:v>1.3847158469945309</c:v>
                </c:pt>
                <c:pt idx="1034" formatCode="0.00">
                  <c:v>1.3847444153005417</c:v>
                </c:pt>
                <c:pt idx="1035" formatCode="0.00">
                  <c:v>1.3847729836065525</c:v>
                </c:pt>
                <c:pt idx="1036" formatCode="0.00">
                  <c:v>1.3848015519125634</c:v>
                </c:pt>
                <c:pt idx="1037" formatCode="0.00">
                  <c:v>1.3848301202185742</c:v>
                </c:pt>
                <c:pt idx="1038" formatCode="0.00">
                  <c:v>1.384858688524585</c:v>
                </c:pt>
                <c:pt idx="1039" formatCode="0.00">
                  <c:v>1.3848872568305959</c:v>
                </c:pt>
                <c:pt idx="1040" formatCode="0.00">
                  <c:v>1.3849158251366067</c:v>
                </c:pt>
                <c:pt idx="1041" formatCode="0.00">
                  <c:v>1.3849443934426175</c:v>
                </c:pt>
                <c:pt idx="1042" formatCode="0.00">
                  <c:v>1.3849729617486284</c:v>
                </c:pt>
                <c:pt idx="1043" formatCode="0.00">
                  <c:v>1.3850015300546392</c:v>
                </c:pt>
                <c:pt idx="1044" formatCode="0.00">
                  <c:v>1.3850300983606501</c:v>
                </c:pt>
                <c:pt idx="1045" formatCode="0.00">
                  <c:v>1.3850586666666609</c:v>
                </c:pt>
                <c:pt idx="1046" formatCode="0.00">
                  <c:v>1.3850872349726717</c:v>
                </c:pt>
                <c:pt idx="1047" formatCode="0.00">
                  <c:v>1.3851158032786826</c:v>
                </c:pt>
                <c:pt idx="1048" formatCode="0.00">
                  <c:v>1.3851443715846934</c:v>
                </c:pt>
                <c:pt idx="1049" formatCode="0.00">
                  <c:v>1.3851729398907042</c:v>
                </c:pt>
                <c:pt idx="1050" formatCode="0.00">
                  <c:v>1.3852015081967151</c:v>
                </c:pt>
                <c:pt idx="1051" formatCode="0.00">
                  <c:v>1.3852300765027259</c:v>
                </c:pt>
                <c:pt idx="1052" formatCode="0.00">
                  <c:v>1.3852586448087367</c:v>
                </c:pt>
                <c:pt idx="1053" formatCode="0.00">
                  <c:v>1.3852872131147476</c:v>
                </c:pt>
                <c:pt idx="1054" formatCode="0.00">
                  <c:v>1.3853157814207584</c:v>
                </c:pt>
                <c:pt idx="1055" formatCode="0.00">
                  <c:v>1.3853443497267692</c:v>
                </c:pt>
                <c:pt idx="1056" formatCode="0.00">
                  <c:v>1.3853729180327801</c:v>
                </c:pt>
                <c:pt idx="1057" formatCode="0.00">
                  <c:v>1.3854014863387909</c:v>
                </c:pt>
                <c:pt idx="1058" formatCode="0.00">
                  <c:v>1.3854300546448017</c:v>
                </c:pt>
                <c:pt idx="1059" formatCode="0.00">
                  <c:v>1.3854586229508126</c:v>
                </c:pt>
                <c:pt idx="1060" formatCode="0.00">
                  <c:v>1.3854871912568234</c:v>
                </c:pt>
                <c:pt idx="1061" formatCode="0.00">
                  <c:v>1.3855157595628342</c:v>
                </c:pt>
                <c:pt idx="1062" formatCode="0.00">
                  <c:v>1.3855443278688451</c:v>
                </c:pt>
                <c:pt idx="1063" formatCode="0.00">
                  <c:v>1.3855728961748559</c:v>
                </c:pt>
                <c:pt idx="1064" formatCode="0.00">
                  <c:v>1.3856014644808667</c:v>
                </c:pt>
                <c:pt idx="1065" formatCode="0.00">
                  <c:v>1.3856300327868776</c:v>
                </c:pt>
                <c:pt idx="1066" formatCode="0.00">
                  <c:v>1.3856586010928884</c:v>
                </c:pt>
                <c:pt idx="1067" formatCode="0.00">
                  <c:v>1.3856871693988992</c:v>
                </c:pt>
                <c:pt idx="1068" formatCode="0.00">
                  <c:v>1.3857157377049101</c:v>
                </c:pt>
                <c:pt idx="1069" formatCode="0.00">
                  <c:v>1.3857443060109209</c:v>
                </c:pt>
                <c:pt idx="1070" formatCode="0.00">
                  <c:v>1.3857728743169317</c:v>
                </c:pt>
                <c:pt idx="1071" formatCode="0.00">
                  <c:v>1.3858014426229426</c:v>
                </c:pt>
                <c:pt idx="1072" formatCode="0.00">
                  <c:v>1.3858300109289534</c:v>
                </c:pt>
                <c:pt idx="1073" formatCode="0.00">
                  <c:v>1.3858585792349642</c:v>
                </c:pt>
                <c:pt idx="1074" formatCode="0.00">
                  <c:v>1.3858871475409751</c:v>
                </c:pt>
                <c:pt idx="1075" formatCode="0.00">
                  <c:v>1.3859157158469859</c:v>
                </c:pt>
                <c:pt idx="1076" formatCode="0.00">
                  <c:v>1.3859442841529968</c:v>
                </c:pt>
                <c:pt idx="1077" formatCode="0.00">
                  <c:v>1.3859728524590076</c:v>
                </c:pt>
                <c:pt idx="1078" formatCode="0.00">
                  <c:v>1.3860014207650184</c:v>
                </c:pt>
                <c:pt idx="1079" formatCode="0.00">
                  <c:v>1.3860299890710293</c:v>
                </c:pt>
                <c:pt idx="1080" formatCode="0.00">
                  <c:v>1.3860585573770401</c:v>
                </c:pt>
                <c:pt idx="1081" formatCode="0.00">
                  <c:v>1.3860871256830509</c:v>
                </c:pt>
                <c:pt idx="1082" formatCode="0.00">
                  <c:v>1.3861156939890618</c:v>
                </c:pt>
                <c:pt idx="1083" formatCode="0.00">
                  <c:v>1.3861442622950726</c:v>
                </c:pt>
                <c:pt idx="1084" formatCode="0.00">
                  <c:v>1.3861728306010834</c:v>
                </c:pt>
                <c:pt idx="1085" formatCode="0.00">
                  <c:v>1.3862013989070943</c:v>
                </c:pt>
                <c:pt idx="1086" formatCode="0.00">
                  <c:v>1.3862299672131051</c:v>
                </c:pt>
                <c:pt idx="1087" formatCode="0.00">
                  <c:v>1.3862585355191159</c:v>
                </c:pt>
                <c:pt idx="1088" formatCode="0.00">
                  <c:v>1.3862871038251268</c:v>
                </c:pt>
                <c:pt idx="1089" formatCode="0.00">
                  <c:v>1.3863156721311376</c:v>
                </c:pt>
                <c:pt idx="1090" formatCode="0.00">
                  <c:v>1.3863442404371484</c:v>
                </c:pt>
                <c:pt idx="1091" formatCode="0.00">
                  <c:v>1.3863728087431593</c:v>
                </c:pt>
                <c:pt idx="1092" formatCode="0.00">
                  <c:v>1.3864013770491701</c:v>
                </c:pt>
                <c:pt idx="1093" formatCode="0.00">
                  <c:v>1.3864299453551809</c:v>
                </c:pt>
                <c:pt idx="1094" formatCode="0.00">
                  <c:v>1.3864585136611918</c:v>
                </c:pt>
                <c:pt idx="1095" formatCode="0.00">
                  <c:v>1.3864870819672026</c:v>
                </c:pt>
                <c:pt idx="1096" formatCode="0.00">
                  <c:v>1.3865156502732134</c:v>
                </c:pt>
                <c:pt idx="1097" formatCode="0.00">
                  <c:v>1.3865442185792243</c:v>
                </c:pt>
                <c:pt idx="1098" formatCode="0.00">
                  <c:v>1.3865727868852351</c:v>
                </c:pt>
                <c:pt idx="1099" formatCode="0.00">
                  <c:v>1.3866013551912459</c:v>
                </c:pt>
                <c:pt idx="1100" formatCode="0.00">
                  <c:v>1.3866299234972568</c:v>
                </c:pt>
                <c:pt idx="1101" formatCode="0.00">
                  <c:v>1.3866584918032676</c:v>
                </c:pt>
                <c:pt idx="1102" formatCode="0.00">
                  <c:v>1.3866870601092784</c:v>
                </c:pt>
                <c:pt idx="1103" formatCode="0.00">
                  <c:v>1.3867156284152893</c:v>
                </c:pt>
                <c:pt idx="1104" formatCode="0.00">
                  <c:v>1.3867441967213001</c:v>
                </c:pt>
                <c:pt idx="1105" formatCode="0.00">
                  <c:v>1.3867727650273109</c:v>
                </c:pt>
                <c:pt idx="1106" formatCode="0.00">
                  <c:v>1.3868013333333218</c:v>
                </c:pt>
                <c:pt idx="1107" formatCode="0.00">
                  <c:v>1.3868299016393326</c:v>
                </c:pt>
                <c:pt idx="1108" formatCode="0.00">
                  <c:v>1.3868584699453435</c:v>
                </c:pt>
                <c:pt idx="1109" formatCode="0.00">
                  <c:v>1.3868870382513543</c:v>
                </c:pt>
                <c:pt idx="1110" formatCode="0.00">
                  <c:v>1.3869156065573651</c:v>
                </c:pt>
                <c:pt idx="1111" formatCode="0.00">
                  <c:v>1.386944174863376</c:v>
                </c:pt>
                <c:pt idx="1112" formatCode="0.00">
                  <c:v>1.3869727431693868</c:v>
                </c:pt>
                <c:pt idx="1113" formatCode="0.00">
                  <c:v>1.3870013114753976</c:v>
                </c:pt>
                <c:pt idx="1114" formatCode="0.00">
                  <c:v>1.3870298797814085</c:v>
                </c:pt>
                <c:pt idx="1115" formatCode="0.00">
                  <c:v>1.3870584480874193</c:v>
                </c:pt>
                <c:pt idx="1116" formatCode="0.00">
                  <c:v>1.3870870163934301</c:v>
                </c:pt>
                <c:pt idx="1117" formatCode="0.00">
                  <c:v>1.387115584699441</c:v>
                </c:pt>
                <c:pt idx="1118" formatCode="0.00">
                  <c:v>1.3871441530054518</c:v>
                </c:pt>
                <c:pt idx="1119" formatCode="0.00">
                  <c:v>1.3871727213114626</c:v>
                </c:pt>
                <c:pt idx="1120" formatCode="0.00">
                  <c:v>1.3872012896174735</c:v>
                </c:pt>
                <c:pt idx="1121" formatCode="0.00">
                  <c:v>1.3872298579234843</c:v>
                </c:pt>
                <c:pt idx="1122" formatCode="0.00">
                  <c:v>1.3872584262294951</c:v>
                </c:pt>
                <c:pt idx="1123" formatCode="0.00">
                  <c:v>1.387286994535506</c:v>
                </c:pt>
                <c:pt idx="1124" formatCode="0.00">
                  <c:v>1.3873155628415168</c:v>
                </c:pt>
                <c:pt idx="1125" formatCode="0.00">
                  <c:v>1.3873441311475276</c:v>
                </c:pt>
                <c:pt idx="1126" formatCode="0.00">
                  <c:v>1.3873726994535385</c:v>
                </c:pt>
                <c:pt idx="1127" formatCode="0.00">
                  <c:v>1.3874012677595493</c:v>
                </c:pt>
                <c:pt idx="1128" formatCode="0.00">
                  <c:v>1.3874298360655601</c:v>
                </c:pt>
                <c:pt idx="1129" formatCode="0.00">
                  <c:v>1.387458404371571</c:v>
                </c:pt>
                <c:pt idx="1130" formatCode="0.00">
                  <c:v>1.3874869726775818</c:v>
                </c:pt>
                <c:pt idx="1131" formatCode="0.00">
                  <c:v>1.3875155409835926</c:v>
                </c:pt>
                <c:pt idx="1132" formatCode="0.00">
                  <c:v>1.3875441092896035</c:v>
                </c:pt>
                <c:pt idx="1133" formatCode="0.00">
                  <c:v>1.3875726775956143</c:v>
                </c:pt>
                <c:pt idx="1134" formatCode="0.00">
                  <c:v>1.3876012459016251</c:v>
                </c:pt>
                <c:pt idx="1135" formatCode="0.00">
                  <c:v>1.387629814207636</c:v>
                </c:pt>
                <c:pt idx="1136" formatCode="0.00">
                  <c:v>1.3876583825136468</c:v>
                </c:pt>
                <c:pt idx="1137" formatCode="0.00">
                  <c:v>1.3876869508196576</c:v>
                </c:pt>
                <c:pt idx="1138" formatCode="0.00">
                  <c:v>1.3877155191256685</c:v>
                </c:pt>
                <c:pt idx="1139" formatCode="0.00">
                  <c:v>1.3877440874316793</c:v>
                </c:pt>
                <c:pt idx="1140" formatCode="0.00">
                  <c:v>1.3877726557376902</c:v>
                </c:pt>
                <c:pt idx="1141" formatCode="0.00">
                  <c:v>1.387801224043701</c:v>
                </c:pt>
                <c:pt idx="1142" formatCode="0.00">
                  <c:v>1.3878297923497118</c:v>
                </c:pt>
                <c:pt idx="1143" formatCode="0.00">
                  <c:v>1.3878583606557227</c:v>
                </c:pt>
                <c:pt idx="1144" formatCode="0.00">
                  <c:v>1.3878869289617335</c:v>
                </c:pt>
                <c:pt idx="1145" formatCode="0.00">
                  <c:v>1.3879154972677443</c:v>
                </c:pt>
                <c:pt idx="1146" formatCode="0.00">
                  <c:v>1.3879440655737552</c:v>
                </c:pt>
                <c:pt idx="1147" formatCode="0.00">
                  <c:v>1.387972633879766</c:v>
                </c:pt>
                <c:pt idx="1148" formatCode="0.00">
                  <c:v>1.3880012021857768</c:v>
                </c:pt>
                <c:pt idx="1149" formatCode="0.00">
                  <c:v>1.3880297704917877</c:v>
                </c:pt>
                <c:pt idx="1150" formatCode="0.00">
                  <c:v>1.3880583387977985</c:v>
                </c:pt>
                <c:pt idx="1151" formatCode="0.00">
                  <c:v>1.3880869071038093</c:v>
                </c:pt>
                <c:pt idx="1152" formatCode="0.00">
                  <c:v>1.3881154754098202</c:v>
                </c:pt>
                <c:pt idx="1153" formatCode="0.00">
                  <c:v>1.388144043715831</c:v>
                </c:pt>
                <c:pt idx="1154" formatCode="0.00">
                  <c:v>1.3881726120218418</c:v>
                </c:pt>
                <c:pt idx="1155" formatCode="0.00">
                  <c:v>1.3882011803278527</c:v>
                </c:pt>
                <c:pt idx="1156" formatCode="0.00">
                  <c:v>1.3882297486338635</c:v>
                </c:pt>
                <c:pt idx="1157" formatCode="0.00">
                  <c:v>1.3882583169398743</c:v>
                </c:pt>
                <c:pt idx="1158" formatCode="0.00">
                  <c:v>1.3882868852458852</c:v>
                </c:pt>
                <c:pt idx="1159" formatCode="0.00">
                  <c:v>1.388315453551896</c:v>
                </c:pt>
                <c:pt idx="1160" formatCode="0.00">
                  <c:v>1.3883440218579068</c:v>
                </c:pt>
                <c:pt idx="1161" formatCode="0.00">
                  <c:v>1.3883725901639177</c:v>
                </c:pt>
                <c:pt idx="1162" formatCode="0.00">
                  <c:v>1.3884011584699285</c:v>
                </c:pt>
                <c:pt idx="1163" formatCode="0.00">
                  <c:v>1.3884297267759393</c:v>
                </c:pt>
                <c:pt idx="1164" formatCode="0.00">
                  <c:v>1.3884582950819502</c:v>
                </c:pt>
                <c:pt idx="1165" formatCode="0.00">
                  <c:v>1.388486863387961</c:v>
                </c:pt>
                <c:pt idx="1166" formatCode="0.00">
                  <c:v>1.3885154316939718</c:v>
                </c:pt>
                <c:pt idx="1167" formatCode="0.000">
                  <c:v>1.388544</c:v>
                </c:pt>
              </c:numCache>
            </c:numRef>
          </c:val>
          <c:smooth val="0"/>
          <c:extLst>
            <c:ext xmlns:c16="http://schemas.microsoft.com/office/drawing/2014/chart" uri="{C3380CC4-5D6E-409C-BE32-E72D297353CC}">
              <c16:uniqueId val="{0000000B-42BC-4A55-9957-EAAA7FEBA9E3}"/>
            </c:ext>
          </c:extLst>
        </c:ser>
        <c:dLbls>
          <c:showLegendKey val="0"/>
          <c:showVal val="0"/>
          <c:showCatName val="0"/>
          <c:showSerName val="0"/>
          <c:showPercent val="0"/>
          <c:showBubbleSize val="0"/>
        </c:dLbls>
        <c:marker val="1"/>
        <c:smooth val="0"/>
        <c:axId val="1112017648"/>
        <c:axId val="1112020272"/>
      </c:lineChart>
      <c:dateAx>
        <c:axId val="1112017648"/>
        <c:scaling>
          <c:orientation val="minMax"/>
          <c:max val="44691"/>
          <c:min val="43832"/>
        </c:scaling>
        <c:delete val="0"/>
        <c:axPos val="b"/>
        <c:numFmt formatCode="[$-409]mmm\-yy;@"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Arial" panose="020B0604020202020204" pitchFamily="34" charset="0"/>
              </a:defRPr>
            </a:pPr>
            <a:endParaRPr lang="en-US"/>
          </a:p>
        </c:txPr>
        <c:crossAx val="1112020272"/>
        <c:crosses val="autoZero"/>
        <c:auto val="1"/>
        <c:lblOffset val="100"/>
        <c:baseTimeUnit val="days"/>
        <c:majorUnit val="6"/>
        <c:majorTimeUnit val="months"/>
      </c:dateAx>
      <c:valAx>
        <c:axId val="1112020272"/>
        <c:scaling>
          <c:orientation val="minMax"/>
          <c:min val="1.1300000000000001"/>
        </c:scaling>
        <c:delete val="0"/>
        <c:axPos val="l"/>
        <c:numFmt formatCode="[$$-409]#,##0.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Arial" panose="020B0604020202020204" pitchFamily="34" charset="0"/>
              </a:defRPr>
            </a:pPr>
            <a:endParaRPr lang="en-US"/>
          </a:p>
        </c:txPr>
        <c:crossAx val="1112017648"/>
        <c:crosses val="autoZero"/>
        <c:crossBetween val="between"/>
      </c:valAx>
      <c:spPr>
        <a:noFill/>
        <a:ln>
          <a:noFill/>
        </a:ln>
        <a:effectLst/>
      </c:spPr>
    </c:plotArea>
    <c:legend>
      <c:legendPos val="t"/>
      <c:legendEntry>
        <c:idx val="2"/>
        <c:delete val="1"/>
      </c:legendEntry>
      <c:legendEntry>
        <c:idx val="3"/>
        <c:delete val="1"/>
      </c:legendEntry>
      <c:layout>
        <c:manualLayout>
          <c:xMode val="edge"/>
          <c:yMode val="edge"/>
          <c:x val="9.0681193670406016E-2"/>
          <c:y val="4.1920824233117653E-2"/>
          <c:w val="0.57612811803928188"/>
          <c:h val="0.289623846627112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700">
          <a:solidFill>
            <a:schemeClr val="tx1"/>
          </a:solidFill>
          <a:latin typeface="Century Gothic" panose="020B0502020202020204" pitchFamily="34" charset="0"/>
          <a:cs typeface="Arial" panose="020B0604020202020204" pitchFamily="34" charset="0"/>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2526272144514E-2"/>
          <c:y val="5.159108340540805E-2"/>
          <c:w val="0.85807258925914442"/>
          <c:h val="0.8772793770524121"/>
        </c:manualLayout>
      </c:layout>
      <c:areaChart>
        <c:grouping val="standard"/>
        <c:varyColors val="0"/>
        <c:ser>
          <c:idx val="1"/>
          <c:order val="1"/>
          <c:tx>
            <c:v>Entire range of forecast (Min-Max)</c:v>
          </c:tx>
          <c:spPr>
            <a:solidFill>
              <a:srgbClr val="FFDD00"/>
            </a:solidFill>
            <a:ln>
              <a:noFill/>
            </a:ln>
            <a:effectLst/>
          </c:spPr>
          <c:cat>
            <c:numRef>
              <c:f>'GBPEUR Oxford (2)'!$B$4:$B$1200</c:f>
              <c:numCache>
                <c:formatCode>m/d/yyyy</c:formatCode>
                <c:ptCount val="1197"/>
                <c:pt idx="0">
                  <c:v>43192</c:v>
                </c:pt>
                <c:pt idx="1">
                  <c:v>43193</c:v>
                </c:pt>
                <c:pt idx="2">
                  <c:v>43194</c:v>
                </c:pt>
                <c:pt idx="3">
                  <c:v>43195</c:v>
                </c:pt>
                <c:pt idx="4">
                  <c:v>43196</c:v>
                </c:pt>
                <c:pt idx="5">
                  <c:v>43199</c:v>
                </c:pt>
                <c:pt idx="6">
                  <c:v>43200</c:v>
                </c:pt>
                <c:pt idx="7">
                  <c:v>43201</c:v>
                </c:pt>
                <c:pt idx="8">
                  <c:v>43202</c:v>
                </c:pt>
                <c:pt idx="9">
                  <c:v>43203</c:v>
                </c:pt>
                <c:pt idx="10">
                  <c:v>43206</c:v>
                </c:pt>
                <c:pt idx="11">
                  <c:v>43207</c:v>
                </c:pt>
                <c:pt idx="12">
                  <c:v>43208</c:v>
                </c:pt>
                <c:pt idx="13">
                  <c:v>43209</c:v>
                </c:pt>
                <c:pt idx="14">
                  <c:v>43210</c:v>
                </c:pt>
                <c:pt idx="15">
                  <c:v>43213</c:v>
                </c:pt>
                <c:pt idx="16">
                  <c:v>43214</c:v>
                </c:pt>
                <c:pt idx="17">
                  <c:v>43215</c:v>
                </c:pt>
                <c:pt idx="18">
                  <c:v>43216</c:v>
                </c:pt>
                <c:pt idx="19">
                  <c:v>43217</c:v>
                </c:pt>
                <c:pt idx="20">
                  <c:v>43220</c:v>
                </c:pt>
                <c:pt idx="21">
                  <c:v>43221</c:v>
                </c:pt>
                <c:pt idx="22">
                  <c:v>43222</c:v>
                </c:pt>
                <c:pt idx="23">
                  <c:v>43223</c:v>
                </c:pt>
                <c:pt idx="24">
                  <c:v>43224</c:v>
                </c:pt>
                <c:pt idx="25">
                  <c:v>43227</c:v>
                </c:pt>
                <c:pt idx="26">
                  <c:v>43228</c:v>
                </c:pt>
                <c:pt idx="27">
                  <c:v>43229</c:v>
                </c:pt>
                <c:pt idx="28">
                  <c:v>43230</c:v>
                </c:pt>
                <c:pt idx="29">
                  <c:v>43231</c:v>
                </c:pt>
                <c:pt idx="30">
                  <c:v>43234</c:v>
                </c:pt>
                <c:pt idx="31">
                  <c:v>43235</c:v>
                </c:pt>
                <c:pt idx="32">
                  <c:v>43236</c:v>
                </c:pt>
                <c:pt idx="33">
                  <c:v>43237</c:v>
                </c:pt>
                <c:pt idx="34">
                  <c:v>43238</c:v>
                </c:pt>
                <c:pt idx="35">
                  <c:v>43241</c:v>
                </c:pt>
                <c:pt idx="36">
                  <c:v>43242</c:v>
                </c:pt>
                <c:pt idx="37">
                  <c:v>43243</c:v>
                </c:pt>
                <c:pt idx="38">
                  <c:v>43244</c:v>
                </c:pt>
                <c:pt idx="39">
                  <c:v>43245</c:v>
                </c:pt>
                <c:pt idx="40">
                  <c:v>43248</c:v>
                </c:pt>
                <c:pt idx="41">
                  <c:v>43249</c:v>
                </c:pt>
                <c:pt idx="42">
                  <c:v>43250</c:v>
                </c:pt>
                <c:pt idx="43">
                  <c:v>43251</c:v>
                </c:pt>
                <c:pt idx="44">
                  <c:v>43252</c:v>
                </c:pt>
                <c:pt idx="45">
                  <c:v>43255</c:v>
                </c:pt>
                <c:pt idx="46">
                  <c:v>43256</c:v>
                </c:pt>
                <c:pt idx="47">
                  <c:v>43257</c:v>
                </c:pt>
                <c:pt idx="48">
                  <c:v>43258</c:v>
                </c:pt>
                <c:pt idx="49">
                  <c:v>43259</c:v>
                </c:pt>
                <c:pt idx="50">
                  <c:v>43262</c:v>
                </c:pt>
                <c:pt idx="51">
                  <c:v>43263</c:v>
                </c:pt>
                <c:pt idx="52">
                  <c:v>43264</c:v>
                </c:pt>
                <c:pt idx="53">
                  <c:v>43265</c:v>
                </c:pt>
                <c:pt idx="54">
                  <c:v>43266</c:v>
                </c:pt>
                <c:pt idx="55">
                  <c:v>43269</c:v>
                </c:pt>
                <c:pt idx="56">
                  <c:v>43270</c:v>
                </c:pt>
                <c:pt idx="57">
                  <c:v>43271</c:v>
                </c:pt>
                <c:pt idx="58">
                  <c:v>43272</c:v>
                </c:pt>
                <c:pt idx="59">
                  <c:v>43273</c:v>
                </c:pt>
                <c:pt idx="60">
                  <c:v>43276</c:v>
                </c:pt>
                <c:pt idx="61">
                  <c:v>43277</c:v>
                </c:pt>
                <c:pt idx="62">
                  <c:v>43278</c:v>
                </c:pt>
                <c:pt idx="63">
                  <c:v>43279</c:v>
                </c:pt>
                <c:pt idx="64">
                  <c:v>43280</c:v>
                </c:pt>
                <c:pt idx="65">
                  <c:v>43283</c:v>
                </c:pt>
                <c:pt idx="66">
                  <c:v>43284</c:v>
                </c:pt>
                <c:pt idx="67">
                  <c:v>43285</c:v>
                </c:pt>
                <c:pt idx="68">
                  <c:v>43286</c:v>
                </c:pt>
                <c:pt idx="69">
                  <c:v>43287</c:v>
                </c:pt>
                <c:pt idx="70">
                  <c:v>43290</c:v>
                </c:pt>
                <c:pt idx="71">
                  <c:v>43291</c:v>
                </c:pt>
                <c:pt idx="72">
                  <c:v>43292</c:v>
                </c:pt>
                <c:pt idx="73">
                  <c:v>43293</c:v>
                </c:pt>
                <c:pt idx="74">
                  <c:v>43294</c:v>
                </c:pt>
                <c:pt idx="75">
                  <c:v>43297</c:v>
                </c:pt>
                <c:pt idx="76">
                  <c:v>43298</c:v>
                </c:pt>
                <c:pt idx="77">
                  <c:v>43299</c:v>
                </c:pt>
                <c:pt idx="78">
                  <c:v>43300</c:v>
                </c:pt>
                <c:pt idx="79">
                  <c:v>43301</c:v>
                </c:pt>
                <c:pt idx="80">
                  <c:v>43304</c:v>
                </c:pt>
                <c:pt idx="81">
                  <c:v>43305</c:v>
                </c:pt>
                <c:pt idx="82">
                  <c:v>43306</c:v>
                </c:pt>
                <c:pt idx="83">
                  <c:v>43307</c:v>
                </c:pt>
                <c:pt idx="84">
                  <c:v>43308</c:v>
                </c:pt>
                <c:pt idx="85">
                  <c:v>43311</c:v>
                </c:pt>
                <c:pt idx="86">
                  <c:v>43312</c:v>
                </c:pt>
                <c:pt idx="87">
                  <c:v>43313</c:v>
                </c:pt>
                <c:pt idx="88">
                  <c:v>43314</c:v>
                </c:pt>
                <c:pt idx="89">
                  <c:v>43315</c:v>
                </c:pt>
                <c:pt idx="90">
                  <c:v>43318</c:v>
                </c:pt>
                <c:pt idx="91">
                  <c:v>43319</c:v>
                </c:pt>
                <c:pt idx="92">
                  <c:v>43320</c:v>
                </c:pt>
                <c:pt idx="93">
                  <c:v>43321</c:v>
                </c:pt>
                <c:pt idx="94">
                  <c:v>43322</c:v>
                </c:pt>
                <c:pt idx="95">
                  <c:v>43325</c:v>
                </c:pt>
                <c:pt idx="96">
                  <c:v>43326</c:v>
                </c:pt>
                <c:pt idx="97">
                  <c:v>43327</c:v>
                </c:pt>
                <c:pt idx="98">
                  <c:v>43328</c:v>
                </c:pt>
                <c:pt idx="99">
                  <c:v>43329</c:v>
                </c:pt>
                <c:pt idx="100">
                  <c:v>43332</c:v>
                </c:pt>
                <c:pt idx="101">
                  <c:v>43333</c:v>
                </c:pt>
                <c:pt idx="102">
                  <c:v>43334</c:v>
                </c:pt>
                <c:pt idx="103">
                  <c:v>43335</c:v>
                </c:pt>
                <c:pt idx="104">
                  <c:v>43336</c:v>
                </c:pt>
                <c:pt idx="105">
                  <c:v>43339</c:v>
                </c:pt>
                <c:pt idx="106">
                  <c:v>43340</c:v>
                </c:pt>
                <c:pt idx="107">
                  <c:v>43341</c:v>
                </c:pt>
                <c:pt idx="108">
                  <c:v>43342</c:v>
                </c:pt>
                <c:pt idx="109">
                  <c:v>43343</c:v>
                </c:pt>
                <c:pt idx="110">
                  <c:v>43346</c:v>
                </c:pt>
                <c:pt idx="111">
                  <c:v>43347</c:v>
                </c:pt>
                <c:pt idx="112">
                  <c:v>43348</c:v>
                </c:pt>
                <c:pt idx="113">
                  <c:v>43349</c:v>
                </c:pt>
                <c:pt idx="114">
                  <c:v>43350</c:v>
                </c:pt>
                <c:pt idx="115">
                  <c:v>43353</c:v>
                </c:pt>
                <c:pt idx="116">
                  <c:v>43354</c:v>
                </c:pt>
                <c:pt idx="117">
                  <c:v>43355</c:v>
                </c:pt>
                <c:pt idx="118">
                  <c:v>43356</c:v>
                </c:pt>
                <c:pt idx="119">
                  <c:v>43357</c:v>
                </c:pt>
                <c:pt idx="120">
                  <c:v>43360</c:v>
                </c:pt>
                <c:pt idx="121">
                  <c:v>43361</c:v>
                </c:pt>
                <c:pt idx="122">
                  <c:v>43362</c:v>
                </c:pt>
                <c:pt idx="123">
                  <c:v>43363</c:v>
                </c:pt>
                <c:pt idx="124">
                  <c:v>43364</c:v>
                </c:pt>
                <c:pt idx="125">
                  <c:v>43367</c:v>
                </c:pt>
                <c:pt idx="126">
                  <c:v>43368</c:v>
                </c:pt>
                <c:pt idx="127">
                  <c:v>43369</c:v>
                </c:pt>
                <c:pt idx="128">
                  <c:v>43370</c:v>
                </c:pt>
                <c:pt idx="129">
                  <c:v>43371</c:v>
                </c:pt>
                <c:pt idx="130">
                  <c:v>43374</c:v>
                </c:pt>
                <c:pt idx="131">
                  <c:v>43375</c:v>
                </c:pt>
                <c:pt idx="132">
                  <c:v>43376</c:v>
                </c:pt>
                <c:pt idx="133">
                  <c:v>43377</c:v>
                </c:pt>
                <c:pt idx="134">
                  <c:v>43378</c:v>
                </c:pt>
                <c:pt idx="135">
                  <c:v>43381</c:v>
                </c:pt>
                <c:pt idx="136">
                  <c:v>43382</c:v>
                </c:pt>
                <c:pt idx="137">
                  <c:v>43383</c:v>
                </c:pt>
                <c:pt idx="138">
                  <c:v>43384</c:v>
                </c:pt>
                <c:pt idx="139">
                  <c:v>43385</c:v>
                </c:pt>
                <c:pt idx="140">
                  <c:v>43388</c:v>
                </c:pt>
                <c:pt idx="141">
                  <c:v>43389</c:v>
                </c:pt>
                <c:pt idx="142">
                  <c:v>43390</c:v>
                </c:pt>
                <c:pt idx="143">
                  <c:v>43391</c:v>
                </c:pt>
                <c:pt idx="144">
                  <c:v>43392</c:v>
                </c:pt>
                <c:pt idx="145">
                  <c:v>43395</c:v>
                </c:pt>
                <c:pt idx="146">
                  <c:v>43396</c:v>
                </c:pt>
                <c:pt idx="147">
                  <c:v>43397</c:v>
                </c:pt>
                <c:pt idx="148">
                  <c:v>43398</c:v>
                </c:pt>
                <c:pt idx="149">
                  <c:v>43399</c:v>
                </c:pt>
                <c:pt idx="150">
                  <c:v>43402</c:v>
                </c:pt>
                <c:pt idx="151">
                  <c:v>43403</c:v>
                </c:pt>
                <c:pt idx="152">
                  <c:v>43404</c:v>
                </c:pt>
                <c:pt idx="153">
                  <c:v>43405</c:v>
                </c:pt>
                <c:pt idx="154">
                  <c:v>43406</c:v>
                </c:pt>
                <c:pt idx="155">
                  <c:v>43409</c:v>
                </c:pt>
                <c:pt idx="156">
                  <c:v>43410</c:v>
                </c:pt>
                <c:pt idx="157">
                  <c:v>43411</c:v>
                </c:pt>
                <c:pt idx="158">
                  <c:v>43412</c:v>
                </c:pt>
                <c:pt idx="159">
                  <c:v>43413</c:v>
                </c:pt>
                <c:pt idx="160">
                  <c:v>43416</c:v>
                </c:pt>
                <c:pt idx="161">
                  <c:v>43417</c:v>
                </c:pt>
                <c:pt idx="162">
                  <c:v>43418</c:v>
                </c:pt>
                <c:pt idx="163">
                  <c:v>43419</c:v>
                </c:pt>
                <c:pt idx="164">
                  <c:v>43420</c:v>
                </c:pt>
                <c:pt idx="165">
                  <c:v>43423</c:v>
                </c:pt>
                <c:pt idx="166">
                  <c:v>43424</c:v>
                </c:pt>
                <c:pt idx="167">
                  <c:v>43425</c:v>
                </c:pt>
                <c:pt idx="168">
                  <c:v>43426</c:v>
                </c:pt>
                <c:pt idx="169">
                  <c:v>43427</c:v>
                </c:pt>
                <c:pt idx="170">
                  <c:v>43430</c:v>
                </c:pt>
                <c:pt idx="171">
                  <c:v>43431</c:v>
                </c:pt>
                <c:pt idx="172">
                  <c:v>43432</c:v>
                </c:pt>
                <c:pt idx="173">
                  <c:v>43433</c:v>
                </c:pt>
                <c:pt idx="174">
                  <c:v>43434</c:v>
                </c:pt>
                <c:pt idx="175">
                  <c:v>43437</c:v>
                </c:pt>
                <c:pt idx="176">
                  <c:v>43438</c:v>
                </c:pt>
                <c:pt idx="177">
                  <c:v>43439</c:v>
                </c:pt>
                <c:pt idx="178">
                  <c:v>43440</c:v>
                </c:pt>
                <c:pt idx="179">
                  <c:v>43441</c:v>
                </c:pt>
                <c:pt idx="180">
                  <c:v>43444</c:v>
                </c:pt>
                <c:pt idx="181">
                  <c:v>43445</c:v>
                </c:pt>
                <c:pt idx="182">
                  <c:v>43446</c:v>
                </c:pt>
                <c:pt idx="183">
                  <c:v>43447</c:v>
                </c:pt>
                <c:pt idx="184">
                  <c:v>43448</c:v>
                </c:pt>
                <c:pt idx="185">
                  <c:v>43451</c:v>
                </c:pt>
                <c:pt idx="186">
                  <c:v>43452</c:v>
                </c:pt>
                <c:pt idx="187">
                  <c:v>43453</c:v>
                </c:pt>
                <c:pt idx="188">
                  <c:v>43454</c:v>
                </c:pt>
                <c:pt idx="189">
                  <c:v>43455</c:v>
                </c:pt>
                <c:pt idx="190">
                  <c:v>43458</c:v>
                </c:pt>
                <c:pt idx="191">
                  <c:v>43459</c:v>
                </c:pt>
                <c:pt idx="192">
                  <c:v>43460</c:v>
                </c:pt>
                <c:pt idx="193">
                  <c:v>43461</c:v>
                </c:pt>
                <c:pt idx="194">
                  <c:v>43462</c:v>
                </c:pt>
                <c:pt idx="195">
                  <c:v>43465</c:v>
                </c:pt>
                <c:pt idx="196">
                  <c:v>43466</c:v>
                </c:pt>
                <c:pt idx="197">
                  <c:v>43467</c:v>
                </c:pt>
                <c:pt idx="198">
                  <c:v>43468</c:v>
                </c:pt>
                <c:pt idx="199">
                  <c:v>43469</c:v>
                </c:pt>
                <c:pt idx="200">
                  <c:v>43472</c:v>
                </c:pt>
                <c:pt idx="201">
                  <c:v>43473</c:v>
                </c:pt>
                <c:pt idx="202">
                  <c:v>43474</c:v>
                </c:pt>
                <c:pt idx="203">
                  <c:v>43475</c:v>
                </c:pt>
                <c:pt idx="204">
                  <c:v>43476</c:v>
                </c:pt>
                <c:pt idx="205">
                  <c:v>43479</c:v>
                </c:pt>
                <c:pt idx="206">
                  <c:v>43480</c:v>
                </c:pt>
                <c:pt idx="207">
                  <c:v>43481</c:v>
                </c:pt>
                <c:pt idx="208">
                  <c:v>43482</c:v>
                </c:pt>
                <c:pt idx="209">
                  <c:v>43483</c:v>
                </c:pt>
                <c:pt idx="210">
                  <c:v>43486</c:v>
                </c:pt>
                <c:pt idx="211">
                  <c:v>43487</c:v>
                </c:pt>
                <c:pt idx="212">
                  <c:v>43488</c:v>
                </c:pt>
                <c:pt idx="213">
                  <c:v>43489</c:v>
                </c:pt>
                <c:pt idx="214">
                  <c:v>43490</c:v>
                </c:pt>
                <c:pt idx="215">
                  <c:v>43493</c:v>
                </c:pt>
                <c:pt idx="216">
                  <c:v>43494</c:v>
                </c:pt>
                <c:pt idx="217">
                  <c:v>43495</c:v>
                </c:pt>
                <c:pt idx="218">
                  <c:v>43496</c:v>
                </c:pt>
                <c:pt idx="219">
                  <c:v>43497</c:v>
                </c:pt>
                <c:pt idx="220">
                  <c:v>43500</c:v>
                </c:pt>
                <c:pt idx="221">
                  <c:v>43501</c:v>
                </c:pt>
                <c:pt idx="222">
                  <c:v>43502</c:v>
                </c:pt>
                <c:pt idx="223">
                  <c:v>43503</c:v>
                </c:pt>
                <c:pt idx="224">
                  <c:v>43504</c:v>
                </c:pt>
                <c:pt idx="225">
                  <c:v>43507</c:v>
                </c:pt>
                <c:pt idx="226">
                  <c:v>43508</c:v>
                </c:pt>
                <c:pt idx="227">
                  <c:v>43509</c:v>
                </c:pt>
                <c:pt idx="228">
                  <c:v>43510</c:v>
                </c:pt>
                <c:pt idx="229">
                  <c:v>43511</c:v>
                </c:pt>
                <c:pt idx="230">
                  <c:v>43514</c:v>
                </c:pt>
                <c:pt idx="231">
                  <c:v>43515</c:v>
                </c:pt>
                <c:pt idx="232">
                  <c:v>43516</c:v>
                </c:pt>
                <c:pt idx="233">
                  <c:v>43517</c:v>
                </c:pt>
                <c:pt idx="234">
                  <c:v>43518</c:v>
                </c:pt>
                <c:pt idx="235">
                  <c:v>43521</c:v>
                </c:pt>
                <c:pt idx="236">
                  <c:v>43522</c:v>
                </c:pt>
                <c:pt idx="237">
                  <c:v>43523</c:v>
                </c:pt>
                <c:pt idx="238">
                  <c:v>43524</c:v>
                </c:pt>
                <c:pt idx="239">
                  <c:v>43525</c:v>
                </c:pt>
                <c:pt idx="240">
                  <c:v>43528</c:v>
                </c:pt>
                <c:pt idx="241">
                  <c:v>43529</c:v>
                </c:pt>
                <c:pt idx="242">
                  <c:v>43530</c:v>
                </c:pt>
                <c:pt idx="243">
                  <c:v>43531</c:v>
                </c:pt>
                <c:pt idx="244">
                  <c:v>43532</c:v>
                </c:pt>
                <c:pt idx="245">
                  <c:v>43535</c:v>
                </c:pt>
                <c:pt idx="246">
                  <c:v>43536</c:v>
                </c:pt>
                <c:pt idx="247">
                  <c:v>43537</c:v>
                </c:pt>
                <c:pt idx="248">
                  <c:v>43538</c:v>
                </c:pt>
                <c:pt idx="249">
                  <c:v>43539</c:v>
                </c:pt>
                <c:pt idx="250">
                  <c:v>43542</c:v>
                </c:pt>
                <c:pt idx="251">
                  <c:v>43543</c:v>
                </c:pt>
                <c:pt idx="252">
                  <c:v>43544</c:v>
                </c:pt>
                <c:pt idx="253">
                  <c:v>43545</c:v>
                </c:pt>
                <c:pt idx="254">
                  <c:v>43546</c:v>
                </c:pt>
                <c:pt idx="255">
                  <c:v>43549</c:v>
                </c:pt>
                <c:pt idx="256">
                  <c:v>43550</c:v>
                </c:pt>
                <c:pt idx="257">
                  <c:v>43551</c:v>
                </c:pt>
                <c:pt idx="258">
                  <c:v>43552</c:v>
                </c:pt>
                <c:pt idx="259">
                  <c:v>43553</c:v>
                </c:pt>
                <c:pt idx="260">
                  <c:v>43556</c:v>
                </c:pt>
                <c:pt idx="261">
                  <c:v>43557</c:v>
                </c:pt>
                <c:pt idx="262">
                  <c:v>43558</c:v>
                </c:pt>
                <c:pt idx="263">
                  <c:v>43559</c:v>
                </c:pt>
                <c:pt idx="264">
                  <c:v>43560</c:v>
                </c:pt>
                <c:pt idx="265">
                  <c:v>43563</c:v>
                </c:pt>
                <c:pt idx="266">
                  <c:v>43564</c:v>
                </c:pt>
                <c:pt idx="267">
                  <c:v>43565</c:v>
                </c:pt>
                <c:pt idx="268">
                  <c:v>43566</c:v>
                </c:pt>
                <c:pt idx="269">
                  <c:v>43567</c:v>
                </c:pt>
                <c:pt idx="270">
                  <c:v>43570</c:v>
                </c:pt>
                <c:pt idx="271">
                  <c:v>43571</c:v>
                </c:pt>
                <c:pt idx="272">
                  <c:v>43572</c:v>
                </c:pt>
                <c:pt idx="273">
                  <c:v>43573</c:v>
                </c:pt>
                <c:pt idx="274">
                  <c:v>43574</c:v>
                </c:pt>
                <c:pt idx="275">
                  <c:v>43577</c:v>
                </c:pt>
                <c:pt idx="276">
                  <c:v>43578</c:v>
                </c:pt>
                <c:pt idx="277">
                  <c:v>43579</c:v>
                </c:pt>
                <c:pt idx="278">
                  <c:v>43580</c:v>
                </c:pt>
                <c:pt idx="279">
                  <c:v>43581</c:v>
                </c:pt>
                <c:pt idx="280">
                  <c:v>43584</c:v>
                </c:pt>
                <c:pt idx="281">
                  <c:v>43585</c:v>
                </c:pt>
                <c:pt idx="282">
                  <c:v>43586</c:v>
                </c:pt>
                <c:pt idx="283">
                  <c:v>43587</c:v>
                </c:pt>
                <c:pt idx="284">
                  <c:v>43588</c:v>
                </c:pt>
                <c:pt idx="285">
                  <c:v>43591</c:v>
                </c:pt>
                <c:pt idx="286">
                  <c:v>43592</c:v>
                </c:pt>
                <c:pt idx="287">
                  <c:v>43593</c:v>
                </c:pt>
                <c:pt idx="288">
                  <c:v>43594</c:v>
                </c:pt>
                <c:pt idx="289">
                  <c:v>43595</c:v>
                </c:pt>
                <c:pt idx="290">
                  <c:v>43598</c:v>
                </c:pt>
                <c:pt idx="291">
                  <c:v>43599</c:v>
                </c:pt>
                <c:pt idx="292">
                  <c:v>43600</c:v>
                </c:pt>
                <c:pt idx="293">
                  <c:v>43601</c:v>
                </c:pt>
                <c:pt idx="294">
                  <c:v>43602</c:v>
                </c:pt>
                <c:pt idx="295">
                  <c:v>43605</c:v>
                </c:pt>
                <c:pt idx="296">
                  <c:v>43606</c:v>
                </c:pt>
                <c:pt idx="297">
                  <c:v>43607</c:v>
                </c:pt>
                <c:pt idx="298">
                  <c:v>43608</c:v>
                </c:pt>
                <c:pt idx="299">
                  <c:v>43609</c:v>
                </c:pt>
                <c:pt idx="300">
                  <c:v>43612</c:v>
                </c:pt>
                <c:pt idx="301">
                  <c:v>43613</c:v>
                </c:pt>
                <c:pt idx="302">
                  <c:v>43614</c:v>
                </c:pt>
                <c:pt idx="303">
                  <c:v>43615</c:v>
                </c:pt>
                <c:pt idx="304">
                  <c:v>43616</c:v>
                </c:pt>
                <c:pt idx="305">
                  <c:v>43619</c:v>
                </c:pt>
                <c:pt idx="306">
                  <c:v>43620</c:v>
                </c:pt>
                <c:pt idx="307">
                  <c:v>43621</c:v>
                </c:pt>
                <c:pt idx="308">
                  <c:v>43622</c:v>
                </c:pt>
                <c:pt idx="309">
                  <c:v>43623</c:v>
                </c:pt>
                <c:pt idx="310">
                  <c:v>43626</c:v>
                </c:pt>
                <c:pt idx="311">
                  <c:v>43627</c:v>
                </c:pt>
                <c:pt idx="312">
                  <c:v>43628</c:v>
                </c:pt>
                <c:pt idx="313">
                  <c:v>43629</c:v>
                </c:pt>
                <c:pt idx="314">
                  <c:v>43630</c:v>
                </c:pt>
                <c:pt idx="315">
                  <c:v>43633</c:v>
                </c:pt>
                <c:pt idx="316">
                  <c:v>43634</c:v>
                </c:pt>
                <c:pt idx="317">
                  <c:v>43635</c:v>
                </c:pt>
                <c:pt idx="318">
                  <c:v>43636</c:v>
                </c:pt>
                <c:pt idx="319">
                  <c:v>43637</c:v>
                </c:pt>
                <c:pt idx="320">
                  <c:v>43640</c:v>
                </c:pt>
                <c:pt idx="321">
                  <c:v>43641</c:v>
                </c:pt>
                <c:pt idx="322">
                  <c:v>43642</c:v>
                </c:pt>
                <c:pt idx="323">
                  <c:v>43643</c:v>
                </c:pt>
                <c:pt idx="324">
                  <c:v>43644</c:v>
                </c:pt>
                <c:pt idx="325">
                  <c:v>43647</c:v>
                </c:pt>
                <c:pt idx="326">
                  <c:v>43648</c:v>
                </c:pt>
                <c:pt idx="327">
                  <c:v>43649</c:v>
                </c:pt>
                <c:pt idx="328">
                  <c:v>43650</c:v>
                </c:pt>
                <c:pt idx="329">
                  <c:v>43651</c:v>
                </c:pt>
                <c:pt idx="330">
                  <c:v>43654</c:v>
                </c:pt>
                <c:pt idx="331">
                  <c:v>43655</c:v>
                </c:pt>
                <c:pt idx="332">
                  <c:v>43656</c:v>
                </c:pt>
                <c:pt idx="333">
                  <c:v>43657</c:v>
                </c:pt>
                <c:pt idx="334">
                  <c:v>43658</c:v>
                </c:pt>
                <c:pt idx="335">
                  <c:v>43661</c:v>
                </c:pt>
                <c:pt idx="336">
                  <c:v>43662</c:v>
                </c:pt>
                <c:pt idx="337">
                  <c:v>43663</c:v>
                </c:pt>
                <c:pt idx="338">
                  <c:v>43664</c:v>
                </c:pt>
                <c:pt idx="339">
                  <c:v>43665</c:v>
                </c:pt>
                <c:pt idx="340">
                  <c:v>43668</c:v>
                </c:pt>
                <c:pt idx="341">
                  <c:v>43669</c:v>
                </c:pt>
                <c:pt idx="342">
                  <c:v>43670</c:v>
                </c:pt>
                <c:pt idx="343">
                  <c:v>43671</c:v>
                </c:pt>
                <c:pt idx="344">
                  <c:v>43672</c:v>
                </c:pt>
                <c:pt idx="345">
                  <c:v>43675</c:v>
                </c:pt>
                <c:pt idx="346">
                  <c:v>43676</c:v>
                </c:pt>
                <c:pt idx="347">
                  <c:v>43677</c:v>
                </c:pt>
                <c:pt idx="348">
                  <c:v>43678</c:v>
                </c:pt>
                <c:pt idx="349">
                  <c:v>43679</c:v>
                </c:pt>
                <c:pt idx="350">
                  <c:v>43682</c:v>
                </c:pt>
                <c:pt idx="351">
                  <c:v>43683</c:v>
                </c:pt>
                <c:pt idx="352">
                  <c:v>43684</c:v>
                </c:pt>
                <c:pt idx="353">
                  <c:v>43685</c:v>
                </c:pt>
                <c:pt idx="354">
                  <c:v>43686</c:v>
                </c:pt>
                <c:pt idx="355">
                  <c:v>43689</c:v>
                </c:pt>
                <c:pt idx="356">
                  <c:v>43690</c:v>
                </c:pt>
                <c:pt idx="357">
                  <c:v>43691</c:v>
                </c:pt>
                <c:pt idx="358">
                  <c:v>43692</c:v>
                </c:pt>
                <c:pt idx="359">
                  <c:v>43693</c:v>
                </c:pt>
                <c:pt idx="360">
                  <c:v>43696</c:v>
                </c:pt>
                <c:pt idx="361">
                  <c:v>43697</c:v>
                </c:pt>
                <c:pt idx="362">
                  <c:v>43698</c:v>
                </c:pt>
                <c:pt idx="363">
                  <c:v>43699</c:v>
                </c:pt>
                <c:pt idx="364">
                  <c:v>43700</c:v>
                </c:pt>
                <c:pt idx="365">
                  <c:v>43703</c:v>
                </c:pt>
                <c:pt idx="366">
                  <c:v>43704</c:v>
                </c:pt>
                <c:pt idx="367">
                  <c:v>43705</c:v>
                </c:pt>
                <c:pt idx="368">
                  <c:v>43706</c:v>
                </c:pt>
                <c:pt idx="369">
                  <c:v>43707</c:v>
                </c:pt>
                <c:pt idx="370">
                  <c:v>43710</c:v>
                </c:pt>
                <c:pt idx="371">
                  <c:v>43711</c:v>
                </c:pt>
                <c:pt idx="372">
                  <c:v>43712</c:v>
                </c:pt>
                <c:pt idx="373">
                  <c:v>43713</c:v>
                </c:pt>
                <c:pt idx="374">
                  <c:v>43714</c:v>
                </c:pt>
                <c:pt idx="375">
                  <c:v>43717</c:v>
                </c:pt>
                <c:pt idx="376">
                  <c:v>43718</c:v>
                </c:pt>
                <c:pt idx="377">
                  <c:v>43719</c:v>
                </c:pt>
                <c:pt idx="378">
                  <c:v>43720</c:v>
                </c:pt>
                <c:pt idx="379">
                  <c:v>43721</c:v>
                </c:pt>
                <c:pt idx="380">
                  <c:v>43724</c:v>
                </c:pt>
                <c:pt idx="381">
                  <c:v>43725</c:v>
                </c:pt>
                <c:pt idx="382">
                  <c:v>43726</c:v>
                </c:pt>
                <c:pt idx="383">
                  <c:v>43727</c:v>
                </c:pt>
                <c:pt idx="384">
                  <c:v>43728</c:v>
                </c:pt>
                <c:pt idx="385">
                  <c:v>43731</c:v>
                </c:pt>
                <c:pt idx="386">
                  <c:v>43732</c:v>
                </c:pt>
                <c:pt idx="387">
                  <c:v>43733</c:v>
                </c:pt>
                <c:pt idx="388">
                  <c:v>43734</c:v>
                </c:pt>
                <c:pt idx="389">
                  <c:v>43735</c:v>
                </c:pt>
                <c:pt idx="390">
                  <c:v>43738</c:v>
                </c:pt>
                <c:pt idx="391">
                  <c:v>43739</c:v>
                </c:pt>
                <c:pt idx="392">
                  <c:v>43740</c:v>
                </c:pt>
                <c:pt idx="393">
                  <c:v>43741</c:v>
                </c:pt>
                <c:pt idx="394">
                  <c:v>43742</c:v>
                </c:pt>
                <c:pt idx="395">
                  <c:v>43745</c:v>
                </c:pt>
                <c:pt idx="396">
                  <c:v>43746</c:v>
                </c:pt>
                <c:pt idx="397">
                  <c:v>43747</c:v>
                </c:pt>
                <c:pt idx="398">
                  <c:v>43748</c:v>
                </c:pt>
                <c:pt idx="399">
                  <c:v>43749</c:v>
                </c:pt>
                <c:pt idx="400">
                  <c:v>43752</c:v>
                </c:pt>
                <c:pt idx="401">
                  <c:v>43753</c:v>
                </c:pt>
                <c:pt idx="402">
                  <c:v>43754</c:v>
                </c:pt>
                <c:pt idx="403">
                  <c:v>43755</c:v>
                </c:pt>
                <c:pt idx="404">
                  <c:v>43756</c:v>
                </c:pt>
                <c:pt idx="405">
                  <c:v>43759</c:v>
                </c:pt>
                <c:pt idx="406">
                  <c:v>43760</c:v>
                </c:pt>
                <c:pt idx="407">
                  <c:v>43761</c:v>
                </c:pt>
                <c:pt idx="408">
                  <c:v>43762</c:v>
                </c:pt>
                <c:pt idx="409">
                  <c:v>43763</c:v>
                </c:pt>
                <c:pt idx="410">
                  <c:v>43766</c:v>
                </c:pt>
                <c:pt idx="411">
                  <c:v>43767</c:v>
                </c:pt>
                <c:pt idx="412">
                  <c:v>43768</c:v>
                </c:pt>
                <c:pt idx="413">
                  <c:v>43769</c:v>
                </c:pt>
                <c:pt idx="414">
                  <c:v>43770</c:v>
                </c:pt>
                <c:pt idx="415">
                  <c:v>43773</c:v>
                </c:pt>
                <c:pt idx="416">
                  <c:v>43774</c:v>
                </c:pt>
                <c:pt idx="417">
                  <c:v>43775</c:v>
                </c:pt>
                <c:pt idx="418">
                  <c:v>43776</c:v>
                </c:pt>
                <c:pt idx="419">
                  <c:v>43777</c:v>
                </c:pt>
                <c:pt idx="420">
                  <c:v>43780</c:v>
                </c:pt>
                <c:pt idx="421">
                  <c:v>43781</c:v>
                </c:pt>
                <c:pt idx="422">
                  <c:v>43782</c:v>
                </c:pt>
                <c:pt idx="423">
                  <c:v>43783</c:v>
                </c:pt>
                <c:pt idx="424">
                  <c:v>43784</c:v>
                </c:pt>
                <c:pt idx="425">
                  <c:v>43787</c:v>
                </c:pt>
                <c:pt idx="426">
                  <c:v>43788</c:v>
                </c:pt>
                <c:pt idx="427">
                  <c:v>43789</c:v>
                </c:pt>
                <c:pt idx="428">
                  <c:v>43790</c:v>
                </c:pt>
                <c:pt idx="429">
                  <c:v>43791</c:v>
                </c:pt>
                <c:pt idx="430">
                  <c:v>43794</c:v>
                </c:pt>
                <c:pt idx="431">
                  <c:v>43795</c:v>
                </c:pt>
                <c:pt idx="432">
                  <c:v>43796</c:v>
                </c:pt>
                <c:pt idx="433">
                  <c:v>43797</c:v>
                </c:pt>
                <c:pt idx="434">
                  <c:v>43798</c:v>
                </c:pt>
                <c:pt idx="435">
                  <c:v>43801</c:v>
                </c:pt>
                <c:pt idx="436">
                  <c:v>43802</c:v>
                </c:pt>
                <c:pt idx="437">
                  <c:v>43803</c:v>
                </c:pt>
                <c:pt idx="438">
                  <c:v>43804</c:v>
                </c:pt>
                <c:pt idx="439">
                  <c:v>43805</c:v>
                </c:pt>
                <c:pt idx="440">
                  <c:v>43808</c:v>
                </c:pt>
                <c:pt idx="441">
                  <c:v>43809</c:v>
                </c:pt>
                <c:pt idx="442">
                  <c:v>43810</c:v>
                </c:pt>
                <c:pt idx="443">
                  <c:v>43811</c:v>
                </c:pt>
                <c:pt idx="444">
                  <c:v>43812</c:v>
                </c:pt>
                <c:pt idx="445">
                  <c:v>43815</c:v>
                </c:pt>
                <c:pt idx="446">
                  <c:v>43816</c:v>
                </c:pt>
                <c:pt idx="447">
                  <c:v>43817</c:v>
                </c:pt>
                <c:pt idx="448">
                  <c:v>43818</c:v>
                </c:pt>
                <c:pt idx="449">
                  <c:v>43819</c:v>
                </c:pt>
                <c:pt idx="450">
                  <c:v>43822</c:v>
                </c:pt>
                <c:pt idx="451">
                  <c:v>43823</c:v>
                </c:pt>
                <c:pt idx="452">
                  <c:v>43824</c:v>
                </c:pt>
                <c:pt idx="453">
                  <c:v>43825</c:v>
                </c:pt>
                <c:pt idx="454">
                  <c:v>43826</c:v>
                </c:pt>
                <c:pt idx="455">
                  <c:v>43829</c:v>
                </c:pt>
                <c:pt idx="456">
                  <c:v>43830</c:v>
                </c:pt>
                <c:pt idx="457">
                  <c:v>43831</c:v>
                </c:pt>
                <c:pt idx="458">
                  <c:v>43832</c:v>
                </c:pt>
                <c:pt idx="459">
                  <c:v>43833</c:v>
                </c:pt>
                <c:pt idx="460">
                  <c:v>43836</c:v>
                </c:pt>
                <c:pt idx="461">
                  <c:v>43837</c:v>
                </c:pt>
                <c:pt idx="462">
                  <c:v>43838</c:v>
                </c:pt>
                <c:pt idx="463">
                  <c:v>43839</c:v>
                </c:pt>
                <c:pt idx="464">
                  <c:v>43840</c:v>
                </c:pt>
                <c:pt idx="465">
                  <c:v>43843</c:v>
                </c:pt>
                <c:pt idx="466">
                  <c:v>43844</c:v>
                </c:pt>
                <c:pt idx="467">
                  <c:v>43845</c:v>
                </c:pt>
                <c:pt idx="468">
                  <c:v>43846</c:v>
                </c:pt>
                <c:pt idx="469">
                  <c:v>43847</c:v>
                </c:pt>
                <c:pt idx="470">
                  <c:v>43850</c:v>
                </c:pt>
                <c:pt idx="471">
                  <c:v>43851</c:v>
                </c:pt>
                <c:pt idx="472">
                  <c:v>43852</c:v>
                </c:pt>
                <c:pt idx="473">
                  <c:v>43853</c:v>
                </c:pt>
                <c:pt idx="474">
                  <c:v>43854</c:v>
                </c:pt>
                <c:pt idx="475">
                  <c:v>43857</c:v>
                </c:pt>
                <c:pt idx="476">
                  <c:v>43858</c:v>
                </c:pt>
                <c:pt idx="477">
                  <c:v>43859</c:v>
                </c:pt>
                <c:pt idx="478">
                  <c:v>43860</c:v>
                </c:pt>
                <c:pt idx="479">
                  <c:v>43861</c:v>
                </c:pt>
                <c:pt idx="480">
                  <c:v>43864</c:v>
                </c:pt>
                <c:pt idx="481">
                  <c:v>43865</c:v>
                </c:pt>
                <c:pt idx="482">
                  <c:v>43866</c:v>
                </c:pt>
                <c:pt idx="483">
                  <c:v>43867</c:v>
                </c:pt>
                <c:pt idx="484">
                  <c:v>43868</c:v>
                </c:pt>
                <c:pt idx="485">
                  <c:v>43871</c:v>
                </c:pt>
                <c:pt idx="486">
                  <c:v>43872</c:v>
                </c:pt>
                <c:pt idx="487">
                  <c:v>43873</c:v>
                </c:pt>
                <c:pt idx="488">
                  <c:v>43874</c:v>
                </c:pt>
                <c:pt idx="489">
                  <c:v>43875</c:v>
                </c:pt>
                <c:pt idx="490">
                  <c:v>43878</c:v>
                </c:pt>
                <c:pt idx="491">
                  <c:v>43879</c:v>
                </c:pt>
                <c:pt idx="492">
                  <c:v>43880</c:v>
                </c:pt>
                <c:pt idx="493">
                  <c:v>43881</c:v>
                </c:pt>
                <c:pt idx="494">
                  <c:v>43882</c:v>
                </c:pt>
                <c:pt idx="495">
                  <c:v>43885</c:v>
                </c:pt>
                <c:pt idx="496">
                  <c:v>43886</c:v>
                </c:pt>
                <c:pt idx="497">
                  <c:v>43887</c:v>
                </c:pt>
                <c:pt idx="498">
                  <c:v>43888</c:v>
                </c:pt>
                <c:pt idx="499">
                  <c:v>43889</c:v>
                </c:pt>
                <c:pt idx="500">
                  <c:v>43892</c:v>
                </c:pt>
                <c:pt idx="501">
                  <c:v>43893</c:v>
                </c:pt>
                <c:pt idx="502">
                  <c:v>43894</c:v>
                </c:pt>
                <c:pt idx="503">
                  <c:v>43895</c:v>
                </c:pt>
                <c:pt idx="504">
                  <c:v>43896</c:v>
                </c:pt>
                <c:pt idx="505">
                  <c:v>43899</c:v>
                </c:pt>
                <c:pt idx="506">
                  <c:v>43900</c:v>
                </c:pt>
                <c:pt idx="507">
                  <c:v>43901</c:v>
                </c:pt>
                <c:pt idx="508">
                  <c:v>43902</c:v>
                </c:pt>
                <c:pt idx="509">
                  <c:v>43903</c:v>
                </c:pt>
                <c:pt idx="510">
                  <c:v>43906</c:v>
                </c:pt>
                <c:pt idx="511">
                  <c:v>43907</c:v>
                </c:pt>
                <c:pt idx="512">
                  <c:v>43908</c:v>
                </c:pt>
                <c:pt idx="513">
                  <c:v>43909</c:v>
                </c:pt>
                <c:pt idx="514">
                  <c:v>43910</c:v>
                </c:pt>
                <c:pt idx="515">
                  <c:v>43913</c:v>
                </c:pt>
                <c:pt idx="516">
                  <c:v>43914</c:v>
                </c:pt>
                <c:pt idx="517">
                  <c:v>43915</c:v>
                </c:pt>
                <c:pt idx="518">
                  <c:v>43916</c:v>
                </c:pt>
                <c:pt idx="519">
                  <c:v>43917</c:v>
                </c:pt>
                <c:pt idx="520">
                  <c:v>43920</c:v>
                </c:pt>
                <c:pt idx="521">
                  <c:v>43921</c:v>
                </c:pt>
                <c:pt idx="522">
                  <c:v>43922</c:v>
                </c:pt>
                <c:pt idx="523">
                  <c:v>43923</c:v>
                </c:pt>
                <c:pt idx="524">
                  <c:v>43924</c:v>
                </c:pt>
                <c:pt idx="525">
                  <c:v>43927</c:v>
                </c:pt>
                <c:pt idx="526">
                  <c:v>43928</c:v>
                </c:pt>
                <c:pt idx="527">
                  <c:v>43929</c:v>
                </c:pt>
                <c:pt idx="528">
                  <c:v>43930</c:v>
                </c:pt>
                <c:pt idx="529">
                  <c:v>43931</c:v>
                </c:pt>
                <c:pt idx="530">
                  <c:v>43934</c:v>
                </c:pt>
                <c:pt idx="531">
                  <c:v>43935</c:v>
                </c:pt>
                <c:pt idx="532">
                  <c:v>43936</c:v>
                </c:pt>
                <c:pt idx="533">
                  <c:v>43937</c:v>
                </c:pt>
                <c:pt idx="534">
                  <c:v>43938</c:v>
                </c:pt>
                <c:pt idx="535">
                  <c:v>43941</c:v>
                </c:pt>
                <c:pt idx="536">
                  <c:v>43942</c:v>
                </c:pt>
                <c:pt idx="537">
                  <c:v>43943</c:v>
                </c:pt>
                <c:pt idx="538">
                  <c:v>43944</c:v>
                </c:pt>
                <c:pt idx="539">
                  <c:v>43945</c:v>
                </c:pt>
                <c:pt idx="540">
                  <c:v>43948</c:v>
                </c:pt>
                <c:pt idx="541">
                  <c:v>43949</c:v>
                </c:pt>
                <c:pt idx="542">
                  <c:v>43950</c:v>
                </c:pt>
                <c:pt idx="543">
                  <c:v>43951</c:v>
                </c:pt>
                <c:pt idx="544">
                  <c:v>43952</c:v>
                </c:pt>
                <c:pt idx="545">
                  <c:v>43955</c:v>
                </c:pt>
                <c:pt idx="546">
                  <c:v>43956</c:v>
                </c:pt>
                <c:pt idx="547">
                  <c:v>43957</c:v>
                </c:pt>
                <c:pt idx="548">
                  <c:v>43958</c:v>
                </c:pt>
                <c:pt idx="549">
                  <c:v>43959</c:v>
                </c:pt>
                <c:pt idx="550">
                  <c:v>43962</c:v>
                </c:pt>
                <c:pt idx="551">
                  <c:v>43963</c:v>
                </c:pt>
                <c:pt idx="552">
                  <c:v>43964</c:v>
                </c:pt>
                <c:pt idx="553">
                  <c:v>43965</c:v>
                </c:pt>
                <c:pt idx="554">
                  <c:v>43966</c:v>
                </c:pt>
                <c:pt idx="555">
                  <c:v>43969</c:v>
                </c:pt>
                <c:pt idx="556">
                  <c:v>43970</c:v>
                </c:pt>
                <c:pt idx="557">
                  <c:v>43971</c:v>
                </c:pt>
                <c:pt idx="558">
                  <c:v>43972</c:v>
                </c:pt>
                <c:pt idx="559">
                  <c:v>43973</c:v>
                </c:pt>
                <c:pt idx="560">
                  <c:v>43976</c:v>
                </c:pt>
                <c:pt idx="561">
                  <c:v>43977</c:v>
                </c:pt>
                <c:pt idx="562">
                  <c:v>43978</c:v>
                </c:pt>
                <c:pt idx="563">
                  <c:v>43979</c:v>
                </c:pt>
                <c:pt idx="564">
                  <c:v>43980</c:v>
                </c:pt>
                <c:pt idx="565">
                  <c:v>43983</c:v>
                </c:pt>
                <c:pt idx="566">
                  <c:v>43984</c:v>
                </c:pt>
                <c:pt idx="567">
                  <c:v>43985</c:v>
                </c:pt>
                <c:pt idx="568">
                  <c:v>43986</c:v>
                </c:pt>
                <c:pt idx="569">
                  <c:v>43987</c:v>
                </c:pt>
                <c:pt idx="570">
                  <c:v>43990</c:v>
                </c:pt>
                <c:pt idx="571">
                  <c:v>43991</c:v>
                </c:pt>
                <c:pt idx="572">
                  <c:v>43992</c:v>
                </c:pt>
                <c:pt idx="573">
                  <c:v>43993</c:v>
                </c:pt>
                <c:pt idx="574">
                  <c:v>43994</c:v>
                </c:pt>
                <c:pt idx="575">
                  <c:v>43997</c:v>
                </c:pt>
                <c:pt idx="576">
                  <c:v>43998</c:v>
                </c:pt>
                <c:pt idx="577">
                  <c:v>43999</c:v>
                </c:pt>
                <c:pt idx="578">
                  <c:v>44000</c:v>
                </c:pt>
                <c:pt idx="579">
                  <c:v>44001</c:v>
                </c:pt>
                <c:pt idx="580">
                  <c:v>44004</c:v>
                </c:pt>
                <c:pt idx="581">
                  <c:v>44005</c:v>
                </c:pt>
                <c:pt idx="582">
                  <c:v>44006</c:v>
                </c:pt>
                <c:pt idx="583">
                  <c:v>44007</c:v>
                </c:pt>
                <c:pt idx="584">
                  <c:v>44008</c:v>
                </c:pt>
                <c:pt idx="585">
                  <c:v>44011</c:v>
                </c:pt>
                <c:pt idx="586">
                  <c:v>44012</c:v>
                </c:pt>
                <c:pt idx="587">
                  <c:v>44013</c:v>
                </c:pt>
                <c:pt idx="588">
                  <c:v>44014</c:v>
                </c:pt>
                <c:pt idx="589">
                  <c:v>44015</c:v>
                </c:pt>
                <c:pt idx="590">
                  <c:v>44018</c:v>
                </c:pt>
                <c:pt idx="591">
                  <c:v>44019</c:v>
                </c:pt>
                <c:pt idx="592">
                  <c:v>44020</c:v>
                </c:pt>
                <c:pt idx="593">
                  <c:v>44021</c:v>
                </c:pt>
                <c:pt idx="594">
                  <c:v>44022</c:v>
                </c:pt>
                <c:pt idx="595">
                  <c:v>44025</c:v>
                </c:pt>
                <c:pt idx="596">
                  <c:v>44026</c:v>
                </c:pt>
                <c:pt idx="597">
                  <c:v>44027</c:v>
                </c:pt>
                <c:pt idx="598">
                  <c:v>44028</c:v>
                </c:pt>
                <c:pt idx="599">
                  <c:v>44029</c:v>
                </c:pt>
                <c:pt idx="600">
                  <c:v>44032</c:v>
                </c:pt>
                <c:pt idx="601">
                  <c:v>44033</c:v>
                </c:pt>
                <c:pt idx="602">
                  <c:v>44034</c:v>
                </c:pt>
                <c:pt idx="603">
                  <c:v>44035</c:v>
                </c:pt>
                <c:pt idx="604">
                  <c:v>44036</c:v>
                </c:pt>
                <c:pt idx="605">
                  <c:v>44039</c:v>
                </c:pt>
                <c:pt idx="606">
                  <c:v>44040</c:v>
                </c:pt>
                <c:pt idx="607">
                  <c:v>44041</c:v>
                </c:pt>
                <c:pt idx="608">
                  <c:v>44042</c:v>
                </c:pt>
                <c:pt idx="609">
                  <c:v>44043</c:v>
                </c:pt>
                <c:pt idx="610">
                  <c:v>44046</c:v>
                </c:pt>
                <c:pt idx="611">
                  <c:v>44047</c:v>
                </c:pt>
                <c:pt idx="612">
                  <c:v>44048</c:v>
                </c:pt>
                <c:pt idx="613">
                  <c:v>44049</c:v>
                </c:pt>
                <c:pt idx="614">
                  <c:v>44050</c:v>
                </c:pt>
                <c:pt idx="615">
                  <c:v>44053</c:v>
                </c:pt>
                <c:pt idx="616">
                  <c:v>44054</c:v>
                </c:pt>
                <c:pt idx="617">
                  <c:v>44055</c:v>
                </c:pt>
                <c:pt idx="618">
                  <c:v>44056</c:v>
                </c:pt>
                <c:pt idx="619">
                  <c:v>44057</c:v>
                </c:pt>
                <c:pt idx="620">
                  <c:v>44060</c:v>
                </c:pt>
                <c:pt idx="621">
                  <c:v>44061</c:v>
                </c:pt>
                <c:pt idx="622">
                  <c:v>44062</c:v>
                </c:pt>
                <c:pt idx="623">
                  <c:v>44063</c:v>
                </c:pt>
                <c:pt idx="624">
                  <c:v>44064</c:v>
                </c:pt>
                <c:pt idx="625">
                  <c:v>44067</c:v>
                </c:pt>
                <c:pt idx="626">
                  <c:v>44068</c:v>
                </c:pt>
                <c:pt idx="627">
                  <c:v>44069</c:v>
                </c:pt>
                <c:pt idx="628">
                  <c:v>44070</c:v>
                </c:pt>
                <c:pt idx="629">
                  <c:v>44071</c:v>
                </c:pt>
                <c:pt idx="630">
                  <c:v>44074</c:v>
                </c:pt>
                <c:pt idx="631">
                  <c:v>44075</c:v>
                </c:pt>
                <c:pt idx="632">
                  <c:v>44076</c:v>
                </c:pt>
                <c:pt idx="633">
                  <c:v>44077</c:v>
                </c:pt>
                <c:pt idx="634">
                  <c:v>44078</c:v>
                </c:pt>
                <c:pt idx="635">
                  <c:v>44081</c:v>
                </c:pt>
                <c:pt idx="636">
                  <c:v>44082</c:v>
                </c:pt>
                <c:pt idx="637">
                  <c:v>44083</c:v>
                </c:pt>
                <c:pt idx="638">
                  <c:v>44084</c:v>
                </c:pt>
                <c:pt idx="639">
                  <c:v>44085</c:v>
                </c:pt>
                <c:pt idx="640">
                  <c:v>44088</c:v>
                </c:pt>
                <c:pt idx="641">
                  <c:v>44089</c:v>
                </c:pt>
                <c:pt idx="642">
                  <c:v>44090</c:v>
                </c:pt>
                <c:pt idx="643">
                  <c:v>44091</c:v>
                </c:pt>
                <c:pt idx="644">
                  <c:v>44092</c:v>
                </c:pt>
                <c:pt idx="645">
                  <c:v>44095</c:v>
                </c:pt>
                <c:pt idx="646">
                  <c:v>44096</c:v>
                </c:pt>
                <c:pt idx="647">
                  <c:v>44097</c:v>
                </c:pt>
                <c:pt idx="648">
                  <c:v>44098</c:v>
                </c:pt>
                <c:pt idx="649">
                  <c:v>44099</c:v>
                </c:pt>
                <c:pt idx="650">
                  <c:v>44102</c:v>
                </c:pt>
                <c:pt idx="651">
                  <c:v>44103</c:v>
                </c:pt>
                <c:pt idx="652">
                  <c:v>44104</c:v>
                </c:pt>
                <c:pt idx="653">
                  <c:v>44105</c:v>
                </c:pt>
                <c:pt idx="654">
                  <c:v>44106</c:v>
                </c:pt>
                <c:pt idx="655">
                  <c:v>44109</c:v>
                </c:pt>
                <c:pt idx="656">
                  <c:v>44110</c:v>
                </c:pt>
                <c:pt idx="657">
                  <c:v>44111</c:v>
                </c:pt>
                <c:pt idx="658">
                  <c:v>44112</c:v>
                </c:pt>
                <c:pt idx="659">
                  <c:v>44113</c:v>
                </c:pt>
                <c:pt idx="660">
                  <c:v>44116</c:v>
                </c:pt>
                <c:pt idx="661">
                  <c:v>44117</c:v>
                </c:pt>
                <c:pt idx="662">
                  <c:v>44118</c:v>
                </c:pt>
                <c:pt idx="663">
                  <c:v>44119</c:v>
                </c:pt>
                <c:pt idx="664">
                  <c:v>44120</c:v>
                </c:pt>
                <c:pt idx="665">
                  <c:v>44123</c:v>
                </c:pt>
                <c:pt idx="666">
                  <c:v>44124</c:v>
                </c:pt>
                <c:pt idx="667">
                  <c:v>44125</c:v>
                </c:pt>
                <c:pt idx="668">
                  <c:v>44126</c:v>
                </c:pt>
                <c:pt idx="669">
                  <c:v>44127</c:v>
                </c:pt>
                <c:pt idx="670">
                  <c:v>44130</c:v>
                </c:pt>
                <c:pt idx="671">
                  <c:v>44131</c:v>
                </c:pt>
                <c:pt idx="672">
                  <c:v>44132</c:v>
                </c:pt>
                <c:pt idx="673">
                  <c:v>44133</c:v>
                </c:pt>
                <c:pt idx="674">
                  <c:v>44134</c:v>
                </c:pt>
                <c:pt idx="675">
                  <c:v>44137</c:v>
                </c:pt>
                <c:pt idx="676">
                  <c:v>44138</c:v>
                </c:pt>
                <c:pt idx="677">
                  <c:v>44139</c:v>
                </c:pt>
                <c:pt idx="678">
                  <c:v>44140</c:v>
                </c:pt>
                <c:pt idx="679">
                  <c:v>44141</c:v>
                </c:pt>
                <c:pt idx="680">
                  <c:v>44144</c:v>
                </c:pt>
                <c:pt idx="681">
                  <c:v>44145</c:v>
                </c:pt>
                <c:pt idx="682">
                  <c:v>44146</c:v>
                </c:pt>
                <c:pt idx="683">
                  <c:v>44147</c:v>
                </c:pt>
                <c:pt idx="684">
                  <c:v>44148</c:v>
                </c:pt>
                <c:pt idx="685">
                  <c:v>44151</c:v>
                </c:pt>
                <c:pt idx="686">
                  <c:v>44152</c:v>
                </c:pt>
                <c:pt idx="687">
                  <c:v>44153</c:v>
                </c:pt>
                <c:pt idx="688">
                  <c:v>44154</c:v>
                </c:pt>
                <c:pt idx="689">
                  <c:v>44155</c:v>
                </c:pt>
                <c:pt idx="690">
                  <c:v>44158</c:v>
                </c:pt>
                <c:pt idx="691">
                  <c:v>44159</c:v>
                </c:pt>
                <c:pt idx="692">
                  <c:v>44160</c:v>
                </c:pt>
                <c:pt idx="693">
                  <c:v>44161</c:v>
                </c:pt>
                <c:pt idx="694">
                  <c:v>44162</c:v>
                </c:pt>
                <c:pt idx="695">
                  <c:v>44165</c:v>
                </c:pt>
                <c:pt idx="696">
                  <c:v>44166</c:v>
                </c:pt>
                <c:pt idx="697">
                  <c:v>44167</c:v>
                </c:pt>
                <c:pt idx="698">
                  <c:v>44168</c:v>
                </c:pt>
                <c:pt idx="699">
                  <c:v>44169</c:v>
                </c:pt>
                <c:pt idx="700">
                  <c:v>44172</c:v>
                </c:pt>
                <c:pt idx="701">
                  <c:v>44173</c:v>
                </c:pt>
                <c:pt idx="702">
                  <c:v>44174</c:v>
                </c:pt>
                <c:pt idx="703">
                  <c:v>44175</c:v>
                </c:pt>
                <c:pt idx="704">
                  <c:v>44176</c:v>
                </c:pt>
                <c:pt idx="705">
                  <c:v>44179</c:v>
                </c:pt>
                <c:pt idx="706">
                  <c:v>44180</c:v>
                </c:pt>
                <c:pt idx="707">
                  <c:v>44181</c:v>
                </c:pt>
                <c:pt idx="708">
                  <c:v>44182</c:v>
                </c:pt>
                <c:pt idx="709">
                  <c:v>44183</c:v>
                </c:pt>
                <c:pt idx="710">
                  <c:v>44186</c:v>
                </c:pt>
                <c:pt idx="711">
                  <c:v>44187</c:v>
                </c:pt>
                <c:pt idx="712">
                  <c:v>44188</c:v>
                </c:pt>
                <c:pt idx="713">
                  <c:v>44189</c:v>
                </c:pt>
                <c:pt idx="714">
                  <c:v>44190</c:v>
                </c:pt>
                <c:pt idx="715">
                  <c:v>44193</c:v>
                </c:pt>
                <c:pt idx="716">
                  <c:v>44194</c:v>
                </c:pt>
                <c:pt idx="717">
                  <c:v>44195</c:v>
                </c:pt>
                <c:pt idx="718">
                  <c:v>44196</c:v>
                </c:pt>
                <c:pt idx="719">
                  <c:v>44197</c:v>
                </c:pt>
                <c:pt idx="720">
                  <c:v>44200</c:v>
                </c:pt>
                <c:pt idx="721">
                  <c:v>44201</c:v>
                </c:pt>
                <c:pt idx="722">
                  <c:v>44202</c:v>
                </c:pt>
                <c:pt idx="723">
                  <c:v>44203</c:v>
                </c:pt>
                <c:pt idx="724">
                  <c:v>44204</c:v>
                </c:pt>
                <c:pt idx="725">
                  <c:v>44207</c:v>
                </c:pt>
                <c:pt idx="726">
                  <c:v>44208</c:v>
                </c:pt>
                <c:pt idx="727">
                  <c:v>44209</c:v>
                </c:pt>
                <c:pt idx="728">
                  <c:v>44210</c:v>
                </c:pt>
                <c:pt idx="729">
                  <c:v>44211</c:v>
                </c:pt>
                <c:pt idx="730">
                  <c:v>44214</c:v>
                </c:pt>
                <c:pt idx="731">
                  <c:v>44215</c:v>
                </c:pt>
                <c:pt idx="732">
                  <c:v>44216</c:v>
                </c:pt>
                <c:pt idx="733">
                  <c:v>44217</c:v>
                </c:pt>
                <c:pt idx="734">
                  <c:v>44218</c:v>
                </c:pt>
                <c:pt idx="735">
                  <c:v>44221</c:v>
                </c:pt>
                <c:pt idx="736">
                  <c:v>44222</c:v>
                </c:pt>
                <c:pt idx="737">
                  <c:v>44223</c:v>
                </c:pt>
                <c:pt idx="738">
                  <c:v>44224</c:v>
                </c:pt>
                <c:pt idx="739">
                  <c:v>44225</c:v>
                </c:pt>
                <c:pt idx="740">
                  <c:v>44228</c:v>
                </c:pt>
                <c:pt idx="741">
                  <c:v>44229</c:v>
                </c:pt>
                <c:pt idx="742">
                  <c:v>44230</c:v>
                </c:pt>
                <c:pt idx="743">
                  <c:v>44231</c:v>
                </c:pt>
                <c:pt idx="744">
                  <c:v>44232</c:v>
                </c:pt>
                <c:pt idx="745">
                  <c:v>44235</c:v>
                </c:pt>
                <c:pt idx="746">
                  <c:v>44236</c:v>
                </c:pt>
                <c:pt idx="747">
                  <c:v>44237</c:v>
                </c:pt>
                <c:pt idx="748">
                  <c:v>44238</c:v>
                </c:pt>
                <c:pt idx="749">
                  <c:v>44239</c:v>
                </c:pt>
                <c:pt idx="750">
                  <c:v>44242</c:v>
                </c:pt>
                <c:pt idx="751">
                  <c:v>44243</c:v>
                </c:pt>
                <c:pt idx="752">
                  <c:v>44244</c:v>
                </c:pt>
                <c:pt idx="753">
                  <c:v>44245</c:v>
                </c:pt>
                <c:pt idx="754">
                  <c:v>44246</c:v>
                </c:pt>
                <c:pt idx="755">
                  <c:v>44249</c:v>
                </c:pt>
                <c:pt idx="756">
                  <c:v>44250</c:v>
                </c:pt>
                <c:pt idx="757">
                  <c:v>44251</c:v>
                </c:pt>
                <c:pt idx="758">
                  <c:v>44252</c:v>
                </c:pt>
                <c:pt idx="759">
                  <c:v>44253</c:v>
                </c:pt>
                <c:pt idx="760">
                  <c:v>44256</c:v>
                </c:pt>
                <c:pt idx="761">
                  <c:v>44257</c:v>
                </c:pt>
                <c:pt idx="762">
                  <c:v>44258</c:v>
                </c:pt>
                <c:pt idx="763">
                  <c:v>44259</c:v>
                </c:pt>
                <c:pt idx="764">
                  <c:v>44260</c:v>
                </c:pt>
                <c:pt idx="765">
                  <c:v>44263</c:v>
                </c:pt>
                <c:pt idx="766">
                  <c:v>44264</c:v>
                </c:pt>
                <c:pt idx="767">
                  <c:v>44265</c:v>
                </c:pt>
                <c:pt idx="768">
                  <c:v>44266</c:v>
                </c:pt>
                <c:pt idx="769">
                  <c:v>44267</c:v>
                </c:pt>
                <c:pt idx="770">
                  <c:v>44270</c:v>
                </c:pt>
                <c:pt idx="771">
                  <c:v>44271</c:v>
                </c:pt>
                <c:pt idx="772">
                  <c:v>44272</c:v>
                </c:pt>
                <c:pt idx="773">
                  <c:v>44273</c:v>
                </c:pt>
                <c:pt idx="774">
                  <c:v>44274</c:v>
                </c:pt>
                <c:pt idx="775">
                  <c:v>44277</c:v>
                </c:pt>
                <c:pt idx="776">
                  <c:v>44278</c:v>
                </c:pt>
                <c:pt idx="777">
                  <c:v>44279</c:v>
                </c:pt>
                <c:pt idx="778">
                  <c:v>44280</c:v>
                </c:pt>
                <c:pt idx="779">
                  <c:v>44281</c:v>
                </c:pt>
                <c:pt idx="780">
                  <c:v>44284</c:v>
                </c:pt>
                <c:pt idx="781">
                  <c:v>44285</c:v>
                </c:pt>
                <c:pt idx="782">
                  <c:v>44286</c:v>
                </c:pt>
                <c:pt idx="783">
                  <c:v>44287</c:v>
                </c:pt>
                <c:pt idx="784">
                  <c:v>44288</c:v>
                </c:pt>
                <c:pt idx="785">
                  <c:v>44291</c:v>
                </c:pt>
                <c:pt idx="786">
                  <c:v>44292</c:v>
                </c:pt>
                <c:pt idx="787">
                  <c:v>44293</c:v>
                </c:pt>
                <c:pt idx="788">
                  <c:v>44294</c:v>
                </c:pt>
                <c:pt idx="789">
                  <c:v>44295</c:v>
                </c:pt>
                <c:pt idx="790">
                  <c:v>44298</c:v>
                </c:pt>
                <c:pt idx="791">
                  <c:v>44299</c:v>
                </c:pt>
                <c:pt idx="792">
                  <c:v>44300</c:v>
                </c:pt>
                <c:pt idx="793">
                  <c:v>44301</c:v>
                </c:pt>
                <c:pt idx="794">
                  <c:v>44302</c:v>
                </c:pt>
                <c:pt idx="795">
                  <c:v>44305</c:v>
                </c:pt>
                <c:pt idx="796">
                  <c:v>44306</c:v>
                </c:pt>
                <c:pt idx="797">
                  <c:v>44307</c:v>
                </c:pt>
                <c:pt idx="798">
                  <c:v>44308</c:v>
                </c:pt>
                <c:pt idx="799">
                  <c:v>44309</c:v>
                </c:pt>
                <c:pt idx="800">
                  <c:v>44312</c:v>
                </c:pt>
                <c:pt idx="801">
                  <c:v>44313</c:v>
                </c:pt>
                <c:pt idx="802">
                  <c:v>44314</c:v>
                </c:pt>
                <c:pt idx="803">
                  <c:v>44315</c:v>
                </c:pt>
                <c:pt idx="804">
                  <c:v>44316</c:v>
                </c:pt>
                <c:pt idx="805">
                  <c:v>44319</c:v>
                </c:pt>
                <c:pt idx="806">
                  <c:v>44320</c:v>
                </c:pt>
                <c:pt idx="807">
                  <c:v>44321</c:v>
                </c:pt>
                <c:pt idx="808">
                  <c:v>44322</c:v>
                </c:pt>
                <c:pt idx="809">
                  <c:v>44323</c:v>
                </c:pt>
                <c:pt idx="810">
                  <c:v>44326</c:v>
                </c:pt>
                <c:pt idx="811">
                  <c:v>44327</c:v>
                </c:pt>
                <c:pt idx="812">
                  <c:v>44328</c:v>
                </c:pt>
                <c:pt idx="813">
                  <c:v>44329</c:v>
                </c:pt>
                <c:pt idx="814">
                  <c:v>44330</c:v>
                </c:pt>
                <c:pt idx="815">
                  <c:v>44333</c:v>
                </c:pt>
                <c:pt idx="816">
                  <c:v>44334</c:v>
                </c:pt>
                <c:pt idx="817">
                  <c:v>44335</c:v>
                </c:pt>
                <c:pt idx="818">
                  <c:v>44336</c:v>
                </c:pt>
                <c:pt idx="819">
                  <c:v>44337</c:v>
                </c:pt>
                <c:pt idx="820">
                  <c:v>44340</c:v>
                </c:pt>
                <c:pt idx="821">
                  <c:v>44341</c:v>
                </c:pt>
                <c:pt idx="822">
                  <c:v>44342</c:v>
                </c:pt>
                <c:pt idx="823">
                  <c:v>44343</c:v>
                </c:pt>
                <c:pt idx="824">
                  <c:v>44344</c:v>
                </c:pt>
                <c:pt idx="825">
                  <c:v>44347</c:v>
                </c:pt>
                <c:pt idx="826">
                  <c:v>44348</c:v>
                </c:pt>
                <c:pt idx="827">
                  <c:v>44349</c:v>
                </c:pt>
                <c:pt idx="828">
                  <c:v>44350</c:v>
                </c:pt>
                <c:pt idx="829">
                  <c:v>44351</c:v>
                </c:pt>
                <c:pt idx="830">
                  <c:v>44352</c:v>
                </c:pt>
                <c:pt idx="831">
                  <c:v>44353</c:v>
                </c:pt>
                <c:pt idx="832">
                  <c:v>44354</c:v>
                </c:pt>
                <c:pt idx="833">
                  <c:v>44355</c:v>
                </c:pt>
                <c:pt idx="834">
                  <c:v>44356</c:v>
                </c:pt>
                <c:pt idx="835">
                  <c:v>44357</c:v>
                </c:pt>
                <c:pt idx="836">
                  <c:v>44358</c:v>
                </c:pt>
                <c:pt idx="837">
                  <c:v>44359</c:v>
                </c:pt>
                <c:pt idx="838">
                  <c:v>44360</c:v>
                </c:pt>
                <c:pt idx="839">
                  <c:v>44361</c:v>
                </c:pt>
                <c:pt idx="840">
                  <c:v>44362</c:v>
                </c:pt>
                <c:pt idx="841">
                  <c:v>44363</c:v>
                </c:pt>
                <c:pt idx="842">
                  <c:v>44364</c:v>
                </c:pt>
                <c:pt idx="843">
                  <c:v>44365</c:v>
                </c:pt>
                <c:pt idx="844">
                  <c:v>44366</c:v>
                </c:pt>
                <c:pt idx="845">
                  <c:v>44367</c:v>
                </c:pt>
                <c:pt idx="846">
                  <c:v>44368</c:v>
                </c:pt>
                <c:pt idx="847">
                  <c:v>44369</c:v>
                </c:pt>
                <c:pt idx="848">
                  <c:v>44370</c:v>
                </c:pt>
                <c:pt idx="849">
                  <c:v>44371</c:v>
                </c:pt>
                <c:pt idx="850">
                  <c:v>44372</c:v>
                </c:pt>
                <c:pt idx="851">
                  <c:v>44373</c:v>
                </c:pt>
                <c:pt idx="852">
                  <c:v>44374</c:v>
                </c:pt>
                <c:pt idx="853">
                  <c:v>44375</c:v>
                </c:pt>
                <c:pt idx="854">
                  <c:v>44376</c:v>
                </c:pt>
                <c:pt idx="855">
                  <c:v>44377</c:v>
                </c:pt>
                <c:pt idx="856">
                  <c:v>44378</c:v>
                </c:pt>
                <c:pt idx="857">
                  <c:v>44379</c:v>
                </c:pt>
                <c:pt idx="858">
                  <c:v>44380</c:v>
                </c:pt>
                <c:pt idx="859">
                  <c:v>44381</c:v>
                </c:pt>
                <c:pt idx="860">
                  <c:v>44382</c:v>
                </c:pt>
                <c:pt idx="861">
                  <c:v>44383</c:v>
                </c:pt>
                <c:pt idx="862">
                  <c:v>44384</c:v>
                </c:pt>
                <c:pt idx="863">
                  <c:v>44385</c:v>
                </c:pt>
                <c:pt idx="864">
                  <c:v>44386</c:v>
                </c:pt>
                <c:pt idx="865">
                  <c:v>44387</c:v>
                </c:pt>
                <c:pt idx="866">
                  <c:v>44388</c:v>
                </c:pt>
                <c:pt idx="867">
                  <c:v>44389</c:v>
                </c:pt>
                <c:pt idx="868">
                  <c:v>44390</c:v>
                </c:pt>
                <c:pt idx="869">
                  <c:v>44391</c:v>
                </c:pt>
                <c:pt idx="870">
                  <c:v>44392</c:v>
                </c:pt>
                <c:pt idx="871">
                  <c:v>44393</c:v>
                </c:pt>
                <c:pt idx="872">
                  <c:v>44394</c:v>
                </c:pt>
                <c:pt idx="873">
                  <c:v>44395</c:v>
                </c:pt>
                <c:pt idx="874">
                  <c:v>44396</c:v>
                </c:pt>
                <c:pt idx="875">
                  <c:v>44397</c:v>
                </c:pt>
                <c:pt idx="876">
                  <c:v>44398</c:v>
                </c:pt>
                <c:pt idx="877">
                  <c:v>44399</c:v>
                </c:pt>
                <c:pt idx="878">
                  <c:v>44400</c:v>
                </c:pt>
                <c:pt idx="879">
                  <c:v>44401</c:v>
                </c:pt>
                <c:pt idx="880">
                  <c:v>44402</c:v>
                </c:pt>
                <c:pt idx="881">
                  <c:v>44403</c:v>
                </c:pt>
                <c:pt idx="882">
                  <c:v>44404</c:v>
                </c:pt>
                <c:pt idx="883">
                  <c:v>44405</c:v>
                </c:pt>
                <c:pt idx="884">
                  <c:v>44406</c:v>
                </c:pt>
                <c:pt idx="885">
                  <c:v>44407</c:v>
                </c:pt>
                <c:pt idx="886">
                  <c:v>44408</c:v>
                </c:pt>
                <c:pt idx="887">
                  <c:v>44409</c:v>
                </c:pt>
                <c:pt idx="888">
                  <c:v>44410</c:v>
                </c:pt>
                <c:pt idx="889">
                  <c:v>44411</c:v>
                </c:pt>
                <c:pt idx="890">
                  <c:v>44412</c:v>
                </c:pt>
                <c:pt idx="891">
                  <c:v>44413</c:v>
                </c:pt>
                <c:pt idx="892">
                  <c:v>44414</c:v>
                </c:pt>
                <c:pt idx="893">
                  <c:v>44415</c:v>
                </c:pt>
                <c:pt idx="894">
                  <c:v>44416</c:v>
                </c:pt>
                <c:pt idx="895">
                  <c:v>44417</c:v>
                </c:pt>
                <c:pt idx="896">
                  <c:v>44418</c:v>
                </c:pt>
                <c:pt idx="897">
                  <c:v>44419</c:v>
                </c:pt>
                <c:pt idx="898">
                  <c:v>44420</c:v>
                </c:pt>
                <c:pt idx="899">
                  <c:v>44421</c:v>
                </c:pt>
                <c:pt idx="900">
                  <c:v>44422</c:v>
                </c:pt>
                <c:pt idx="901">
                  <c:v>44423</c:v>
                </c:pt>
                <c:pt idx="902">
                  <c:v>44424</c:v>
                </c:pt>
                <c:pt idx="903">
                  <c:v>44425</c:v>
                </c:pt>
                <c:pt idx="904">
                  <c:v>44426</c:v>
                </c:pt>
                <c:pt idx="905">
                  <c:v>44427</c:v>
                </c:pt>
                <c:pt idx="906">
                  <c:v>44428</c:v>
                </c:pt>
                <c:pt idx="907">
                  <c:v>44429</c:v>
                </c:pt>
                <c:pt idx="908">
                  <c:v>44430</c:v>
                </c:pt>
                <c:pt idx="909">
                  <c:v>44431</c:v>
                </c:pt>
                <c:pt idx="910">
                  <c:v>44432</c:v>
                </c:pt>
                <c:pt idx="911">
                  <c:v>44433</c:v>
                </c:pt>
                <c:pt idx="912">
                  <c:v>44434</c:v>
                </c:pt>
                <c:pt idx="913">
                  <c:v>44435</c:v>
                </c:pt>
                <c:pt idx="914">
                  <c:v>44436</c:v>
                </c:pt>
                <c:pt idx="915">
                  <c:v>44437</c:v>
                </c:pt>
                <c:pt idx="916">
                  <c:v>44438</c:v>
                </c:pt>
                <c:pt idx="917">
                  <c:v>44439</c:v>
                </c:pt>
                <c:pt idx="918">
                  <c:v>44440</c:v>
                </c:pt>
                <c:pt idx="919">
                  <c:v>44441</c:v>
                </c:pt>
                <c:pt idx="920">
                  <c:v>44442</c:v>
                </c:pt>
                <c:pt idx="921">
                  <c:v>44443</c:v>
                </c:pt>
                <c:pt idx="922">
                  <c:v>44444</c:v>
                </c:pt>
                <c:pt idx="923">
                  <c:v>44445</c:v>
                </c:pt>
                <c:pt idx="924">
                  <c:v>44446</c:v>
                </c:pt>
                <c:pt idx="925">
                  <c:v>44447</c:v>
                </c:pt>
                <c:pt idx="926">
                  <c:v>44448</c:v>
                </c:pt>
                <c:pt idx="927">
                  <c:v>44449</c:v>
                </c:pt>
                <c:pt idx="928">
                  <c:v>44450</c:v>
                </c:pt>
                <c:pt idx="929">
                  <c:v>44451</c:v>
                </c:pt>
                <c:pt idx="930">
                  <c:v>44452</c:v>
                </c:pt>
                <c:pt idx="931">
                  <c:v>44453</c:v>
                </c:pt>
                <c:pt idx="932">
                  <c:v>44454</c:v>
                </c:pt>
                <c:pt idx="933">
                  <c:v>44455</c:v>
                </c:pt>
                <c:pt idx="934">
                  <c:v>44456</c:v>
                </c:pt>
                <c:pt idx="935">
                  <c:v>44457</c:v>
                </c:pt>
                <c:pt idx="936">
                  <c:v>44458</c:v>
                </c:pt>
                <c:pt idx="937">
                  <c:v>44459</c:v>
                </c:pt>
                <c:pt idx="938">
                  <c:v>44460</c:v>
                </c:pt>
                <c:pt idx="939">
                  <c:v>44461</c:v>
                </c:pt>
                <c:pt idx="940">
                  <c:v>44462</c:v>
                </c:pt>
                <c:pt idx="941">
                  <c:v>44463</c:v>
                </c:pt>
                <c:pt idx="942">
                  <c:v>44464</c:v>
                </c:pt>
                <c:pt idx="943">
                  <c:v>44465</c:v>
                </c:pt>
                <c:pt idx="944">
                  <c:v>44466</c:v>
                </c:pt>
                <c:pt idx="945">
                  <c:v>44467</c:v>
                </c:pt>
                <c:pt idx="946">
                  <c:v>44468</c:v>
                </c:pt>
                <c:pt idx="947">
                  <c:v>44469</c:v>
                </c:pt>
                <c:pt idx="948">
                  <c:v>44470</c:v>
                </c:pt>
                <c:pt idx="949">
                  <c:v>44471</c:v>
                </c:pt>
                <c:pt idx="950">
                  <c:v>44472</c:v>
                </c:pt>
                <c:pt idx="951">
                  <c:v>44473</c:v>
                </c:pt>
                <c:pt idx="952">
                  <c:v>44474</c:v>
                </c:pt>
                <c:pt idx="953">
                  <c:v>44475</c:v>
                </c:pt>
                <c:pt idx="954">
                  <c:v>44476</c:v>
                </c:pt>
                <c:pt idx="955">
                  <c:v>44477</c:v>
                </c:pt>
                <c:pt idx="956">
                  <c:v>44478</c:v>
                </c:pt>
                <c:pt idx="957">
                  <c:v>44479</c:v>
                </c:pt>
                <c:pt idx="958">
                  <c:v>44480</c:v>
                </c:pt>
                <c:pt idx="959">
                  <c:v>44481</c:v>
                </c:pt>
                <c:pt idx="960">
                  <c:v>44482</c:v>
                </c:pt>
                <c:pt idx="961">
                  <c:v>44483</c:v>
                </c:pt>
                <c:pt idx="962">
                  <c:v>44484</c:v>
                </c:pt>
                <c:pt idx="963">
                  <c:v>44485</c:v>
                </c:pt>
                <c:pt idx="964">
                  <c:v>44486</c:v>
                </c:pt>
                <c:pt idx="965">
                  <c:v>44487</c:v>
                </c:pt>
                <c:pt idx="966">
                  <c:v>44488</c:v>
                </c:pt>
                <c:pt idx="967">
                  <c:v>44489</c:v>
                </c:pt>
                <c:pt idx="968">
                  <c:v>44490</c:v>
                </c:pt>
                <c:pt idx="969">
                  <c:v>44491</c:v>
                </c:pt>
                <c:pt idx="970">
                  <c:v>44492</c:v>
                </c:pt>
                <c:pt idx="971">
                  <c:v>44493</c:v>
                </c:pt>
                <c:pt idx="972">
                  <c:v>44494</c:v>
                </c:pt>
                <c:pt idx="973">
                  <c:v>44495</c:v>
                </c:pt>
                <c:pt idx="974">
                  <c:v>44496</c:v>
                </c:pt>
                <c:pt idx="975">
                  <c:v>44497</c:v>
                </c:pt>
                <c:pt idx="976">
                  <c:v>44498</c:v>
                </c:pt>
                <c:pt idx="977">
                  <c:v>44499</c:v>
                </c:pt>
                <c:pt idx="978">
                  <c:v>44500</c:v>
                </c:pt>
                <c:pt idx="979">
                  <c:v>44501</c:v>
                </c:pt>
                <c:pt idx="980">
                  <c:v>44502</c:v>
                </c:pt>
                <c:pt idx="981">
                  <c:v>44503</c:v>
                </c:pt>
                <c:pt idx="982">
                  <c:v>44504</c:v>
                </c:pt>
                <c:pt idx="983">
                  <c:v>44505</c:v>
                </c:pt>
                <c:pt idx="984">
                  <c:v>44506</c:v>
                </c:pt>
                <c:pt idx="985">
                  <c:v>44507</c:v>
                </c:pt>
                <c:pt idx="986">
                  <c:v>44508</c:v>
                </c:pt>
                <c:pt idx="987">
                  <c:v>44509</c:v>
                </c:pt>
                <c:pt idx="988">
                  <c:v>44510</c:v>
                </c:pt>
                <c:pt idx="989">
                  <c:v>44511</c:v>
                </c:pt>
                <c:pt idx="990">
                  <c:v>44512</c:v>
                </c:pt>
                <c:pt idx="991">
                  <c:v>44513</c:v>
                </c:pt>
                <c:pt idx="992">
                  <c:v>44514</c:v>
                </c:pt>
                <c:pt idx="993">
                  <c:v>44515</c:v>
                </c:pt>
                <c:pt idx="994">
                  <c:v>44516</c:v>
                </c:pt>
                <c:pt idx="995">
                  <c:v>44517</c:v>
                </c:pt>
                <c:pt idx="996">
                  <c:v>44518</c:v>
                </c:pt>
                <c:pt idx="997">
                  <c:v>44519</c:v>
                </c:pt>
                <c:pt idx="998">
                  <c:v>44520</c:v>
                </c:pt>
                <c:pt idx="999">
                  <c:v>44521</c:v>
                </c:pt>
                <c:pt idx="1000">
                  <c:v>44522</c:v>
                </c:pt>
                <c:pt idx="1001">
                  <c:v>44523</c:v>
                </c:pt>
                <c:pt idx="1002">
                  <c:v>44524</c:v>
                </c:pt>
                <c:pt idx="1003">
                  <c:v>44525</c:v>
                </c:pt>
                <c:pt idx="1004">
                  <c:v>44526</c:v>
                </c:pt>
                <c:pt idx="1005">
                  <c:v>44527</c:v>
                </c:pt>
                <c:pt idx="1006">
                  <c:v>44528</c:v>
                </c:pt>
                <c:pt idx="1007">
                  <c:v>44529</c:v>
                </c:pt>
                <c:pt idx="1008">
                  <c:v>44530</c:v>
                </c:pt>
                <c:pt idx="1009">
                  <c:v>44531</c:v>
                </c:pt>
                <c:pt idx="1010">
                  <c:v>44532</c:v>
                </c:pt>
                <c:pt idx="1011">
                  <c:v>44533</c:v>
                </c:pt>
                <c:pt idx="1012">
                  <c:v>44534</c:v>
                </c:pt>
                <c:pt idx="1013">
                  <c:v>44535</c:v>
                </c:pt>
                <c:pt idx="1014">
                  <c:v>44536</c:v>
                </c:pt>
                <c:pt idx="1015">
                  <c:v>44537</c:v>
                </c:pt>
                <c:pt idx="1016">
                  <c:v>44538</c:v>
                </c:pt>
                <c:pt idx="1017">
                  <c:v>44539</c:v>
                </c:pt>
                <c:pt idx="1018">
                  <c:v>44540</c:v>
                </c:pt>
                <c:pt idx="1019">
                  <c:v>44541</c:v>
                </c:pt>
                <c:pt idx="1020">
                  <c:v>44542</c:v>
                </c:pt>
                <c:pt idx="1021">
                  <c:v>44543</c:v>
                </c:pt>
                <c:pt idx="1022">
                  <c:v>44544</c:v>
                </c:pt>
                <c:pt idx="1023">
                  <c:v>44545</c:v>
                </c:pt>
                <c:pt idx="1024">
                  <c:v>44546</c:v>
                </c:pt>
                <c:pt idx="1025">
                  <c:v>44547</c:v>
                </c:pt>
                <c:pt idx="1026">
                  <c:v>44548</c:v>
                </c:pt>
                <c:pt idx="1027">
                  <c:v>44549</c:v>
                </c:pt>
                <c:pt idx="1028">
                  <c:v>44550</c:v>
                </c:pt>
                <c:pt idx="1029">
                  <c:v>44551</c:v>
                </c:pt>
                <c:pt idx="1030">
                  <c:v>44552</c:v>
                </c:pt>
                <c:pt idx="1031">
                  <c:v>44553</c:v>
                </c:pt>
                <c:pt idx="1032">
                  <c:v>44554</c:v>
                </c:pt>
                <c:pt idx="1033">
                  <c:v>44555</c:v>
                </c:pt>
                <c:pt idx="1034">
                  <c:v>44556</c:v>
                </c:pt>
                <c:pt idx="1035">
                  <c:v>44557</c:v>
                </c:pt>
                <c:pt idx="1036">
                  <c:v>44558</c:v>
                </c:pt>
                <c:pt idx="1037">
                  <c:v>44559</c:v>
                </c:pt>
                <c:pt idx="1038">
                  <c:v>44560</c:v>
                </c:pt>
                <c:pt idx="1039">
                  <c:v>44561</c:v>
                </c:pt>
                <c:pt idx="1040">
                  <c:v>44562</c:v>
                </c:pt>
                <c:pt idx="1041">
                  <c:v>44563</c:v>
                </c:pt>
                <c:pt idx="1042">
                  <c:v>44564</c:v>
                </c:pt>
                <c:pt idx="1043">
                  <c:v>44565</c:v>
                </c:pt>
                <c:pt idx="1044">
                  <c:v>44566</c:v>
                </c:pt>
                <c:pt idx="1045">
                  <c:v>44567</c:v>
                </c:pt>
                <c:pt idx="1046">
                  <c:v>44568</c:v>
                </c:pt>
                <c:pt idx="1047">
                  <c:v>44569</c:v>
                </c:pt>
                <c:pt idx="1048">
                  <c:v>44570</c:v>
                </c:pt>
                <c:pt idx="1049">
                  <c:v>44571</c:v>
                </c:pt>
                <c:pt idx="1050">
                  <c:v>44572</c:v>
                </c:pt>
                <c:pt idx="1051">
                  <c:v>44573</c:v>
                </c:pt>
                <c:pt idx="1052">
                  <c:v>44574</c:v>
                </c:pt>
                <c:pt idx="1053">
                  <c:v>44575</c:v>
                </c:pt>
                <c:pt idx="1054">
                  <c:v>44576</c:v>
                </c:pt>
                <c:pt idx="1055">
                  <c:v>44577</c:v>
                </c:pt>
                <c:pt idx="1056">
                  <c:v>44578</c:v>
                </c:pt>
                <c:pt idx="1057">
                  <c:v>44579</c:v>
                </c:pt>
                <c:pt idx="1058">
                  <c:v>44580</c:v>
                </c:pt>
                <c:pt idx="1059">
                  <c:v>44581</c:v>
                </c:pt>
                <c:pt idx="1060">
                  <c:v>44582</c:v>
                </c:pt>
                <c:pt idx="1061">
                  <c:v>44583</c:v>
                </c:pt>
                <c:pt idx="1062">
                  <c:v>44584</c:v>
                </c:pt>
                <c:pt idx="1063">
                  <c:v>44585</c:v>
                </c:pt>
                <c:pt idx="1064">
                  <c:v>44586</c:v>
                </c:pt>
                <c:pt idx="1065">
                  <c:v>44587</c:v>
                </c:pt>
                <c:pt idx="1066">
                  <c:v>44588</c:v>
                </c:pt>
                <c:pt idx="1067">
                  <c:v>44589</c:v>
                </c:pt>
                <c:pt idx="1068">
                  <c:v>44590</c:v>
                </c:pt>
                <c:pt idx="1069">
                  <c:v>44591</c:v>
                </c:pt>
                <c:pt idx="1070">
                  <c:v>44592</c:v>
                </c:pt>
                <c:pt idx="1071">
                  <c:v>44593</c:v>
                </c:pt>
                <c:pt idx="1072">
                  <c:v>44594</c:v>
                </c:pt>
                <c:pt idx="1073">
                  <c:v>44595</c:v>
                </c:pt>
                <c:pt idx="1074">
                  <c:v>44596</c:v>
                </c:pt>
                <c:pt idx="1075">
                  <c:v>44597</c:v>
                </c:pt>
                <c:pt idx="1076">
                  <c:v>44598</c:v>
                </c:pt>
                <c:pt idx="1077">
                  <c:v>44599</c:v>
                </c:pt>
                <c:pt idx="1078">
                  <c:v>44600</c:v>
                </c:pt>
                <c:pt idx="1079">
                  <c:v>44601</c:v>
                </c:pt>
                <c:pt idx="1080">
                  <c:v>44602</c:v>
                </c:pt>
                <c:pt idx="1081">
                  <c:v>44603</c:v>
                </c:pt>
                <c:pt idx="1082">
                  <c:v>44604</c:v>
                </c:pt>
                <c:pt idx="1083">
                  <c:v>44605</c:v>
                </c:pt>
                <c:pt idx="1084">
                  <c:v>44606</c:v>
                </c:pt>
                <c:pt idx="1085">
                  <c:v>44607</c:v>
                </c:pt>
                <c:pt idx="1086">
                  <c:v>44608</c:v>
                </c:pt>
                <c:pt idx="1087">
                  <c:v>44609</c:v>
                </c:pt>
                <c:pt idx="1088">
                  <c:v>44610</c:v>
                </c:pt>
                <c:pt idx="1089">
                  <c:v>44611</c:v>
                </c:pt>
                <c:pt idx="1090">
                  <c:v>44612</c:v>
                </c:pt>
                <c:pt idx="1091">
                  <c:v>44613</c:v>
                </c:pt>
                <c:pt idx="1092">
                  <c:v>44614</c:v>
                </c:pt>
                <c:pt idx="1093">
                  <c:v>44615</c:v>
                </c:pt>
                <c:pt idx="1094">
                  <c:v>44616</c:v>
                </c:pt>
                <c:pt idx="1095">
                  <c:v>44617</c:v>
                </c:pt>
                <c:pt idx="1096">
                  <c:v>44618</c:v>
                </c:pt>
                <c:pt idx="1097">
                  <c:v>44619</c:v>
                </c:pt>
                <c:pt idx="1098">
                  <c:v>44620</c:v>
                </c:pt>
                <c:pt idx="1099">
                  <c:v>44621</c:v>
                </c:pt>
                <c:pt idx="1100">
                  <c:v>44622</c:v>
                </c:pt>
                <c:pt idx="1101">
                  <c:v>44623</c:v>
                </c:pt>
                <c:pt idx="1102">
                  <c:v>44624</c:v>
                </c:pt>
                <c:pt idx="1103">
                  <c:v>44625</c:v>
                </c:pt>
                <c:pt idx="1104">
                  <c:v>44626</c:v>
                </c:pt>
                <c:pt idx="1105">
                  <c:v>44627</c:v>
                </c:pt>
                <c:pt idx="1106">
                  <c:v>44628</c:v>
                </c:pt>
                <c:pt idx="1107">
                  <c:v>44629</c:v>
                </c:pt>
                <c:pt idx="1108">
                  <c:v>44630</c:v>
                </c:pt>
                <c:pt idx="1109">
                  <c:v>44631</c:v>
                </c:pt>
                <c:pt idx="1110">
                  <c:v>44632</c:v>
                </c:pt>
                <c:pt idx="1111">
                  <c:v>44633</c:v>
                </c:pt>
                <c:pt idx="1112">
                  <c:v>44634</c:v>
                </c:pt>
                <c:pt idx="1113">
                  <c:v>44635</c:v>
                </c:pt>
                <c:pt idx="1114">
                  <c:v>44636</c:v>
                </c:pt>
                <c:pt idx="1115">
                  <c:v>44637</c:v>
                </c:pt>
                <c:pt idx="1116">
                  <c:v>44638</c:v>
                </c:pt>
                <c:pt idx="1117">
                  <c:v>44639</c:v>
                </c:pt>
                <c:pt idx="1118">
                  <c:v>44640</c:v>
                </c:pt>
                <c:pt idx="1119">
                  <c:v>44641</c:v>
                </c:pt>
                <c:pt idx="1120">
                  <c:v>44642</c:v>
                </c:pt>
                <c:pt idx="1121">
                  <c:v>44643</c:v>
                </c:pt>
                <c:pt idx="1122">
                  <c:v>44644</c:v>
                </c:pt>
                <c:pt idx="1123">
                  <c:v>44645</c:v>
                </c:pt>
                <c:pt idx="1124">
                  <c:v>44646</c:v>
                </c:pt>
                <c:pt idx="1125">
                  <c:v>44647</c:v>
                </c:pt>
                <c:pt idx="1126">
                  <c:v>44648</c:v>
                </c:pt>
                <c:pt idx="1127">
                  <c:v>44649</c:v>
                </c:pt>
                <c:pt idx="1128">
                  <c:v>44650</c:v>
                </c:pt>
                <c:pt idx="1129">
                  <c:v>44651</c:v>
                </c:pt>
                <c:pt idx="1130">
                  <c:v>44652</c:v>
                </c:pt>
                <c:pt idx="1131">
                  <c:v>44653</c:v>
                </c:pt>
                <c:pt idx="1132">
                  <c:v>44654</c:v>
                </c:pt>
                <c:pt idx="1133">
                  <c:v>44655</c:v>
                </c:pt>
                <c:pt idx="1134">
                  <c:v>44656</c:v>
                </c:pt>
                <c:pt idx="1135">
                  <c:v>44657</c:v>
                </c:pt>
                <c:pt idx="1136">
                  <c:v>44658</c:v>
                </c:pt>
                <c:pt idx="1137">
                  <c:v>44659</c:v>
                </c:pt>
                <c:pt idx="1138">
                  <c:v>44660</c:v>
                </c:pt>
                <c:pt idx="1139">
                  <c:v>44661</c:v>
                </c:pt>
                <c:pt idx="1140">
                  <c:v>44662</c:v>
                </c:pt>
                <c:pt idx="1141">
                  <c:v>44663</c:v>
                </c:pt>
                <c:pt idx="1142">
                  <c:v>44664</c:v>
                </c:pt>
                <c:pt idx="1143">
                  <c:v>44665</c:v>
                </c:pt>
                <c:pt idx="1144">
                  <c:v>44666</c:v>
                </c:pt>
                <c:pt idx="1145">
                  <c:v>44667</c:v>
                </c:pt>
                <c:pt idx="1146">
                  <c:v>44668</c:v>
                </c:pt>
                <c:pt idx="1147">
                  <c:v>44669</c:v>
                </c:pt>
                <c:pt idx="1148">
                  <c:v>44670</c:v>
                </c:pt>
                <c:pt idx="1149">
                  <c:v>44671</c:v>
                </c:pt>
                <c:pt idx="1150">
                  <c:v>44672</c:v>
                </c:pt>
                <c:pt idx="1151">
                  <c:v>44673</c:v>
                </c:pt>
                <c:pt idx="1152">
                  <c:v>44674</c:v>
                </c:pt>
                <c:pt idx="1153">
                  <c:v>44675</c:v>
                </c:pt>
                <c:pt idx="1154">
                  <c:v>44676</c:v>
                </c:pt>
                <c:pt idx="1155">
                  <c:v>44677</c:v>
                </c:pt>
                <c:pt idx="1156">
                  <c:v>44678</c:v>
                </c:pt>
                <c:pt idx="1157">
                  <c:v>44679</c:v>
                </c:pt>
                <c:pt idx="1158">
                  <c:v>44680</c:v>
                </c:pt>
                <c:pt idx="1159">
                  <c:v>44681</c:v>
                </c:pt>
                <c:pt idx="1160">
                  <c:v>44682</c:v>
                </c:pt>
                <c:pt idx="1161">
                  <c:v>44683</c:v>
                </c:pt>
                <c:pt idx="1162">
                  <c:v>44684</c:v>
                </c:pt>
                <c:pt idx="1163">
                  <c:v>44685</c:v>
                </c:pt>
                <c:pt idx="1164">
                  <c:v>44686</c:v>
                </c:pt>
                <c:pt idx="1165">
                  <c:v>44687</c:v>
                </c:pt>
                <c:pt idx="1166">
                  <c:v>44688</c:v>
                </c:pt>
                <c:pt idx="1167">
                  <c:v>44689</c:v>
                </c:pt>
              </c:numCache>
            </c:numRef>
          </c:cat>
          <c:val>
            <c:numRef>
              <c:f>'GBPEUR Oxford (2)'!$D$4:$D$1171</c:f>
              <c:numCache>
                <c:formatCode>General</c:formatCode>
                <c:ptCount val="1168"/>
                <c:pt idx="826">
                  <c:v>1.1596</c:v>
                </c:pt>
                <c:pt idx="827" formatCode="0.00">
                  <c:v>1.1616374999999999</c:v>
                </c:pt>
                <c:pt idx="828" formatCode="0.00">
                  <c:v>1.1636749999999998</c:v>
                </c:pt>
                <c:pt idx="829" formatCode="0.00">
                  <c:v>1.1657124999999997</c:v>
                </c:pt>
                <c:pt idx="830" formatCode="0.00">
                  <c:v>1.1677499999999996</c:v>
                </c:pt>
                <c:pt idx="831" formatCode="0.00">
                  <c:v>1.1697874999999995</c:v>
                </c:pt>
                <c:pt idx="832" formatCode="0.00">
                  <c:v>1.1718249999999995</c:v>
                </c:pt>
                <c:pt idx="833" formatCode="0.00">
                  <c:v>1.1738624999999994</c:v>
                </c:pt>
                <c:pt idx="834" formatCode="0.00">
                  <c:v>1.1758999999999993</c:v>
                </c:pt>
                <c:pt idx="835" formatCode="0.00">
                  <c:v>1.1779374999999992</c:v>
                </c:pt>
                <c:pt idx="836" formatCode="0.00">
                  <c:v>1.1799749999999991</c:v>
                </c:pt>
                <c:pt idx="837" formatCode="0.00">
                  <c:v>1.182012499999999</c:v>
                </c:pt>
                <c:pt idx="838" formatCode="0.00">
                  <c:v>1.1840499999999989</c:v>
                </c:pt>
                <c:pt idx="839" formatCode="0.00">
                  <c:v>1.1860874999999989</c:v>
                </c:pt>
                <c:pt idx="840" formatCode="0.00">
                  <c:v>1.1881249999999988</c:v>
                </c:pt>
                <c:pt idx="841" formatCode="0.00">
                  <c:v>1.1901624999999987</c:v>
                </c:pt>
                <c:pt idx="842" formatCode="0.00">
                  <c:v>1.1921999999999986</c:v>
                </c:pt>
                <c:pt idx="843" formatCode="0.00">
                  <c:v>1.1942374999999985</c:v>
                </c:pt>
                <c:pt idx="844" formatCode="0.00">
                  <c:v>1.1962749999999984</c:v>
                </c:pt>
                <c:pt idx="845" formatCode="0.00">
                  <c:v>1.1983124999999983</c:v>
                </c:pt>
                <c:pt idx="846" formatCode="0.00">
                  <c:v>1.2003499999999983</c:v>
                </c:pt>
                <c:pt idx="847" formatCode="0.00">
                  <c:v>1.2023874999999982</c:v>
                </c:pt>
                <c:pt idx="848" formatCode="0.00">
                  <c:v>1.2044249999999981</c:v>
                </c:pt>
                <c:pt idx="849" formatCode="0.00">
                  <c:v>1.206462499999998</c:v>
                </c:pt>
                <c:pt idx="850" formatCode="0.00">
                  <c:v>1.2084999999999979</c:v>
                </c:pt>
                <c:pt idx="851" formatCode="0.00">
                  <c:v>1.2105374999999978</c:v>
                </c:pt>
                <c:pt idx="852" formatCode="0.00">
                  <c:v>1.2125749999999977</c:v>
                </c:pt>
                <c:pt idx="853" formatCode="0.00">
                  <c:v>1.2146124999999977</c:v>
                </c:pt>
                <c:pt idx="854" formatCode="0.00">
                  <c:v>1.2166499999999976</c:v>
                </c:pt>
                <c:pt idx="855" formatCode="0.00">
                  <c:v>1.2186874999999975</c:v>
                </c:pt>
                <c:pt idx="856" formatCode="0.00">
                  <c:v>1.2207249999999974</c:v>
                </c:pt>
                <c:pt idx="857" formatCode="0.00">
                  <c:v>1.2227624999999973</c:v>
                </c:pt>
                <c:pt idx="858" formatCode="0.00">
                  <c:v>1.2247999999999972</c:v>
                </c:pt>
                <c:pt idx="859" formatCode="0.00">
                  <c:v>1.2268374999999971</c:v>
                </c:pt>
                <c:pt idx="860" formatCode="0.00">
                  <c:v>1.2288749999999971</c:v>
                </c:pt>
                <c:pt idx="861" formatCode="0.00">
                  <c:v>1.230912499999997</c:v>
                </c:pt>
                <c:pt idx="862" formatCode="0.00">
                  <c:v>1.2329499999999969</c:v>
                </c:pt>
                <c:pt idx="863" formatCode="0.00">
                  <c:v>1.2349874999999968</c:v>
                </c:pt>
                <c:pt idx="864" formatCode="0.00">
                  <c:v>1.2370249999999967</c:v>
                </c:pt>
                <c:pt idx="865" formatCode="0.00">
                  <c:v>1.2390624999999966</c:v>
                </c:pt>
                <c:pt idx="866" formatCode="0.00">
                  <c:v>1.2410999999999965</c:v>
                </c:pt>
                <c:pt idx="867" formatCode="0.00">
                  <c:v>1.2431374999999965</c:v>
                </c:pt>
                <c:pt idx="868" formatCode="0.00">
                  <c:v>1.2451749999999964</c:v>
                </c:pt>
                <c:pt idx="869" formatCode="0.00">
                  <c:v>1.2472124999999963</c:v>
                </c:pt>
                <c:pt idx="870" formatCode="0.00">
                  <c:v>1.2492499999999962</c:v>
                </c:pt>
                <c:pt idx="871" formatCode="0.00">
                  <c:v>1.2512874999999961</c:v>
                </c:pt>
                <c:pt idx="872" formatCode="0.00">
                  <c:v>1.253324999999996</c:v>
                </c:pt>
                <c:pt idx="873" formatCode="0.00">
                  <c:v>1.2553624999999959</c:v>
                </c:pt>
                <c:pt idx="874" formatCode="0.00">
                  <c:v>1.2573999999999959</c:v>
                </c:pt>
                <c:pt idx="875" formatCode="0.00">
                  <c:v>1.2594374999999958</c:v>
                </c:pt>
                <c:pt idx="876" formatCode="0.00">
                  <c:v>1.2614749999999957</c:v>
                </c:pt>
                <c:pt idx="877" formatCode="0.00">
                  <c:v>1.2635124999999956</c:v>
                </c:pt>
                <c:pt idx="878" formatCode="0.00">
                  <c:v>1.2655499999999955</c:v>
                </c:pt>
                <c:pt idx="879" formatCode="0.00">
                  <c:v>1.2675874999999954</c:v>
                </c:pt>
                <c:pt idx="880" formatCode="0.00">
                  <c:v>1.2696249999999953</c:v>
                </c:pt>
                <c:pt idx="881" formatCode="0.00">
                  <c:v>1.2716624999999953</c:v>
                </c:pt>
                <c:pt idx="882" formatCode="0.00">
                  <c:v>1.2736999999999952</c:v>
                </c:pt>
                <c:pt idx="883" formatCode="0.00">
                  <c:v>1.2757374999999951</c:v>
                </c:pt>
                <c:pt idx="884" formatCode="0.00">
                  <c:v>1.277774999999995</c:v>
                </c:pt>
                <c:pt idx="885" formatCode="0.00">
                  <c:v>1.2798124999999949</c:v>
                </c:pt>
                <c:pt idx="886" formatCode="0.00">
                  <c:v>1.2818499999999948</c:v>
                </c:pt>
                <c:pt idx="887" formatCode="0.00">
                  <c:v>1.2838874999999947</c:v>
                </c:pt>
                <c:pt idx="888" formatCode="0.00">
                  <c:v>1.2859249999999947</c:v>
                </c:pt>
                <c:pt idx="889" formatCode="0.00">
                  <c:v>1.2879624999999946</c:v>
                </c:pt>
                <c:pt idx="890" formatCode="0.000">
                  <c:v>1.29</c:v>
                </c:pt>
                <c:pt idx="891" formatCode="0.00">
                  <c:v>1.2904255319148936</c:v>
                </c:pt>
                <c:pt idx="892" formatCode="0.00">
                  <c:v>1.2908510638297872</c:v>
                </c:pt>
                <c:pt idx="893" formatCode="0.00">
                  <c:v>1.2912765957446808</c:v>
                </c:pt>
                <c:pt idx="894" formatCode="0.00">
                  <c:v>1.2917021276595744</c:v>
                </c:pt>
                <c:pt idx="895" formatCode="0.00">
                  <c:v>1.292127659574468</c:v>
                </c:pt>
                <c:pt idx="896" formatCode="0.00">
                  <c:v>1.2925531914893615</c:v>
                </c:pt>
                <c:pt idx="897" formatCode="0.00">
                  <c:v>1.2929787234042551</c:v>
                </c:pt>
                <c:pt idx="898" formatCode="0.00">
                  <c:v>1.2934042553191487</c:v>
                </c:pt>
                <c:pt idx="899" formatCode="0.00">
                  <c:v>1.2938297872340423</c:v>
                </c:pt>
                <c:pt idx="900" formatCode="0.00">
                  <c:v>1.2942553191489359</c:v>
                </c:pt>
                <c:pt idx="901" formatCode="0.00">
                  <c:v>1.2946808510638295</c:v>
                </c:pt>
                <c:pt idx="902" formatCode="0.00">
                  <c:v>1.295106382978723</c:v>
                </c:pt>
                <c:pt idx="903" formatCode="0.00">
                  <c:v>1.2955319148936166</c:v>
                </c:pt>
                <c:pt idx="904" formatCode="0.00">
                  <c:v>1.2959574468085102</c:v>
                </c:pt>
                <c:pt idx="905" formatCode="0.00">
                  <c:v>1.2963829787234038</c:v>
                </c:pt>
                <c:pt idx="906" formatCode="0.00">
                  <c:v>1.2968085106382974</c:v>
                </c:pt>
                <c:pt idx="907" formatCode="0.00">
                  <c:v>1.297234042553191</c:v>
                </c:pt>
                <c:pt idx="908" formatCode="0.00">
                  <c:v>1.2976595744680846</c:v>
                </c:pt>
                <c:pt idx="909" formatCode="0.00">
                  <c:v>1.2980851063829781</c:v>
                </c:pt>
                <c:pt idx="910" formatCode="0.00">
                  <c:v>1.2985106382978717</c:v>
                </c:pt>
                <c:pt idx="911" formatCode="0.00">
                  <c:v>1.2989361702127653</c:v>
                </c:pt>
                <c:pt idx="912" formatCode="0.00">
                  <c:v>1.2993617021276589</c:v>
                </c:pt>
                <c:pt idx="913" formatCode="0.00">
                  <c:v>1.2997872340425525</c:v>
                </c:pt>
                <c:pt idx="914" formatCode="0.00">
                  <c:v>1.3002127659574461</c:v>
                </c:pt>
                <c:pt idx="915" formatCode="0.00">
                  <c:v>1.3006382978723396</c:v>
                </c:pt>
                <c:pt idx="916" formatCode="0.00">
                  <c:v>1.3010638297872332</c:v>
                </c:pt>
                <c:pt idx="917" formatCode="0.00">
                  <c:v>1.3014893617021268</c:v>
                </c:pt>
                <c:pt idx="918" formatCode="0.00">
                  <c:v>1.3019148936170204</c:v>
                </c:pt>
                <c:pt idx="919" formatCode="0.00">
                  <c:v>1.302340425531914</c:v>
                </c:pt>
                <c:pt idx="920" formatCode="0.00">
                  <c:v>1.3027659574468076</c:v>
                </c:pt>
                <c:pt idx="921" formatCode="0.00">
                  <c:v>1.3031914893617011</c:v>
                </c:pt>
                <c:pt idx="922" formatCode="0.00">
                  <c:v>1.3036170212765947</c:v>
                </c:pt>
                <c:pt idx="923" formatCode="0.00">
                  <c:v>1.3040425531914883</c:v>
                </c:pt>
                <c:pt idx="924" formatCode="0.00">
                  <c:v>1.3044680851063819</c:v>
                </c:pt>
                <c:pt idx="925" formatCode="0.00">
                  <c:v>1.3048936170212755</c:v>
                </c:pt>
                <c:pt idx="926" formatCode="0.00">
                  <c:v>1.3053191489361691</c:v>
                </c:pt>
                <c:pt idx="927" formatCode="0.00">
                  <c:v>1.3057446808510627</c:v>
                </c:pt>
                <c:pt idx="928" formatCode="0.00">
                  <c:v>1.3061702127659562</c:v>
                </c:pt>
                <c:pt idx="929" formatCode="0.00">
                  <c:v>1.3065957446808498</c:v>
                </c:pt>
                <c:pt idx="930" formatCode="0.00">
                  <c:v>1.3070212765957434</c:v>
                </c:pt>
                <c:pt idx="931" formatCode="0.00">
                  <c:v>1.307446808510637</c:v>
                </c:pt>
                <c:pt idx="932" formatCode="0.00">
                  <c:v>1.3078723404255306</c:v>
                </c:pt>
                <c:pt idx="933" formatCode="0.00">
                  <c:v>1.3082978723404242</c:v>
                </c:pt>
                <c:pt idx="934" formatCode="0.00">
                  <c:v>1.3087234042553177</c:v>
                </c:pt>
                <c:pt idx="935" formatCode="0.00">
                  <c:v>1.3091489361702113</c:v>
                </c:pt>
                <c:pt idx="936" formatCode="0.00">
                  <c:v>1.3095744680851049</c:v>
                </c:pt>
                <c:pt idx="937" formatCode="0.00">
                  <c:v>1.3099999999999985</c:v>
                </c:pt>
                <c:pt idx="938" formatCode="0.00">
                  <c:v>1.3104255319148921</c:v>
                </c:pt>
                <c:pt idx="939" formatCode="0.00">
                  <c:v>1.3108510638297857</c:v>
                </c:pt>
                <c:pt idx="940" formatCode="0.00">
                  <c:v>1.3112765957446793</c:v>
                </c:pt>
                <c:pt idx="941" formatCode="0.00">
                  <c:v>1.3117021276595728</c:v>
                </c:pt>
                <c:pt idx="942" formatCode="0.00">
                  <c:v>1.3121276595744664</c:v>
                </c:pt>
                <c:pt idx="943" formatCode="0.00">
                  <c:v>1.31255319148936</c:v>
                </c:pt>
                <c:pt idx="944" formatCode="0.00">
                  <c:v>1.3129787234042536</c:v>
                </c:pt>
                <c:pt idx="945" formatCode="0.00">
                  <c:v>1.3134042553191472</c:v>
                </c:pt>
                <c:pt idx="946" formatCode="0.00">
                  <c:v>1.3138297872340408</c:v>
                </c:pt>
                <c:pt idx="947" formatCode="0.00">
                  <c:v>1.3142553191489343</c:v>
                </c:pt>
                <c:pt idx="948" formatCode="0.00">
                  <c:v>1.3146808510638279</c:v>
                </c:pt>
                <c:pt idx="949" formatCode="0.00">
                  <c:v>1.3151063829787215</c:v>
                </c:pt>
                <c:pt idx="950" formatCode="0.00">
                  <c:v>1.3155319148936151</c:v>
                </c:pt>
                <c:pt idx="951" formatCode="0.00">
                  <c:v>1.3159574468085087</c:v>
                </c:pt>
                <c:pt idx="952" formatCode="0.00">
                  <c:v>1.3163829787234023</c:v>
                </c:pt>
                <c:pt idx="953" formatCode="0.00">
                  <c:v>1.3168085106382958</c:v>
                </c:pt>
                <c:pt idx="954" formatCode="0.00">
                  <c:v>1.3172340425531894</c:v>
                </c:pt>
                <c:pt idx="955" formatCode="0.00">
                  <c:v>1.317659574468083</c:v>
                </c:pt>
                <c:pt idx="956" formatCode="0.00">
                  <c:v>1.3180851063829766</c:v>
                </c:pt>
                <c:pt idx="957" formatCode="0.00">
                  <c:v>1.3185106382978702</c:v>
                </c:pt>
                <c:pt idx="958" formatCode="0.00">
                  <c:v>1.3189361702127638</c:v>
                </c:pt>
                <c:pt idx="959" formatCode="0.00">
                  <c:v>1.3193617021276574</c:v>
                </c:pt>
                <c:pt idx="960" formatCode="0.00">
                  <c:v>1.3197872340425509</c:v>
                </c:pt>
                <c:pt idx="961" formatCode="0.00">
                  <c:v>1.3202127659574445</c:v>
                </c:pt>
                <c:pt idx="962" formatCode="0.00">
                  <c:v>1.3206382978723381</c:v>
                </c:pt>
                <c:pt idx="963" formatCode="0.00">
                  <c:v>1.3210638297872317</c:v>
                </c:pt>
                <c:pt idx="964" formatCode="0.00">
                  <c:v>1.3214893617021253</c:v>
                </c:pt>
                <c:pt idx="965" formatCode="0.00">
                  <c:v>1.3219148936170189</c:v>
                </c:pt>
                <c:pt idx="966" formatCode="0.00">
                  <c:v>1.3223404255319124</c:v>
                </c:pt>
                <c:pt idx="967" formatCode="0.00">
                  <c:v>1.322765957446806</c:v>
                </c:pt>
                <c:pt idx="968" formatCode="0.00">
                  <c:v>1.3231914893616996</c:v>
                </c:pt>
                <c:pt idx="969" formatCode="0.00">
                  <c:v>1.3236170212765932</c:v>
                </c:pt>
                <c:pt idx="970" formatCode="0.00">
                  <c:v>1.3240425531914868</c:v>
                </c:pt>
                <c:pt idx="971" formatCode="0.00">
                  <c:v>1.3244680851063804</c:v>
                </c:pt>
                <c:pt idx="972" formatCode="0.00">
                  <c:v>1.324893617021274</c:v>
                </c:pt>
                <c:pt idx="973" formatCode="0.00">
                  <c:v>1.3253191489361675</c:v>
                </c:pt>
                <c:pt idx="974" formatCode="0.00">
                  <c:v>1.3257446808510611</c:v>
                </c:pt>
                <c:pt idx="975" formatCode="0.00">
                  <c:v>1.3261702127659547</c:v>
                </c:pt>
                <c:pt idx="976" formatCode="0.00">
                  <c:v>1.3265957446808483</c:v>
                </c:pt>
                <c:pt idx="977" formatCode="0.00">
                  <c:v>1.3270212765957419</c:v>
                </c:pt>
                <c:pt idx="978" formatCode="0.00">
                  <c:v>1.3274468085106355</c:v>
                </c:pt>
                <c:pt idx="979" formatCode="0.00">
                  <c:v>1.327872340425529</c:v>
                </c:pt>
                <c:pt idx="980" formatCode="0.00">
                  <c:v>1.3282978723404226</c:v>
                </c:pt>
                <c:pt idx="981" formatCode="0.00">
                  <c:v>1.3287234042553162</c:v>
                </c:pt>
                <c:pt idx="982" formatCode="0.00">
                  <c:v>1.3291489361702098</c:v>
                </c:pt>
                <c:pt idx="983" formatCode="0.00">
                  <c:v>1.3295744680851034</c:v>
                </c:pt>
                <c:pt idx="984" formatCode="0.000">
                  <c:v>1.33</c:v>
                </c:pt>
                <c:pt idx="985" formatCode="0.00">
                  <c:v>1.3302185792349728</c:v>
                </c:pt>
                <c:pt idx="986" formatCode="0.00">
                  <c:v>1.3304371584699455</c:v>
                </c:pt>
                <c:pt idx="987" formatCode="0.00">
                  <c:v>1.3306557377049182</c:v>
                </c:pt>
                <c:pt idx="988" formatCode="0.00">
                  <c:v>1.3308743169398909</c:v>
                </c:pt>
                <c:pt idx="989" formatCode="0.00">
                  <c:v>1.3310928961748636</c:v>
                </c:pt>
                <c:pt idx="990" formatCode="0.00">
                  <c:v>1.3313114754098363</c:v>
                </c:pt>
                <c:pt idx="991" formatCode="0.00">
                  <c:v>1.331530054644809</c:v>
                </c:pt>
                <c:pt idx="992" formatCode="0.00">
                  <c:v>1.3317486338797817</c:v>
                </c:pt>
                <c:pt idx="993" formatCode="0.00">
                  <c:v>1.3319672131147544</c:v>
                </c:pt>
                <c:pt idx="994" formatCode="0.00">
                  <c:v>1.3321857923497271</c:v>
                </c:pt>
                <c:pt idx="995" formatCode="0.00">
                  <c:v>1.3324043715846998</c:v>
                </c:pt>
                <c:pt idx="996" formatCode="0.00">
                  <c:v>1.3326229508196725</c:v>
                </c:pt>
                <c:pt idx="997" formatCode="0.00">
                  <c:v>1.3328415300546452</c:v>
                </c:pt>
                <c:pt idx="998" formatCode="0.00">
                  <c:v>1.3330601092896179</c:v>
                </c:pt>
                <c:pt idx="999" formatCode="0.00">
                  <c:v>1.3332786885245906</c:v>
                </c:pt>
                <c:pt idx="1000" formatCode="0.00">
                  <c:v>1.3334972677595633</c:v>
                </c:pt>
                <c:pt idx="1001" formatCode="0.00">
                  <c:v>1.333715846994536</c:v>
                </c:pt>
                <c:pt idx="1002" formatCode="0.00">
                  <c:v>1.3339344262295088</c:v>
                </c:pt>
                <c:pt idx="1003" formatCode="0.00">
                  <c:v>1.3341530054644815</c:v>
                </c:pt>
                <c:pt idx="1004" formatCode="0.00">
                  <c:v>1.3343715846994542</c:v>
                </c:pt>
                <c:pt idx="1005" formatCode="0.00">
                  <c:v>1.3345901639344269</c:v>
                </c:pt>
                <c:pt idx="1006" formatCode="0.00">
                  <c:v>1.3348087431693996</c:v>
                </c:pt>
                <c:pt idx="1007" formatCode="0.00">
                  <c:v>1.3350273224043723</c:v>
                </c:pt>
                <c:pt idx="1008" formatCode="0.00">
                  <c:v>1.335245901639345</c:v>
                </c:pt>
                <c:pt idx="1009" formatCode="0.00">
                  <c:v>1.3354644808743177</c:v>
                </c:pt>
                <c:pt idx="1010" formatCode="0.00">
                  <c:v>1.3356830601092904</c:v>
                </c:pt>
                <c:pt idx="1011" formatCode="0.00">
                  <c:v>1.3359016393442631</c:v>
                </c:pt>
                <c:pt idx="1012" formatCode="0.00">
                  <c:v>1.3361202185792358</c:v>
                </c:pt>
                <c:pt idx="1013" formatCode="0.00">
                  <c:v>1.3363387978142085</c:v>
                </c:pt>
                <c:pt idx="1014" formatCode="0.00">
                  <c:v>1.3365573770491812</c:v>
                </c:pt>
                <c:pt idx="1015" formatCode="0.00">
                  <c:v>1.3367759562841539</c:v>
                </c:pt>
                <c:pt idx="1016" formatCode="0.00">
                  <c:v>1.3369945355191266</c:v>
                </c:pt>
                <c:pt idx="1017" formatCode="0.00">
                  <c:v>1.3372131147540993</c:v>
                </c:pt>
                <c:pt idx="1018" formatCode="0.00">
                  <c:v>1.337431693989072</c:v>
                </c:pt>
                <c:pt idx="1019" formatCode="0.00">
                  <c:v>1.3376502732240447</c:v>
                </c:pt>
                <c:pt idx="1020" formatCode="0.00">
                  <c:v>1.3378688524590174</c:v>
                </c:pt>
                <c:pt idx="1021" formatCode="0.00">
                  <c:v>1.3380874316939901</c:v>
                </c:pt>
                <c:pt idx="1022" formatCode="0.00">
                  <c:v>1.3383060109289628</c:v>
                </c:pt>
                <c:pt idx="1023" formatCode="0.00">
                  <c:v>1.3385245901639355</c:v>
                </c:pt>
                <c:pt idx="1024" formatCode="0.00">
                  <c:v>1.3387431693989083</c:v>
                </c:pt>
                <c:pt idx="1025" formatCode="0.00">
                  <c:v>1.338961748633881</c:v>
                </c:pt>
                <c:pt idx="1026" formatCode="0.00">
                  <c:v>1.3391803278688537</c:v>
                </c:pt>
                <c:pt idx="1027" formatCode="0.00">
                  <c:v>1.3393989071038264</c:v>
                </c:pt>
                <c:pt idx="1028" formatCode="0.00">
                  <c:v>1.3396174863387991</c:v>
                </c:pt>
                <c:pt idx="1029" formatCode="0.00">
                  <c:v>1.3398360655737718</c:v>
                </c:pt>
                <c:pt idx="1030" formatCode="0.00">
                  <c:v>1.3400546448087445</c:v>
                </c:pt>
                <c:pt idx="1031" formatCode="0.00">
                  <c:v>1.3402732240437172</c:v>
                </c:pt>
                <c:pt idx="1032" formatCode="0.00">
                  <c:v>1.3404918032786899</c:v>
                </c:pt>
                <c:pt idx="1033" formatCode="0.00">
                  <c:v>1.3407103825136626</c:v>
                </c:pt>
                <c:pt idx="1034" formatCode="0.00">
                  <c:v>1.3409289617486353</c:v>
                </c:pt>
                <c:pt idx="1035" formatCode="0.00">
                  <c:v>1.341147540983608</c:v>
                </c:pt>
                <c:pt idx="1036" formatCode="0.00">
                  <c:v>1.3413661202185807</c:v>
                </c:pt>
                <c:pt idx="1037" formatCode="0.00">
                  <c:v>1.3415846994535534</c:v>
                </c:pt>
                <c:pt idx="1038" formatCode="0.00">
                  <c:v>1.3418032786885261</c:v>
                </c:pt>
                <c:pt idx="1039" formatCode="0.00">
                  <c:v>1.3420218579234988</c:v>
                </c:pt>
                <c:pt idx="1040" formatCode="0.00">
                  <c:v>1.3422404371584715</c:v>
                </c:pt>
                <c:pt idx="1041" formatCode="0.00">
                  <c:v>1.3424590163934442</c:v>
                </c:pt>
                <c:pt idx="1042" formatCode="0.00">
                  <c:v>1.3426775956284169</c:v>
                </c:pt>
                <c:pt idx="1043" formatCode="0.00">
                  <c:v>1.3428961748633896</c:v>
                </c:pt>
                <c:pt idx="1044" formatCode="0.00">
                  <c:v>1.3431147540983623</c:v>
                </c:pt>
                <c:pt idx="1045" formatCode="0.00">
                  <c:v>1.343333333333335</c:v>
                </c:pt>
                <c:pt idx="1046" formatCode="0.00">
                  <c:v>1.3435519125683077</c:v>
                </c:pt>
                <c:pt idx="1047" formatCode="0.00">
                  <c:v>1.3437704918032805</c:v>
                </c:pt>
                <c:pt idx="1048" formatCode="0.00">
                  <c:v>1.3439890710382532</c:v>
                </c:pt>
                <c:pt idx="1049" formatCode="0.00">
                  <c:v>1.3442076502732259</c:v>
                </c:pt>
                <c:pt idx="1050" formatCode="0.00">
                  <c:v>1.3444262295081986</c:v>
                </c:pt>
                <c:pt idx="1051" formatCode="0.00">
                  <c:v>1.3446448087431713</c:v>
                </c:pt>
                <c:pt idx="1052" formatCode="0.00">
                  <c:v>1.344863387978144</c:v>
                </c:pt>
                <c:pt idx="1053" formatCode="0.00">
                  <c:v>1.3450819672131167</c:v>
                </c:pt>
                <c:pt idx="1054" formatCode="0.00">
                  <c:v>1.3453005464480894</c:v>
                </c:pt>
                <c:pt idx="1055" formatCode="0.00">
                  <c:v>1.3455191256830621</c:v>
                </c:pt>
                <c:pt idx="1056" formatCode="0.00">
                  <c:v>1.3457377049180348</c:v>
                </c:pt>
                <c:pt idx="1057" formatCode="0.00">
                  <c:v>1.3459562841530075</c:v>
                </c:pt>
                <c:pt idx="1058" formatCode="0.00">
                  <c:v>1.3461748633879802</c:v>
                </c:pt>
                <c:pt idx="1059" formatCode="0.00">
                  <c:v>1.3463934426229529</c:v>
                </c:pt>
                <c:pt idx="1060" formatCode="0.00">
                  <c:v>1.3466120218579256</c:v>
                </c:pt>
                <c:pt idx="1061" formatCode="0.00">
                  <c:v>1.3468306010928983</c:v>
                </c:pt>
                <c:pt idx="1062" formatCode="0.00">
                  <c:v>1.347049180327871</c:v>
                </c:pt>
                <c:pt idx="1063" formatCode="0.00">
                  <c:v>1.3472677595628437</c:v>
                </c:pt>
                <c:pt idx="1064" formatCode="0.00">
                  <c:v>1.3474863387978164</c:v>
                </c:pt>
                <c:pt idx="1065" formatCode="0.00">
                  <c:v>1.3477049180327891</c:v>
                </c:pt>
                <c:pt idx="1066" formatCode="0.00">
                  <c:v>1.3479234972677618</c:v>
                </c:pt>
                <c:pt idx="1067" formatCode="0.00">
                  <c:v>1.3481420765027345</c:v>
                </c:pt>
                <c:pt idx="1068" formatCode="0.00">
                  <c:v>1.3483606557377072</c:v>
                </c:pt>
                <c:pt idx="1069" formatCode="0.00">
                  <c:v>1.34857923497268</c:v>
                </c:pt>
                <c:pt idx="1070" formatCode="0.00">
                  <c:v>1.3487978142076527</c:v>
                </c:pt>
                <c:pt idx="1071" formatCode="0.00">
                  <c:v>1.3490163934426254</c:v>
                </c:pt>
                <c:pt idx="1072" formatCode="0.00">
                  <c:v>1.3492349726775981</c:v>
                </c:pt>
                <c:pt idx="1073" formatCode="0.00">
                  <c:v>1.3494535519125708</c:v>
                </c:pt>
                <c:pt idx="1074" formatCode="0.00">
                  <c:v>1.3496721311475435</c:v>
                </c:pt>
                <c:pt idx="1075" formatCode="0.00">
                  <c:v>1.3498907103825162</c:v>
                </c:pt>
                <c:pt idx="1076" formatCode="0.00">
                  <c:v>1.3501092896174889</c:v>
                </c:pt>
                <c:pt idx="1077" formatCode="0.00">
                  <c:v>1.3503278688524616</c:v>
                </c:pt>
                <c:pt idx="1078" formatCode="0.00">
                  <c:v>1.3505464480874343</c:v>
                </c:pt>
                <c:pt idx="1079" formatCode="0.00">
                  <c:v>1.350765027322407</c:v>
                </c:pt>
                <c:pt idx="1080" formatCode="0.00">
                  <c:v>1.3509836065573797</c:v>
                </c:pt>
                <c:pt idx="1081" formatCode="0.00">
                  <c:v>1.3512021857923524</c:v>
                </c:pt>
                <c:pt idx="1082" formatCode="0.00">
                  <c:v>1.3514207650273251</c:v>
                </c:pt>
                <c:pt idx="1083" formatCode="0.00">
                  <c:v>1.3516393442622978</c:v>
                </c:pt>
                <c:pt idx="1084" formatCode="0.00">
                  <c:v>1.3518579234972705</c:v>
                </c:pt>
                <c:pt idx="1085" formatCode="0.00">
                  <c:v>1.3520765027322432</c:v>
                </c:pt>
                <c:pt idx="1086" formatCode="0.00">
                  <c:v>1.3522950819672159</c:v>
                </c:pt>
                <c:pt idx="1087" formatCode="0.00">
                  <c:v>1.3525136612021886</c:v>
                </c:pt>
                <c:pt idx="1088" formatCode="0.00">
                  <c:v>1.3527322404371613</c:v>
                </c:pt>
                <c:pt idx="1089" formatCode="0.00">
                  <c:v>1.352950819672134</c:v>
                </c:pt>
                <c:pt idx="1090" formatCode="0.00">
                  <c:v>1.3531693989071067</c:v>
                </c:pt>
                <c:pt idx="1091" formatCode="0.00">
                  <c:v>1.3533879781420795</c:v>
                </c:pt>
                <c:pt idx="1092" formatCode="0.00">
                  <c:v>1.3536065573770522</c:v>
                </c:pt>
                <c:pt idx="1093" formatCode="0.00">
                  <c:v>1.3538251366120249</c:v>
                </c:pt>
                <c:pt idx="1094" formatCode="0.00">
                  <c:v>1.3540437158469976</c:v>
                </c:pt>
                <c:pt idx="1095" formatCode="0.00">
                  <c:v>1.3542622950819703</c:v>
                </c:pt>
                <c:pt idx="1096" formatCode="0.00">
                  <c:v>1.354480874316943</c:v>
                </c:pt>
                <c:pt idx="1097" formatCode="0.00">
                  <c:v>1.3546994535519157</c:v>
                </c:pt>
                <c:pt idx="1098" formatCode="0.00">
                  <c:v>1.3549180327868884</c:v>
                </c:pt>
                <c:pt idx="1099" formatCode="0.00">
                  <c:v>1.3551366120218611</c:v>
                </c:pt>
                <c:pt idx="1100" formatCode="0.00">
                  <c:v>1.3553551912568338</c:v>
                </c:pt>
                <c:pt idx="1101" formatCode="0.00">
                  <c:v>1.3555737704918065</c:v>
                </c:pt>
                <c:pt idx="1102" formatCode="0.00">
                  <c:v>1.3557923497267792</c:v>
                </c:pt>
                <c:pt idx="1103" formatCode="0.00">
                  <c:v>1.3560109289617519</c:v>
                </c:pt>
                <c:pt idx="1104" formatCode="0.00">
                  <c:v>1.3562295081967246</c:v>
                </c:pt>
                <c:pt idx="1105" formatCode="0.00">
                  <c:v>1.3564480874316973</c:v>
                </c:pt>
                <c:pt idx="1106" formatCode="0.00">
                  <c:v>1.35666666666667</c:v>
                </c:pt>
                <c:pt idx="1107" formatCode="0.00">
                  <c:v>1.3568852459016427</c:v>
                </c:pt>
                <c:pt idx="1108" formatCode="0.00">
                  <c:v>1.3571038251366154</c:v>
                </c:pt>
                <c:pt idx="1109" formatCode="0.00">
                  <c:v>1.3573224043715881</c:v>
                </c:pt>
                <c:pt idx="1110" formatCode="0.00">
                  <c:v>1.3575409836065608</c:v>
                </c:pt>
                <c:pt idx="1111" formatCode="0.00">
                  <c:v>1.3577595628415335</c:v>
                </c:pt>
                <c:pt idx="1112" formatCode="0.00">
                  <c:v>1.3579781420765062</c:v>
                </c:pt>
                <c:pt idx="1113" formatCode="0.00">
                  <c:v>1.3581967213114789</c:v>
                </c:pt>
                <c:pt idx="1114" formatCode="0.00">
                  <c:v>1.3584153005464517</c:v>
                </c:pt>
                <c:pt idx="1115" formatCode="0.00">
                  <c:v>1.3586338797814244</c:v>
                </c:pt>
                <c:pt idx="1116" formatCode="0.00">
                  <c:v>1.3588524590163971</c:v>
                </c:pt>
                <c:pt idx="1117" formatCode="0.00">
                  <c:v>1.3590710382513698</c:v>
                </c:pt>
                <c:pt idx="1118" formatCode="0.00">
                  <c:v>1.3592896174863425</c:v>
                </c:pt>
                <c:pt idx="1119" formatCode="0.00">
                  <c:v>1.3595081967213152</c:v>
                </c:pt>
                <c:pt idx="1120" formatCode="0.00">
                  <c:v>1.3597267759562879</c:v>
                </c:pt>
                <c:pt idx="1121" formatCode="0.00">
                  <c:v>1.3599453551912606</c:v>
                </c:pt>
                <c:pt idx="1122" formatCode="0.00">
                  <c:v>1.3601639344262333</c:v>
                </c:pt>
                <c:pt idx="1123" formatCode="0.00">
                  <c:v>1.360382513661206</c:v>
                </c:pt>
                <c:pt idx="1124" formatCode="0.00">
                  <c:v>1.3606010928961787</c:v>
                </c:pt>
                <c:pt idx="1125" formatCode="0.00">
                  <c:v>1.3608196721311514</c:v>
                </c:pt>
                <c:pt idx="1126" formatCode="0.00">
                  <c:v>1.3610382513661241</c:v>
                </c:pt>
                <c:pt idx="1127" formatCode="0.00">
                  <c:v>1.3612568306010968</c:v>
                </c:pt>
                <c:pt idx="1128" formatCode="0.00">
                  <c:v>1.3614754098360695</c:v>
                </c:pt>
                <c:pt idx="1129" formatCode="0.00">
                  <c:v>1.3616939890710422</c:v>
                </c:pt>
                <c:pt idx="1130" formatCode="0.00">
                  <c:v>1.3619125683060149</c:v>
                </c:pt>
                <c:pt idx="1131" formatCode="0.00">
                  <c:v>1.3621311475409876</c:v>
                </c:pt>
                <c:pt idx="1132" formatCode="0.00">
                  <c:v>1.3623497267759603</c:v>
                </c:pt>
                <c:pt idx="1133" formatCode="0.00">
                  <c:v>1.362568306010933</c:v>
                </c:pt>
                <c:pt idx="1134" formatCode="0.00">
                  <c:v>1.3627868852459057</c:v>
                </c:pt>
                <c:pt idx="1135" formatCode="0.00">
                  <c:v>1.3630054644808784</c:v>
                </c:pt>
                <c:pt idx="1136" formatCode="0.00">
                  <c:v>1.3632240437158512</c:v>
                </c:pt>
                <c:pt idx="1137" formatCode="0.00">
                  <c:v>1.3634426229508239</c:v>
                </c:pt>
                <c:pt idx="1138" formatCode="0.00">
                  <c:v>1.3636612021857966</c:v>
                </c:pt>
                <c:pt idx="1139" formatCode="0.00">
                  <c:v>1.3638797814207693</c:v>
                </c:pt>
                <c:pt idx="1140" formatCode="0.00">
                  <c:v>1.364098360655742</c:v>
                </c:pt>
                <c:pt idx="1141" formatCode="0.00">
                  <c:v>1.3643169398907147</c:v>
                </c:pt>
                <c:pt idx="1142" formatCode="0.00">
                  <c:v>1.3645355191256874</c:v>
                </c:pt>
                <c:pt idx="1143" formatCode="0.00">
                  <c:v>1.3647540983606601</c:v>
                </c:pt>
                <c:pt idx="1144" formatCode="0.00">
                  <c:v>1.3649726775956328</c:v>
                </c:pt>
                <c:pt idx="1145" formatCode="0.00">
                  <c:v>1.3651912568306055</c:v>
                </c:pt>
                <c:pt idx="1146" formatCode="0.00">
                  <c:v>1.3654098360655782</c:v>
                </c:pt>
                <c:pt idx="1147" formatCode="0.00">
                  <c:v>1.3656284153005509</c:v>
                </c:pt>
                <c:pt idx="1148" formatCode="0.00">
                  <c:v>1.3658469945355236</c:v>
                </c:pt>
                <c:pt idx="1149" formatCode="0.00">
                  <c:v>1.3660655737704963</c:v>
                </c:pt>
                <c:pt idx="1150" formatCode="0.00">
                  <c:v>1.366284153005469</c:v>
                </c:pt>
                <c:pt idx="1151" formatCode="0.00">
                  <c:v>1.3665027322404417</c:v>
                </c:pt>
                <c:pt idx="1152" formatCode="0.00">
                  <c:v>1.3667213114754144</c:v>
                </c:pt>
                <c:pt idx="1153" formatCode="0.00">
                  <c:v>1.3669398907103871</c:v>
                </c:pt>
                <c:pt idx="1154" formatCode="0.00">
                  <c:v>1.3671584699453598</c:v>
                </c:pt>
                <c:pt idx="1155" formatCode="0.00">
                  <c:v>1.3673770491803325</c:v>
                </c:pt>
                <c:pt idx="1156" formatCode="0.00">
                  <c:v>1.3675956284153052</c:v>
                </c:pt>
                <c:pt idx="1157" formatCode="0.00">
                  <c:v>1.3678142076502779</c:v>
                </c:pt>
                <c:pt idx="1158" formatCode="0.00">
                  <c:v>1.3680327868852507</c:v>
                </c:pt>
                <c:pt idx="1159" formatCode="0.00">
                  <c:v>1.3682513661202234</c:v>
                </c:pt>
                <c:pt idx="1160" formatCode="0.00">
                  <c:v>1.3684699453551961</c:v>
                </c:pt>
                <c:pt idx="1161" formatCode="0.00">
                  <c:v>1.3686885245901688</c:v>
                </c:pt>
                <c:pt idx="1162" formatCode="0.00">
                  <c:v>1.3689071038251415</c:v>
                </c:pt>
                <c:pt idx="1163" formatCode="0.00">
                  <c:v>1.3691256830601142</c:v>
                </c:pt>
                <c:pt idx="1164" formatCode="0.00">
                  <c:v>1.3693442622950869</c:v>
                </c:pt>
                <c:pt idx="1165" formatCode="0.00">
                  <c:v>1.3695628415300596</c:v>
                </c:pt>
                <c:pt idx="1166" formatCode="0.00">
                  <c:v>1.3697814207650323</c:v>
                </c:pt>
                <c:pt idx="1167" formatCode="0.000">
                  <c:v>1.37</c:v>
                </c:pt>
              </c:numCache>
            </c:numRef>
          </c:val>
          <c:extLst>
            <c:ext xmlns:c16="http://schemas.microsoft.com/office/drawing/2014/chart" uri="{C3380CC4-5D6E-409C-BE32-E72D297353CC}">
              <c16:uniqueId val="{00000000-E460-4098-8665-6B897043FBD4}"/>
            </c:ext>
          </c:extLst>
        </c:ser>
        <c:ser>
          <c:idx val="2"/>
          <c:order val="2"/>
          <c:tx>
            <c:v>+/-1 standard deviation from average (68% chance rate falls within this range)</c:v>
          </c:tx>
          <c:spPr>
            <a:solidFill>
              <a:schemeClr val="accent4">
                <a:lumMod val="20000"/>
                <a:lumOff val="80000"/>
              </a:schemeClr>
            </a:solidFill>
            <a:ln>
              <a:noFill/>
            </a:ln>
            <a:effectLst/>
          </c:spPr>
          <c:cat>
            <c:numRef>
              <c:f>'GBPEUR Oxford (2)'!$B$4:$B$1200</c:f>
              <c:numCache>
                <c:formatCode>m/d/yyyy</c:formatCode>
                <c:ptCount val="1197"/>
                <c:pt idx="0">
                  <c:v>43192</c:v>
                </c:pt>
                <c:pt idx="1">
                  <c:v>43193</c:v>
                </c:pt>
                <c:pt idx="2">
                  <c:v>43194</c:v>
                </c:pt>
                <c:pt idx="3">
                  <c:v>43195</c:v>
                </c:pt>
                <c:pt idx="4">
                  <c:v>43196</c:v>
                </c:pt>
                <c:pt idx="5">
                  <c:v>43199</c:v>
                </c:pt>
                <c:pt idx="6">
                  <c:v>43200</c:v>
                </c:pt>
                <c:pt idx="7">
                  <c:v>43201</c:v>
                </c:pt>
                <c:pt idx="8">
                  <c:v>43202</c:v>
                </c:pt>
                <c:pt idx="9">
                  <c:v>43203</c:v>
                </c:pt>
                <c:pt idx="10">
                  <c:v>43206</c:v>
                </c:pt>
                <c:pt idx="11">
                  <c:v>43207</c:v>
                </c:pt>
                <c:pt idx="12">
                  <c:v>43208</c:v>
                </c:pt>
                <c:pt idx="13">
                  <c:v>43209</c:v>
                </c:pt>
                <c:pt idx="14">
                  <c:v>43210</c:v>
                </c:pt>
                <c:pt idx="15">
                  <c:v>43213</c:v>
                </c:pt>
                <c:pt idx="16">
                  <c:v>43214</c:v>
                </c:pt>
                <c:pt idx="17">
                  <c:v>43215</c:v>
                </c:pt>
                <c:pt idx="18">
                  <c:v>43216</c:v>
                </c:pt>
                <c:pt idx="19">
                  <c:v>43217</c:v>
                </c:pt>
                <c:pt idx="20">
                  <c:v>43220</c:v>
                </c:pt>
                <c:pt idx="21">
                  <c:v>43221</c:v>
                </c:pt>
                <c:pt idx="22">
                  <c:v>43222</c:v>
                </c:pt>
                <c:pt idx="23">
                  <c:v>43223</c:v>
                </c:pt>
                <c:pt idx="24">
                  <c:v>43224</c:v>
                </c:pt>
                <c:pt idx="25">
                  <c:v>43227</c:v>
                </c:pt>
                <c:pt idx="26">
                  <c:v>43228</c:v>
                </c:pt>
                <c:pt idx="27">
                  <c:v>43229</c:v>
                </c:pt>
                <c:pt idx="28">
                  <c:v>43230</c:v>
                </c:pt>
                <c:pt idx="29">
                  <c:v>43231</c:v>
                </c:pt>
                <c:pt idx="30">
                  <c:v>43234</c:v>
                </c:pt>
                <c:pt idx="31">
                  <c:v>43235</c:v>
                </c:pt>
                <c:pt idx="32">
                  <c:v>43236</c:v>
                </c:pt>
                <c:pt idx="33">
                  <c:v>43237</c:v>
                </c:pt>
                <c:pt idx="34">
                  <c:v>43238</c:v>
                </c:pt>
                <c:pt idx="35">
                  <c:v>43241</c:v>
                </c:pt>
                <c:pt idx="36">
                  <c:v>43242</c:v>
                </c:pt>
                <c:pt idx="37">
                  <c:v>43243</c:v>
                </c:pt>
                <c:pt idx="38">
                  <c:v>43244</c:v>
                </c:pt>
                <c:pt idx="39">
                  <c:v>43245</c:v>
                </c:pt>
                <c:pt idx="40">
                  <c:v>43248</c:v>
                </c:pt>
                <c:pt idx="41">
                  <c:v>43249</c:v>
                </c:pt>
                <c:pt idx="42">
                  <c:v>43250</c:v>
                </c:pt>
                <c:pt idx="43">
                  <c:v>43251</c:v>
                </c:pt>
                <c:pt idx="44">
                  <c:v>43252</c:v>
                </c:pt>
                <c:pt idx="45">
                  <c:v>43255</c:v>
                </c:pt>
                <c:pt idx="46">
                  <c:v>43256</c:v>
                </c:pt>
                <c:pt idx="47">
                  <c:v>43257</c:v>
                </c:pt>
                <c:pt idx="48">
                  <c:v>43258</c:v>
                </c:pt>
                <c:pt idx="49">
                  <c:v>43259</c:v>
                </c:pt>
                <c:pt idx="50">
                  <c:v>43262</c:v>
                </c:pt>
                <c:pt idx="51">
                  <c:v>43263</c:v>
                </c:pt>
                <c:pt idx="52">
                  <c:v>43264</c:v>
                </c:pt>
                <c:pt idx="53">
                  <c:v>43265</c:v>
                </c:pt>
                <c:pt idx="54">
                  <c:v>43266</c:v>
                </c:pt>
                <c:pt idx="55">
                  <c:v>43269</c:v>
                </c:pt>
                <c:pt idx="56">
                  <c:v>43270</c:v>
                </c:pt>
                <c:pt idx="57">
                  <c:v>43271</c:v>
                </c:pt>
                <c:pt idx="58">
                  <c:v>43272</c:v>
                </c:pt>
                <c:pt idx="59">
                  <c:v>43273</c:v>
                </c:pt>
                <c:pt idx="60">
                  <c:v>43276</c:v>
                </c:pt>
                <c:pt idx="61">
                  <c:v>43277</c:v>
                </c:pt>
                <c:pt idx="62">
                  <c:v>43278</c:v>
                </c:pt>
                <c:pt idx="63">
                  <c:v>43279</c:v>
                </c:pt>
                <c:pt idx="64">
                  <c:v>43280</c:v>
                </c:pt>
                <c:pt idx="65">
                  <c:v>43283</c:v>
                </c:pt>
                <c:pt idx="66">
                  <c:v>43284</c:v>
                </c:pt>
                <c:pt idx="67">
                  <c:v>43285</c:v>
                </c:pt>
                <c:pt idx="68">
                  <c:v>43286</c:v>
                </c:pt>
                <c:pt idx="69">
                  <c:v>43287</c:v>
                </c:pt>
                <c:pt idx="70">
                  <c:v>43290</c:v>
                </c:pt>
                <c:pt idx="71">
                  <c:v>43291</c:v>
                </c:pt>
                <c:pt idx="72">
                  <c:v>43292</c:v>
                </c:pt>
                <c:pt idx="73">
                  <c:v>43293</c:v>
                </c:pt>
                <c:pt idx="74">
                  <c:v>43294</c:v>
                </c:pt>
                <c:pt idx="75">
                  <c:v>43297</c:v>
                </c:pt>
                <c:pt idx="76">
                  <c:v>43298</c:v>
                </c:pt>
                <c:pt idx="77">
                  <c:v>43299</c:v>
                </c:pt>
                <c:pt idx="78">
                  <c:v>43300</c:v>
                </c:pt>
                <c:pt idx="79">
                  <c:v>43301</c:v>
                </c:pt>
                <c:pt idx="80">
                  <c:v>43304</c:v>
                </c:pt>
                <c:pt idx="81">
                  <c:v>43305</c:v>
                </c:pt>
                <c:pt idx="82">
                  <c:v>43306</c:v>
                </c:pt>
                <c:pt idx="83">
                  <c:v>43307</c:v>
                </c:pt>
                <c:pt idx="84">
                  <c:v>43308</c:v>
                </c:pt>
                <c:pt idx="85">
                  <c:v>43311</c:v>
                </c:pt>
                <c:pt idx="86">
                  <c:v>43312</c:v>
                </c:pt>
                <c:pt idx="87">
                  <c:v>43313</c:v>
                </c:pt>
                <c:pt idx="88">
                  <c:v>43314</c:v>
                </c:pt>
                <c:pt idx="89">
                  <c:v>43315</c:v>
                </c:pt>
                <c:pt idx="90">
                  <c:v>43318</c:v>
                </c:pt>
                <c:pt idx="91">
                  <c:v>43319</c:v>
                </c:pt>
                <c:pt idx="92">
                  <c:v>43320</c:v>
                </c:pt>
                <c:pt idx="93">
                  <c:v>43321</c:v>
                </c:pt>
                <c:pt idx="94">
                  <c:v>43322</c:v>
                </c:pt>
                <c:pt idx="95">
                  <c:v>43325</c:v>
                </c:pt>
                <c:pt idx="96">
                  <c:v>43326</c:v>
                </c:pt>
                <c:pt idx="97">
                  <c:v>43327</c:v>
                </c:pt>
                <c:pt idx="98">
                  <c:v>43328</c:v>
                </c:pt>
                <c:pt idx="99">
                  <c:v>43329</c:v>
                </c:pt>
                <c:pt idx="100">
                  <c:v>43332</c:v>
                </c:pt>
                <c:pt idx="101">
                  <c:v>43333</c:v>
                </c:pt>
                <c:pt idx="102">
                  <c:v>43334</c:v>
                </c:pt>
                <c:pt idx="103">
                  <c:v>43335</c:v>
                </c:pt>
                <c:pt idx="104">
                  <c:v>43336</c:v>
                </c:pt>
                <c:pt idx="105">
                  <c:v>43339</c:v>
                </c:pt>
                <c:pt idx="106">
                  <c:v>43340</c:v>
                </c:pt>
                <c:pt idx="107">
                  <c:v>43341</c:v>
                </c:pt>
                <c:pt idx="108">
                  <c:v>43342</c:v>
                </c:pt>
                <c:pt idx="109">
                  <c:v>43343</c:v>
                </c:pt>
                <c:pt idx="110">
                  <c:v>43346</c:v>
                </c:pt>
                <c:pt idx="111">
                  <c:v>43347</c:v>
                </c:pt>
                <c:pt idx="112">
                  <c:v>43348</c:v>
                </c:pt>
                <c:pt idx="113">
                  <c:v>43349</c:v>
                </c:pt>
                <c:pt idx="114">
                  <c:v>43350</c:v>
                </c:pt>
                <c:pt idx="115">
                  <c:v>43353</c:v>
                </c:pt>
                <c:pt idx="116">
                  <c:v>43354</c:v>
                </c:pt>
                <c:pt idx="117">
                  <c:v>43355</c:v>
                </c:pt>
                <c:pt idx="118">
                  <c:v>43356</c:v>
                </c:pt>
                <c:pt idx="119">
                  <c:v>43357</c:v>
                </c:pt>
                <c:pt idx="120">
                  <c:v>43360</c:v>
                </c:pt>
                <c:pt idx="121">
                  <c:v>43361</c:v>
                </c:pt>
                <c:pt idx="122">
                  <c:v>43362</c:v>
                </c:pt>
                <c:pt idx="123">
                  <c:v>43363</c:v>
                </c:pt>
                <c:pt idx="124">
                  <c:v>43364</c:v>
                </c:pt>
                <c:pt idx="125">
                  <c:v>43367</c:v>
                </c:pt>
                <c:pt idx="126">
                  <c:v>43368</c:v>
                </c:pt>
                <c:pt idx="127">
                  <c:v>43369</c:v>
                </c:pt>
                <c:pt idx="128">
                  <c:v>43370</c:v>
                </c:pt>
                <c:pt idx="129">
                  <c:v>43371</c:v>
                </c:pt>
                <c:pt idx="130">
                  <c:v>43374</c:v>
                </c:pt>
                <c:pt idx="131">
                  <c:v>43375</c:v>
                </c:pt>
                <c:pt idx="132">
                  <c:v>43376</c:v>
                </c:pt>
                <c:pt idx="133">
                  <c:v>43377</c:v>
                </c:pt>
                <c:pt idx="134">
                  <c:v>43378</c:v>
                </c:pt>
                <c:pt idx="135">
                  <c:v>43381</c:v>
                </c:pt>
                <c:pt idx="136">
                  <c:v>43382</c:v>
                </c:pt>
                <c:pt idx="137">
                  <c:v>43383</c:v>
                </c:pt>
                <c:pt idx="138">
                  <c:v>43384</c:v>
                </c:pt>
                <c:pt idx="139">
                  <c:v>43385</c:v>
                </c:pt>
                <c:pt idx="140">
                  <c:v>43388</c:v>
                </c:pt>
                <c:pt idx="141">
                  <c:v>43389</c:v>
                </c:pt>
                <c:pt idx="142">
                  <c:v>43390</c:v>
                </c:pt>
                <c:pt idx="143">
                  <c:v>43391</c:v>
                </c:pt>
                <c:pt idx="144">
                  <c:v>43392</c:v>
                </c:pt>
                <c:pt idx="145">
                  <c:v>43395</c:v>
                </c:pt>
                <c:pt idx="146">
                  <c:v>43396</c:v>
                </c:pt>
                <c:pt idx="147">
                  <c:v>43397</c:v>
                </c:pt>
                <c:pt idx="148">
                  <c:v>43398</c:v>
                </c:pt>
                <c:pt idx="149">
                  <c:v>43399</c:v>
                </c:pt>
                <c:pt idx="150">
                  <c:v>43402</c:v>
                </c:pt>
                <c:pt idx="151">
                  <c:v>43403</c:v>
                </c:pt>
                <c:pt idx="152">
                  <c:v>43404</c:v>
                </c:pt>
                <c:pt idx="153">
                  <c:v>43405</c:v>
                </c:pt>
                <c:pt idx="154">
                  <c:v>43406</c:v>
                </c:pt>
                <c:pt idx="155">
                  <c:v>43409</c:v>
                </c:pt>
                <c:pt idx="156">
                  <c:v>43410</c:v>
                </c:pt>
                <c:pt idx="157">
                  <c:v>43411</c:v>
                </c:pt>
                <c:pt idx="158">
                  <c:v>43412</c:v>
                </c:pt>
                <c:pt idx="159">
                  <c:v>43413</c:v>
                </c:pt>
                <c:pt idx="160">
                  <c:v>43416</c:v>
                </c:pt>
                <c:pt idx="161">
                  <c:v>43417</c:v>
                </c:pt>
                <c:pt idx="162">
                  <c:v>43418</c:v>
                </c:pt>
                <c:pt idx="163">
                  <c:v>43419</c:v>
                </c:pt>
                <c:pt idx="164">
                  <c:v>43420</c:v>
                </c:pt>
                <c:pt idx="165">
                  <c:v>43423</c:v>
                </c:pt>
                <c:pt idx="166">
                  <c:v>43424</c:v>
                </c:pt>
                <c:pt idx="167">
                  <c:v>43425</c:v>
                </c:pt>
                <c:pt idx="168">
                  <c:v>43426</c:v>
                </c:pt>
                <c:pt idx="169">
                  <c:v>43427</c:v>
                </c:pt>
                <c:pt idx="170">
                  <c:v>43430</c:v>
                </c:pt>
                <c:pt idx="171">
                  <c:v>43431</c:v>
                </c:pt>
                <c:pt idx="172">
                  <c:v>43432</c:v>
                </c:pt>
                <c:pt idx="173">
                  <c:v>43433</c:v>
                </c:pt>
                <c:pt idx="174">
                  <c:v>43434</c:v>
                </c:pt>
                <c:pt idx="175">
                  <c:v>43437</c:v>
                </c:pt>
                <c:pt idx="176">
                  <c:v>43438</c:v>
                </c:pt>
                <c:pt idx="177">
                  <c:v>43439</c:v>
                </c:pt>
                <c:pt idx="178">
                  <c:v>43440</c:v>
                </c:pt>
                <c:pt idx="179">
                  <c:v>43441</c:v>
                </c:pt>
                <c:pt idx="180">
                  <c:v>43444</c:v>
                </c:pt>
                <c:pt idx="181">
                  <c:v>43445</c:v>
                </c:pt>
                <c:pt idx="182">
                  <c:v>43446</c:v>
                </c:pt>
                <c:pt idx="183">
                  <c:v>43447</c:v>
                </c:pt>
                <c:pt idx="184">
                  <c:v>43448</c:v>
                </c:pt>
                <c:pt idx="185">
                  <c:v>43451</c:v>
                </c:pt>
                <c:pt idx="186">
                  <c:v>43452</c:v>
                </c:pt>
                <c:pt idx="187">
                  <c:v>43453</c:v>
                </c:pt>
                <c:pt idx="188">
                  <c:v>43454</c:v>
                </c:pt>
                <c:pt idx="189">
                  <c:v>43455</c:v>
                </c:pt>
                <c:pt idx="190">
                  <c:v>43458</c:v>
                </c:pt>
                <c:pt idx="191">
                  <c:v>43459</c:v>
                </c:pt>
                <c:pt idx="192">
                  <c:v>43460</c:v>
                </c:pt>
                <c:pt idx="193">
                  <c:v>43461</c:v>
                </c:pt>
                <c:pt idx="194">
                  <c:v>43462</c:v>
                </c:pt>
                <c:pt idx="195">
                  <c:v>43465</c:v>
                </c:pt>
                <c:pt idx="196">
                  <c:v>43466</c:v>
                </c:pt>
                <c:pt idx="197">
                  <c:v>43467</c:v>
                </c:pt>
                <c:pt idx="198">
                  <c:v>43468</c:v>
                </c:pt>
                <c:pt idx="199">
                  <c:v>43469</c:v>
                </c:pt>
                <c:pt idx="200">
                  <c:v>43472</c:v>
                </c:pt>
                <c:pt idx="201">
                  <c:v>43473</c:v>
                </c:pt>
                <c:pt idx="202">
                  <c:v>43474</c:v>
                </c:pt>
                <c:pt idx="203">
                  <c:v>43475</c:v>
                </c:pt>
                <c:pt idx="204">
                  <c:v>43476</c:v>
                </c:pt>
                <c:pt idx="205">
                  <c:v>43479</c:v>
                </c:pt>
                <c:pt idx="206">
                  <c:v>43480</c:v>
                </c:pt>
                <c:pt idx="207">
                  <c:v>43481</c:v>
                </c:pt>
                <c:pt idx="208">
                  <c:v>43482</c:v>
                </c:pt>
                <c:pt idx="209">
                  <c:v>43483</c:v>
                </c:pt>
                <c:pt idx="210">
                  <c:v>43486</c:v>
                </c:pt>
                <c:pt idx="211">
                  <c:v>43487</c:v>
                </c:pt>
                <c:pt idx="212">
                  <c:v>43488</c:v>
                </c:pt>
                <c:pt idx="213">
                  <c:v>43489</c:v>
                </c:pt>
                <c:pt idx="214">
                  <c:v>43490</c:v>
                </c:pt>
                <c:pt idx="215">
                  <c:v>43493</c:v>
                </c:pt>
                <c:pt idx="216">
                  <c:v>43494</c:v>
                </c:pt>
                <c:pt idx="217">
                  <c:v>43495</c:v>
                </c:pt>
                <c:pt idx="218">
                  <c:v>43496</c:v>
                </c:pt>
                <c:pt idx="219">
                  <c:v>43497</c:v>
                </c:pt>
                <c:pt idx="220">
                  <c:v>43500</c:v>
                </c:pt>
                <c:pt idx="221">
                  <c:v>43501</c:v>
                </c:pt>
                <c:pt idx="222">
                  <c:v>43502</c:v>
                </c:pt>
                <c:pt idx="223">
                  <c:v>43503</c:v>
                </c:pt>
                <c:pt idx="224">
                  <c:v>43504</c:v>
                </c:pt>
                <c:pt idx="225">
                  <c:v>43507</c:v>
                </c:pt>
                <c:pt idx="226">
                  <c:v>43508</c:v>
                </c:pt>
                <c:pt idx="227">
                  <c:v>43509</c:v>
                </c:pt>
                <c:pt idx="228">
                  <c:v>43510</c:v>
                </c:pt>
                <c:pt idx="229">
                  <c:v>43511</c:v>
                </c:pt>
                <c:pt idx="230">
                  <c:v>43514</c:v>
                </c:pt>
                <c:pt idx="231">
                  <c:v>43515</c:v>
                </c:pt>
                <c:pt idx="232">
                  <c:v>43516</c:v>
                </c:pt>
                <c:pt idx="233">
                  <c:v>43517</c:v>
                </c:pt>
                <c:pt idx="234">
                  <c:v>43518</c:v>
                </c:pt>
                <c:pt idx="235">
                  <c:v>43521</c:v>
                </c:pt>
                <c:pt idx="236">
                  <c:v>43522</c:v>
                </c:pt>
                <c:pt idx="237">
                  <c:v>43523</c:v>
                </c:pt>
                <c:pt idx="238">
                  <c:v>43524</c:v>
                </c:pt>
                <c:pt idx="239">
                  <c:v>43525</c:v>
                </c:pt>
                <c:pt idx="240">
                  <c:v>43528</c:v>
                </c:pt>
                <c:pt idx="241">
                  <c:v>43529</c:v>
                </c:pt>
                <c:pt idx="242">
                  <c:v>43530</c:v>
                </c:pt>
                <c:pt idx="243">
                  <c:v>43531</c:v>
                </c:pt>
                <c:pt idx="244">
                  <c:v>43532</c:v>
                </c:pt>
                <c:pt idx="245">
                  <c:v>43535</c:v>
                </c:pt>
                <c:pt idx="246">
                  <c:v>43536</c:v>
                </c:pt>
                <c:pt idx="247">
                  <c:v>43537</c:v>
                </c:pt>
                <c:pt idx="248">
                  <c:v>43538</c:v>
                </c:pt>
                <c:pt idx="249">
                  <c:v>43539</c:v>
                </c:pt>
                <c:pt idx="250">
                  <c:v>43542</c:v>
                </c:pt>
                <c:pt idx="251">
                  <c:v>43543</c:v>
                </c:pt>
                <c:pt idx="252">
                  <c:v>43544</c:v>
                </c:pt>
                <c:pt idx="253">
                  <c:v>43545</c:v>
                </c:pt>
                <c:pt idx="254">
                  <c:v>43546</c:v>
                </c:pt>
                <c:pt idx="255">
                  <c:v>43549</c:v>
                </c:pt>
                <c:pt idx="256">
                  <c:v>43550</c:v>
                </c:pt>
                <c:pt idx="257">
                  <c:v>43551</c:v>
                </c:pt>
                <c:pt idx="258">
                  <c:v>43552</c:v>
                </c:pt>
                <c:pt idx="259">
                  <c:v>43553</c:v>
                </c:pt>
                <c:pt idx="260">
                  <c:v>43556</c:v>
                </c:pt>
                <c:pt idx="261">
                  <c:v>43557</c:v>
                </c:pt>
                <c:pt idx="262">
                  <c:v>43558</c:v>
                </c:pt>
                <c:pt idx="263">
                  <c:v>43559</c:v>
                </c:pt>
                <c:pt idx="264">
                  <c:v>43560</c:v>
                </c:pt>
                <c:pt idx="265">
                  <c:v>43563</c:v>
                </c:pt>
                <c:pt idx="266">
                  <c:v>43564</c:v>
                </c:pt>
                <c:pt idx="267">
                  <c:v>43565</c:v>
                </c:pt>
                <c:pt idx="268">
                  <c:v>43566</c:v>
                </c:pt>
                <c:pt idx="269">
                  <c:v>43567</c:v>
                </c:pt>
                <c:pt idx="270">
                  <c:v>43570</c:v>
                </c:pt>
                <c:pt idx="271">
                  <c:v>43571</c:v>
                </c:pt>
                <c:pt idx="272">
                  <c:v>43572</c:v>
                </c:pt>
                <c:pt idx="273">
                  <c:v>43573</c:v>
                </c:pt>
                <c:pt idx="274">
                  <c:v>43574</c:v>
                </c:pt>
                <c:pt idx="275">
                  <c:v>43577</c:v>
                </c:pt>
                <c:pt idx="276">
                  <c:v>43578</c:v>
                </c:pt>
                <c:pt idx="277">
                  <c:v>43579</c:v>
                </c:pt>
                <c:pt idx="278">
                  <c:v>43580</c:v>
                </c:pt>
                <c:pt idx="279">
                  <c:v>43581</c:v>
                </c:pt>
                <c:pt idx="280">
                  <c:v>43584</c:v>
                </c:pt>
                <c:pt idx="281">
                  <c:v>43585</c:v>
                </c:pt>
                <c:pt idx="282">
                  <c:v>43586</c:v>
                </c:pt>
                <c:pt idx="283">
                  <c:v>43587</c:v>
                </c:pt>
                <c:pt idx="284">
                  <c:v>43588</c:v>
                </c:pt>
                <c:pt idx="285">
                  <c:v>43591</c:v>
                </c:pt>
                <c:pt idx="286">
                  <c:v>43592</c:v>
                </c:pt>
                <c:pt idx="287">
                  <c:v>43593</c:v>
                </c:pt>
                <c:pt idx="288">
                  <c:v>43594</c:v>
                </c:pt>
                <c:pt idx="289">
                  <c:v>43595</c:v>
                </c:pt>
                <c:pt idx="290">
                  <c:v>43598</c:v>
                </c:pt>
                <c:pt idx="291">
                  <c:v>43599</c:v>
                </c:pt>
                <c:pt idx="292">
                  <c:v>43600</c:v>
                </c:pt>
                <c:pt idx="293">
                  <c:v>43601</c:v>
                </c:pt>
                <c:pt idx="294">
                  <c:v>43602</c:v>
                </c:pt>
                <c:pt idx="295">
                  <c:v>43605</c:v>
                </c:pt>
                <c:pt idx="296">
                  <c:v>43606</c:v>
                </c:pt>
                <c:pt idx="297">
                  <c:v>43607</c:v>
                </c:pt>
                <c:pt idx="298">
                  <c:v>43608</c:v>
                </c:pt>
                <c:pt idx="299">
                  <c:v>43609</c:v>
                </c:pt>
                <c:pt idx="300">
                  <c:v>43612</c:v>
                </c:pt>
                <c:pt idx="301">
                  <c:v>43613</c:v>
                </c:pt>
                <c:pt idx="302">
                  <c:v>43614</c:v>
                </c:pt>
                <c:pt idx="303">
                  <c:v>43615</c:v>
                </c:pt>
                <c:pt idx="304">
                  <c:v>43616</c:v>
                </c:pt>
                <c:pt idx="305">
                  <c:v>43619</c:v>
                </c:pt>
                <c:pt idx="306">
                  <c:v>43620</c:v>
                </c:pt>
                <c:pt idx="307">
                  <c:v>43621</c:v>
                </c:pt>
                <c:pt idx="308">
                  <c:v>43622</c:v>
                </c:pt>
                <c:pt idx="309">
                  <c:v>43623</c:v>
                </c:pt>
                <c:pt idx="310">
                  <c:v>43626</c:v>
                </c:pt>
                <c:pt idx="311">
                  <c:v>43627</c:v>
                </c:pt>
                <c:pt idx="312">
                  <c:v>43628</c:v>
                </c:pt>
                <c:pt idx="313">
                  <c:v>43629</c:v>
                </c:pt>
                <c:pt idx="314">
                  <c:v>43630</c:v>
                </c:pt>
                <c:pt idx="315">
                  <c:v>43633</c:v>
                </c:pt>
                <c:pt idx="316">
                  <c:v>43634</c:v>
                </c:pt>
                <c:pt idx="317">
                  <c:v>43635</c:v>
                </c:pt>
                <c:pt idx="318">
                  <c:v>43636</c:v>
                </c:pt>
                <c:pt idx="319">
                  <c:v>43637</c:v>
                </c:pt>
                <c:pt idx="320">
                  <c:v>43640</c:v>
                </c:pt>
                <c:pt idx="321">
                  <c:v>43641</c:v>
                </c:pt>
                <c:pt idx="322">
                  <c:v>43642</c:v>
                </c:pt>
                <c:pt idx="323">
                  <c:v>43643</c:v>
                </c:pt>
                <c:pt idx="324">
                  <c:v>43644</c:v>
                </c:pt>
                <c:pt idx="325">
                  <c:v>43647</c:v>
                </c:pt>
                <c:pt idx="326">
                  <c:v>43648</c:v>
                </c:pt>
                <c:pt idx="327">
                  <c:v>43649</c:v>
                </c:pt>
                <c:pt idx="328">
                  <c:v>43650</c:v>
                </c:pt>
                <c:pt idx="329">
                  <c:v>43651</c:v>
                </c:pt>
                <c:pt idx="330">
                  <c:v>43654</c:v>
                </c:pt>
                <c:pt idx="331">
                  <c:v>43655</c:v>
                </c:pt>
                <c:pt idx="332">
                  <c:v>43656</c:v>
                </c:pt>
                <c:pt idx="333">
                  <c:v>43657</c:v>
                </c:pt>
                <c:pt idx="334">
                  <c:v>43658</c:v>
                </c:pt>
                <c:pt idx="335">
                  <c:v>43661</c:v>
                </c:pt>
                <c:pt idx="336">
                  <c:v>43662</c:v>
                </c:pt>
                <c:pt idx="337">
                  <c:v>43663</c:v>
                </c:pt>
                <c:pt idx="338">
                  <c:v>43664</c:v>
                </c:pt>
                <c:pt idx="339">
                  <c:v>43665</c:v>
                </c:pt>
                <c:pt idx="340">
                  <c:v>43668</c:v>
                </c:pt>
                <c:pt idx="341">
                  <c:v>43669</c:v>
                </c:pt>
                <c:pt idx="342">
                  <c:v>43670</c:v>
                </c:pt>
                <c:pt idx="343">
                  <c:v>43671</c:v>
                </c:pt>
                <c:pt idx="344">
                  <c:v>43672</c:v>
                </c:pt>
                <c:pt idx="345">
                  <c:v>43675</c:v>
                </c:pt>
                <c:pt idx="346">
                  <c:v>43676</c:v>
                </c:pt>
                <c:pt idx="347">
                  <c:v>43677</c:v>
                </c:pt>
                <c:pt idx="348">
                  <c:v>43678</c:v>
                </c:pt>
                <c:pt idx="349">
                  <c:v>43679</c:v>
                </c:pt>
                <c:pt idx="350">
                  <c:v>43682</c:v>
                </c:pt>
                <c:pt idx="351">
                  <c:v>43683</c:v>
                </c:pt>
                <c:pt idx="352">
                  <c:v>43684</c:v>
                </c:pt>
                <c:pt idx="353">
                  <c:v>43685</c:v>
                </c:pt>
                <c:pt idx="354">
                  <c:v>43686</c:v>
                </c:pt>
                <c:pt idx="355">
                  <c:v>43689</c:v>
                </c:pt>
                <c:pt idx="356">
                  <c:v>43690</c:v>
                </c:pt>
                <c:pt idx="357">
                  <c:v>43691</c:v>
                </c:pt>
                <c:pt idx="358">
                  <c:v>43692</c:v>
                </c:pt>
                <c:pt idx="359">
                  <c:v>43693</c:v>
                </c:pt>
                <c:pt idx="360">
                  <c:v>43696</c:v>
                </c:pt>
                <c:pt idx="361">
                  <c:v>43697</c:v>
                </c:pt>
                <c:pt idx="362">
                  <c:v>43698</c:v>
                </c:pt>
                <c:pt idx="363">
                  <c:v>43699</c:v>
                </c:pt>
                <c:pt idx="364">
                  <c:v>43700</c:v>
                </c:pt>
                <c:pt idx="365">
                  <c:v>43703</c:v>
                </c:pt>
                <c:pt idx="366">
                  <c:v>43704</c:v>
                </c:pt>
                <c:pt idx="367">
                  <c:v>43705</c:v>
                </c:pt>
                <c:pt idx="368">
                  <c:v>43706</c:v>
                </c:pt>
                <c:pt idx="369">
                  <c:v>43707</c:v>
                </c:pt>
                <c:pt idx="370">
                  <c:v>43710</c:v>
                </c:pt>
                <c:pt idx="371">
                  <c:v>43711</c:v>
                </c:pt>
                <c:pt idx="372">
                  <c:v>43712</c:v>
                </c:pt>
                <c:pt idx="373">
                  <c:v>43713</c:v>
                </c:pt>
                <c:pt idx="374">
                  <c:v>43714</c:v>
                </c:pt>
                <c:pt idx="375">
                  <c:v>43717</c:v>
                </c:pt>
                <c:pt idx="376">
                  <c:v>43718</c:v>
                </c:pt>
                <c:pt idx="377">
                  <c:v>43719</c:v>
                </c:pt>
                <c:pt idx="378">
                  <c:v>43720</c:v>
                </c:pt>
                <c:pt idx="379">
                  <c:v>43721</c:v>
                </c:pt>
                <c:pt idx="380">
                  <c:v>43724</c:v>
                </c:pt>
                <c:pt idx="381">
                  <c:v>43725</c:v>
                </c:pt>
                <c:pt idx="382">
                  <c:v>43726</c:v>
                </c:pt>
                <c:pt idx="383">
                  <c:v>43727</c:v>
                </c:pt>
                <c:pt idx="384">
                  <c:v>43728</c:v>
                </c:pt>
                <c:pt idx="385">
                  <c:v>43731</c:v>
                </c:pt>
                <c:pt idx="386">
                  <c:v>43732</c:v>
                </c:pt>
                <c:pt idx="387">
                  <c:v>43733</c:v>
                </c:pt>
                <c:pt idx="388">
                  <c:v>43734</c:v>
                </c:pt>
                <c:pt idx="389">
                  <c:v>43735</c:v>
                </c:pt>
                <c:pt idx="390">
                  <c:v>43738</c:v>
                </c:pt>
                <c:pt idx="391">
                  <c:v>43739</c:v>
                </c:pt>
                <c:pt idx="392">
                  <c:v>43740</c:v>
                </c:pt>
                <c:pt idx="393">
                  <c:v>43741</c:v>
                </c:pt>
                <c:pt idx="394">
                  <c:v>43742</c:v>
                </c:pt>
                <c:pt idx="395">
                  <c:v>43745</c:v>
                </c:pt>
                <c:pt idx="396">
                  <c:v>43746</c:v>
                </c:pt>
                <c:pt idx="397">
                  <c:v>43747</c:v>
                </c:pt>
                <c:pt idx="398">
                  <c:v>43748</c:v>
                </c:pt>
                <c:pt idx="399">
                  <c:v>43749</c:v>
                </c:pt>
                <c:pt idx="400">
                  <c:v>43752</c:v>
                </c:pt>
                <c:pt idx="401">
                  <c:v>43753</c:v>
                </c:pt>
                <c:pt idx="402">
                  <c:v>43754</c:v>
                </c:pt>
                <c:pt idx="403">
                  <c:v>43755</c:v>
                </c:pt>
                <c:pt idx="404">
                  <c:v>43756</c:v>
                </c:pt>
                <c:pt idx="405">
                  <c:v>43759</c:v>
                </c:pt>
                <c:pt idx="406">
                  <c:v>43760</c:v>
                </c:pt>
                <c:pt idx="407">
                  <c:v>43761</c:v>
                </c:pt>
                <c:pt idx="408">
                  <c:v>43762</c:v>
                </c:pt>
                <c:pt idx="409">
                  <c:v>43763</c:v>
                </c:pt>
                <c:pt idx="410">
                  <c:v>43766</c:v>
                </c:pt>
                <c:pt idx="411">
                  <c:v>43767</c:v>
                </c:pt>
                <c:pt idx="412">
                  <c:v>43768</c:v>
                </c:pt>
                <c:pt idx="413">
                  <c:v>43769</c:v>
                </c:pt>
                <c:pt idx="414">
                  <c:v>43770</c:v>
                </c:pt>
                <c:pt idx="415">
                  <c:v>43773</c:v>
                </c:pt>
                <c:pt idx="416">
                  <c:v>43774</c:v>
                </c:pt>
                <c:pt idx="417">
                  <c:v>43775</c:v>
                </c:pt>
                <c:pt idx="418">
                  <c:v>43776</c:v>
                </c:pt>
                <c:pt idx="419">
                  <c:v>43777</c:v>
                </c:pt>
                <c:pt idx="420">
                  <c:v>43780</c:v>
                </c:pt>
                <c:pt idx="421">
                  <c:v>43781</c:v>
                </c:pt>
                <c:pt idx="422">
                  <c:v>43782</c:v>
                </c:pt>
                <c:pt idx="423">
                  <c:v>43783</c:v>
                </c:pt>
                <c:pt idx="424">
                  <c:v>43784</c:v>
                </c:pt>
                <c:pt idx="425">
                  <c:v>43787</c:v>
                </c:pt>
                <c:pt idx="426">
                  <c:v>43788</c:v>
                </c:pt>
                <c:pt idx="427">
                  <c:v>43789</c:v>
                </c:pt>
                <c:pt idx="428">
                  <c:v>43790</c:v>
                </c:pt>
                <c:pt idx="429">
                  <c:v>43791</c:v>
                </c:pt>
                <c:pt idx="430">
                  <c:v>43794</c:v>
                </c:pt>
                <c:pt idx="431">
                  <c:v>43795</c:v>
                </c:pt>
                <c:pt idx="432">
                  <c:v>43796</c:v>
                </c:pt>
                <c:pt idx="433">
                  <c:v>43797</c:v>
                </c:pt>
                <c:pt idx="434">
                  <c:v>43798</c:v>
                </c:pt>
                <c:pt idx="435">
                  <c:v>43801</c:v>
                </c:pt>
                <c:pt idx="436">
                  <c:v>43802</c:v>
                </c:pt>
                <c:pt idx="437">
                  <c:v>43803</c:v>
                </c:pt>
                <c:pt idx="438">
                  <c:v>43804</c:v>
                </c:pt>
                <c:pt idx="439">
                  <c:v>43805</c:v>
                </c:pt>
                <c:pt idx="440">
                  <c:v>43808</c:v>
                </c:pt>
                <c:pt idx="441">
                  <c:v>43809</c:v>
                </c:pt>
                <c:pt idx="442">
                  <c:v>43810</c:v>
                </c:pt>
                <c:pt idx="443">
                  <c:v>43811</c:v>
                </c:pt>
                <c:pt idx="444">
                  <c:v>43812</c:v>
                </c:pt>
                <c:pt idx="445">
                  <c:v>43815</c:v>
                </c:pt>
                <c:pt idx="446">
                  <c:v>43816</c:v>
                </c:pt>
                <c:pt idx="447">
                  <c:v>43817</c:v>
                </c:pt>
                <c:pt idx="448">
                  <c:v>43818</c:v>
                </c:pt>
                <c:pt idx="449">
                  <c:v>43819</c:v>
                </c:pt>
                <c:pt idx="450">
                  <c:v>43822</c:v>
                </c:pt>
                <c:pt idx="451">
                  <c:v>43823</c:v>
                </c:pt>
                <c:pt idx="452">
                  <c:v>43824</c:v>
                </c:pt>
                <c:pt idx="453">
                  <c:v>43825</c:v>
                </c:pt>
                <c:pt idx="454">
                  <c:v>43826</c:v>
                </c:pt>
                <c:pt idx="455">
                  <c:v>43829</c:v>
                </c:pt>
                <c:pt idx="456">
                  <c:v>43830</c:v>
                </c:pt>
                <c:pt idx="457">
                  <c:v>43831</c:v>
                </c:pt>
                <c:pt idx="458">
                  <c:v>43832</c:v>
                </c:pt>
                <c:pt idx="459">
                  <c:v>43833</c:v>
                </c:pt>
                <c:pt idx="460">
                  <c:v>43836</c:v>
                </c:pt>
                <c:pt idx="461">
                  <c:v>43837</c:v>
                </c:pt>
                <c:pt idx="462">
                  <c:v>43838</c:v>
                </c:pt>
                <c:pt idx="463">
                  <c:v>43839</c:v>
                </c:pt>
                <c:pt idx="464">
                  <c:v>43840</c:v>
                </c:pt>
                <c:pt idx="465">
                  <c:v>43843</c:v>
                </c:pt>
                <c:pt idx="466">
                  <c:v>43844</c:v>
                </c:pt>
                <c:pt idx="467">
                  <c:v>43845</c:v>
                </c:pt>
                <c:pt idx="468">
                  <c:v>43846</c:v>
                </c:pt>
                <c:pt idx="469">
                  <c:v>43847</c:v>
                </c:pt>
                <c:pt idx="470">
                  <c:v>43850</c:v>
                </c:pt>
                <c:pt idx="471">
                  <c:v>43851</c:v>
                </c:pt>
                <c:pt idx="472">
                  <c:v>43852</c:v>
                </c:pt>
                <c:pt idx="473">
                  <c:v>43853</c:v>
                </c:pt>
                <c:pt idx="474">
                  <c:v>43854</c:v>
                </c:pt>
                <c:pt idx="475">
                  <c:v>43857</c:v>
                </c:pt>
                <c:pt idx="476">
                  <c:v>43858</c:v>
                </c:pt>
                <c:pt idx="477">
                  <c:v>43859</c:v>
                </c:pt>
                <c:pt idx="478">
                  <c:v>43860</c:v>
                </c:pt>
                <c:pt idx="479">
                  <c:v>43861</c:v>
                </c:pt>
                <c:pt idx="480">
                  <c:v>43864</c:v>
                </c:pt>
                <c:pt idx="481">
                  <c:v>43865</c:v>
                </c:pt>
                <c:pt idx="482">
                  <c:v>43866</c:v>
                </c:pt>
                <c:pt idx="483">
                  <c:v>43867</c:v>
                </c:pt>
                <c:pt idx="484">
                  <c:v>43868</c:v>
                </c:pt>
                <c:pt idx="485">
                  <c:v>43871</c:v>
                </c:pt>
                <c:pt idx="486">
                  <c:v>43872</c:v>
                </c:pt>
                <c:pt idx="487">
                  <c:v>43873</c:v>
                </c:pt>
                <c:pt idx="488">
                  <c:v>43874</c:v>
                </c:pt>
                <c:pt idx="489">
                  <c:v>43875</c:v>
                </c:pt>
                <c:pt idx="490">
                  <c:v>43878</c:v>
                </c:pt>
                <c:pt idx="491">
                  <c:v>43879</c:v>
                </c:pt>
                <c:pt idx="492">
                  <c:v>43880</c:v>
                </c:pt>
                <c:pt idx="493">
                  <c:v>43881</c:v>
                </c:pt>
                <c:pt idx="494">
                  <c:v>43882</c:v>
                </c:pt>
                <c:pt idx="495">
                  <c:v>43885</c:v>
                </c:pt>
                <c:pt idx="496">
                  <c:v>43886</c:v>
                </c:pt>
                <c:pt idx="497">
                  <c:v>43887</c:v>
                </c:pt>
                <c:pt idx="498">
                  <c:v>43888</c:v>
                </c:pt>
                <c:pt idx="499">
                  <c:v>43889</c:v>
                </c:pt>
                <c:pt idx="500">
                  <c:v>43892</c:v>
                </c:pt>
                <c:pt idx="501">
                  <c:v>43893</c:v>
                </c:pt>
                <c:pt idx="502">
                  <c:v>43894</c:v>
                </c:pt>
                <c:pt idx="503">
                  <c:v>43895</c:v>
                </c:pt>
                <c:pt idx="504">
                  <c:v>43896</c:v>
                </c:pt>
                <c:pt idx="505">
                  <c:v>43899</c:v>
                </c:pt>
                <c:pt idx="506">
                  <c:v>43900</c:v>
                </c:pt>
                <c:pt idx="507">
                  <c:v>43901</c:v>
                </c:pt>
                <c:pt idx="508">
                  <c:v>43902</c:v>
                </c:pt>
                <c:pt idx="509">
                  <c:v>43903</c:v>
                </c:pt>
                <c:pt idx="510">
                  <c:v>43906</c:v>
                </c:pt>
                <c:pt idx="511">
                  <c:v>43907</c:v>
                </c:pt>
                <c:pt idx="512">
                  <c:v>43908</c:v>
                </c:pt>
                <c:pt idx="513">
                  <c:v>43909</c:v>
                </c:pt>
                <c:pt idx="514">
                  <c:v>43910</c:v>
                </c:pt>
                <c:pt idx="515">
                  <c:v>43913</c:v>
                </c:pt>
                <c:pt idx="516">
                  <c:v>43914</c:v>
                </c:pt>
                <c:pt idx="517">
                  <c:v>43915</c:v>
                </c:pt>
                <c:pt idx="518">
                  <c:v>43916</c:v>
                </c:pt>
                <c:pt idx="519">
                  <c:v>43917</c:v>
                </c:pt>
                <c:pt idx="520">
                  <c:v>43920</c:v>
                </c:pt>
                <c:pt idx="521">
                  <c:v>43921</c:v>
                </c:pt>
                <c:pt idx="522">
                  <c:v>43922</c:v>
                </c:pt>
                <c:pt idx="523">
                  <c:v>43923</c:v>
                </c:pt>
                <c:pt idx="524">
                  <c:v>43924</c:v>
                </c:pt>
                <c:pt idx="525">
                  <c:v>43927</c:v>
                </c:pt>
                <c:pt idx="526">
                  <c:v>43928</c:v>
                </c:pt>
                <c:pt idx="527">
                  <c:v>43929</c:v>
                </c:pt>
                <c:pt idx="528">
                  <c:v>43930</c:v>
                </c:pt>
                <c:pt idx="529">
                  <c:v>43931</c:v>
                </c:pt>
                <c:pt idx="530">
                  <c:v>43934</c:v>
                </c:pt>
                <c:pt idx="531">
                  <c:v>43935</c:v>
                </c:pt>
                <c:pt idx="532">
                  <c:v>43936</c:v>
                </c:pt>
                <c:pt idx="533">
                  <c:v>43937</c:v>
                </c:pt>
                <c:pt idx="534">
                  <c:v>43938</c:v>
                </c:pt>
                <c:pt idx="535">
                  <c:v>43941</c:v>
                </c:pt>
                <c:pt idx="536">
                  <c:v>43942</c:v>
                </c:pt>
                <c:pt idx="537">
                  <c:v>43943</c:v>
                </c:pt>
                <c:pt idx="538">
                  <c:v>43944</c:v>
                </c:pt>
                <c:pt idx="539">
                  <c:v>43945</c:v>
                </c:pt>
                <c:pt idx="540">
                  <c:v>43948</c:v>
                </c:pt>
                <c:pt idx="541">
                  <c:v>43949</c:v>
                </c:pt>
                <c:pt idx="542">
                  <c:v>43950</c:v>
                </c:pt>
                <c:pt idx="543">
                  <c:v>43951</c:v>
                </c:pt>
                <c:pt idx="544">
                  <c:v>43952</c:v>
                </c:pt>
                <c:pt idx="545">
                  <c:v>43955</c:v>
                </c:pt>
                <c:pt idx="546">
                  <c:v>43956</c:v>
                </c:pt>
                <c:pt idx="547">
                  <c:v>43957</c:v>
                </c:pt>
                <c:pt idx="548">
                  <c:v>43958</c:v>
                </c:pt>
                <c:pt idx="549">
                  <c:v>43959</c:v>
                </c:pt>
                <c:pt idx="550">
                  <c:v>43962</c:v>
                </c:pt>
                <c:pt idx="551">
                  <c:v>43963</c:v>
                </c:pt>
                <c:pt idx="552">
                  <c:v>43964</c:v>
                </c:pt>
                <c:pt idx="553">
                  <c:v>43965</c:v>
                </c:pt>
                <c:pt idx="554">
                  <c:v>43966</c:v>
                </c:pt>
                <c:pt idx="555">
                  <c:v>43969</c:v>
                </c:pt>
                <c:pt idx="556">
                  <c:v>43970</c:v>
                </c:pt>
                <c:pt idx="557">
                  <c:v>43971</c:v>
                </c:pt>
                <c:pt idx="558">
                  <c:v>43972</c:v>
                </c:pt>
                <c:pt idx="559">
                  <c:v>43973</c:v>
                </c:pt>
                <c:pt idx="560">
                  <c:v>43976</c:v>
                </c:pt>
                <c:pt idx="561">
                  <c:v>43977</c:v>
                </c:pt>
                <c:pt idx="562">
                  <c:v>43978</c:v>
                </c:pt>
                <c:pt idx="563">
                  <c:v>43979</c:v>
                </c:pt>
                <c:pt idx="564">
                  <c:v>43980</c:v>
                </c:pt>
                <c:pt idx="565">
                  <c:v>43983</c:v>
                </c:pt>
                <c:pt idx="566">
                  <c:v>43984</c:v>
                </c:pt>
                <c:pt idx="567">
                  <c:v>43985</c:v>
                </c:pt>
                <c:pt idx="568">
                  <c:v>43986</c:v>
                </c:pt>
                <c:pt idx="569">
                  <c:v>43987</c:v>
                </c:pt>
                <c:pt idx="570">
                  <c:v>43990</c:v>
                </c:pt>
                <c:pt idx="571">
                  <c:v>43991</c:v>
                </c:pt>
                <c:pt idx="572">
                  <c:v>43992</c:v>
                </c:pt>
                <c:pt idx="573">
                  <c:v>43993</c:v>
                </c:pt>
                <c:pt idx="574">
                  <c:v>43994</c:v>
                </c:pt>
                <c:pt idx="575">
                  <c:v>43997</c:v>
                </c:pt>
                <c:pt idx="576">
                  <c:v>43998</c:v>
                </c:pt>
                <c:pt idx="577">
                  <c:v>43999</c:v>
                </c:pt>
                <c:pt idx="578">
                  <c:v>44000</c:v>
                </c:pt>
                <c:pt idx="579">
                  <c:v>44001</c:v>
                </c:pt>
                <c:pt idx="580">
                  <c:v>44004</c:v>
                </c:pt>
                <c:pt idx="581">
                  <c:v>44005</c:v>
                </c:pt>
                <c:pt idx="582">
                  <c:v>44006</c:v>
                </c:pt>
                <c:pt idx="583">
                  <c:v>44007</c:v>
                </c:pt>
                <c:pt idx="584">
                  <c:v>44008</c:v>
                </c:pt>
                <c:pt idx="585">
                  <c:v>44011</c:v>
                </c:pt>
                <c:pt idx="586">
                  <c:v>44012</c:v>
                </c:pt>
                <c:pt idx="587">
                  <c:v>44013</c:v>
                </c:pt>
                <c:pt idx="588">
                  <c:v>44014</c:v>
                </c:pt>
                <c:pt idx="589">
                  <c:v>44015</c:v>
                </c:pt>
                <c:pt idx="590">
                  <c:v>44018</c:v>
                </c:pt>
                <c:pt idx="591">
                  <c:v>44019</c:v>
                </c:pt>
                <c:pt idx="592">
                  <c:v>44020</c:v>
                </c:pt>
                <c:pt idx="593">
                  <c:v>44021</c:v>
                </c:pt>
                <c:pt idx="594">
                  <c:v>44022</c:v>
                </c:pt>
                <c:pt idx="595">
                  <c:v>44025</c:v>
                </c:pt>
                <c:pt idx="596">
                  <c:v>44026</c:v>
                </c:pt>
                <c:pt idx="597">
                  <c:v>44027</c:v>
                </c:pt>
                <c:pt idx="598">
                  <c:v>44028</c:v>
                </c:pt>
                <c:pt idx="599">
                  <c:v>44029</c:v>
                </c:pt>
                <c:pt idx="600">
                  <c:v>44032</c:v>
                </c:pt>
                <c:pt idx="601">
                  <c:v>44033</c:v>
                </c:pt>
                <c:pt idx="602">
                  <c:v>44034</c:v>
                </c:pt>
                <c:pt idx="603">
                  <c:v>44035</c:v>
                </c:pt>
                <c:pt idx="604">
                  <c:v>44036</c:v>
                </c:pt>
                <c:pt idx="605">
                  <c:v>44039</c:v>
                </c:pt>
                <c:pt idx="606">
                  <c:v>44040</c:v>
                </c:pt>
                <c:pt idx="607">
                  <c:v>44041</c:v>
                </c:pt>
                <c:pt idx="608">
                  <c:v>44042</c:v>
                </c:pt>
                <c:pt idx="609">
                  <c:v>44043</c:v>
                </c:pt>
                <c:pt idx="610">
                  <c:v>44046</c:v>
                </c:pt>
                <c:pt idx="611">
                  <c:v>44047</c:v>
                </c:pt>
                <c:pt idx="612">
                  <c:v>44048</c:v>
                </c:pt>
                <c:pt idx="613">
                  <c:v>44049</c:v>
                </c:pt>
                <c:pt idx="614">
                  <c:v>44050</c:v>
                </c:pt>
                <c:pt idx="615">
                  <c:v>44053</c:v>
                </c:pt>
                <c:pt idx="616">
                  <c:v>44054</c:v>
                </c:pt>
                <c:pt idx="617">
                  <c:v>44055</c:v>
                </c:pt>
                <c:pt idx="618">
                  <c:v>44056</c:v>
                </c:pt>
                <c:pt idx="619">
                  <c:v>44057</c:v>
                </c:pt>
                <c:pt idx="620">
                  <c:v>44060</c:v>
                </c:pt>
                <c:pt idx="621">
                  <c:v>44061</c:v>
                </c:pt>
                <c:pt idx="622">
                  <c:v>44062</c:v>
                </c:pt>
                <c:pt idx="623">
                  <c:v>44063</c:v>
                </c:pt>
                <c:pt idx="624">
                  <c:v>44064</c:v>
                </c:pt>
                <c:pt idx="625">
                  <c:v>44067</c:v>
                </c:pt>
                <c:pt idx="626">
                  <c:v>44068</c:v>
                </c:pt>
                <c:pt idx="627">
                  <c:v>44069</c:v>
                </c:pt>
                <c:pt idx="628">
                  <c:v>44070</c:v>
                </c:pt>
                <c:pt idx="629">
                  <c:v>44071</c:v>
                </c:pt>
                <c:pt idx="630">
                  <c:v>44074</c:v>
                </c:pt>
                <c:pt idx="631">
                  <c:v>44075</c:v>
                </c:pt>
                <c:pt idx="632">
                  <c:v>44076</c:v>
                </c:pt>
                <c:pt idx="633">
                  <c:v>44077</c:v>
                </c:pt>
                <c:pt idx="634">
                  <c:v>44078</c:v>
                </c:pt>
                <c:pt idx="635">
                  <c:v>44081</c:v>
                </c:pt>
                <c:pt idx="636">
                  <c:v>44082</c:v>
                </c:pt>
                <c:pt idx="637">
                  <c:v>44083</c:v>
                </c:pt>
                <c:pt idx="638">
                  <c:v>44084</c:v>
                </c:pt>
                <c:pt idx="639">
                  <c:v>44085</c:v>
                </c:pt>
                <c:pt idx="640">
                  <c:v>44088</c:v>
                </c:pt>
                <c:pt idx="641">
                  <c:v>44089</c:v>
                </c:pt>
                <c:pt idx="642">
                  <c:v>44090</c:v>
                </c:pt>
                <c:pt idx="643">
                  <c:v>44091</c:v>
                </c:pt>
                <c:pt idx="644">
                  <c:v>44092</c:v>
                </c:pt>
                <c:pt idx="645">
                  <c:v>44095</c:v>
                </c:pt>
                <c:pt idx="646">
                  <c:v>44096</c:v>
                </c:pt>
                <c:pt idx="647">
                  <c:v>44097</c:v>
                </c:pt>
                <c:pt idx="648">
                  <c:v>44098</c:v>
                </c:pt>
                <c:pt idx="649">
                  <c:v>44099</c:v>
                </c:pt>
                <c:pt idx="650">
                  <c:v>44102</c:v>
                </c:pt>
                <c:pt idx="651">
                  <c:v>44103</c:v>
                </c:pt>
                <c:pt idx="652">
                  <c:v>44104</c:v>
                </c:pt>
                <c:pt idx="653">
                  <c:v>44105</c:v>
                </c:pt>
                <c:pt idx="654">
                  <c:v>44106</c:v>
                </c:pt>
                <c:pt idx="655">
                  <c:v>44109</c:v>
                </c:pt>
                <c:pt idx="656">
                  <c:v>44110</c:v>
                </c:pt>
                <c:pt idx="657">
                  <c:v>44111</c:v>
                </c:pt>
                <c:pt idx="658">
                  <c:v>44112</c:v>
                </c:pt>
                <c:pt idx="659">
                  <c:v>44113</c:v>
                </c:pt>
                <c:pt idx="660">
                  <c:v>44116</c:v>
                </c:pt>
                <c:pt idx="661">
                  <c:v>44117</c:v>
                </c:pt>
                <c:pt idx="662">
                  <c:v>44118</c:v>
                </c:pt>
                <c:pt idx="663">
                  <c:v>44119</c:v>
                </c:pt>
                <c:pt idx="664">
                  <c:v>44120</c:v>
                </c:pt>
                <c:pt idx="665">
                  <c:v>44123</c:v>
                </c:pt>
                <c:pt idx="666">
                  <c:v>44124</c:v>
                </c:pt>
                <c:pt idx="667">
                  <c:v>44125</c:v>
                </c:pt>
                <c:pt idx="668">
                  <c:v>44126</c:v>
                </c:pt>
                <c:pt idx="669">
                  <c:v>44127</c:v>
                </c:pt>
                <c:pt idx="670">
                  <c:v>44130</c:v>
                </c:pt>
                <c:pt idx="671">
                  <c:v>44131</c:v>
                </c:pt>
                <c:pt idx="672">
                  <c:v>44132</c:v>
                </c:pt>
                <c:pt idx="673">
                  <c:v>44133</c:v>
                </c:pt>
                <c:pt idx="674">
                  <c:v>44134</c:v>
                </c:pt>
                <c:pt idx="675">
                  <c:v>44137</c:v>
                </c:pt>
                <c:pt idx="676">
                  <c:v>44138</c:v>
                </c:pt>
                <c:pt idx="677">
                  <c:v>44139</c:v>
                </c:pt>
                <c:pt idx="678">
                  <c:v>44140</c:v>
                </c:pt>
                <c:pt idx="679">
                  <c:v>44141</c:v>
                </c:pt>
                <c:pt idx="680">
                  <c:v>44144</c:v>
                </c:pt>
                <c:pt idx="681">
                  <c:v>44145</c:v>
                </c:pt>
                <c:pt idx="682">
                  <c:v>44146</c:v>
                </c:pt>
                <c:pt idx="683">
                  <c:v>44147</c:v>
                </c:pt>
                <c:pt idx="684">
                  <c:v>44148</c:v>
                </c:pt>
                <c:pt idx="685">
                  <c:v>44151</c:v>
                </c:pt>
                <c:pt idx="686">
                  <c:v>44152</c:v>
                </c:pt>
                <c:pt idx="687">
                  <c:v>44153</c:v>
                </c:pt>
                <c:pt idx="688">
                  <c:v>44154</c:v>
                </c:pt>
                <c:pt idx="689">
                  <c:v>44155</c:v>
                </c:pt>
                <c:pt idx="690">
                  <c:v>44158</c:v>
                </c:pt>
                <c:pt idx="691">
                  <c:v>44159</c:v>
                </c:pt>
                <c:pt idx="692">
                  <c:v>44160</c:v>
                </c:pt>
                <c:pt idx="693">
                  <c:v>44161</c:v>
                </c:pt>
                <c:pt idx="694">
                  <c:v>44162</c:v>
                </c:pt>
                <c:pt idx="695">
                  <c:v>44165</c:v>
                </c:pt>
                <c:pt idx="696">
                  <c:v>44166</c:v>
                </c:pt>
                <c:pt idx="697">
                  <c:v>44167</c:v>
                </c:pt>
                <c:pt idx="698">
                  <c:v>44168</c:v>
                </c:pt>
                <c:pt idx="699">
                  <c:v>44169</c:v>
                </c:pt>
                <c:pt idx="700">
                  <c:v>44172</c:v>
                </c:pt>
                <c:pt idx="701">
                  <c:v>44173</c:v>
                </c:pt>
                <c:pt idx="702">
                  <c:v>44174</c:v>
                </c:pt>
                <c:pt idx="703">
                  <c:v>44175</c:v>
                </c:pt>
                <c:pt idx="704">
                  <c:v>44176</c:v>
                </c:pt>
                <c:pt idx="705">
                  <c:v>44179</c:v>
                </c:pt>
                <c:pt idx="706">
                  <c:v>44180</c:v>
                </c:pt>
                <c:pt idx="707">
                  <c:v>44181</c:v>
                </c:pt>
                <c:pt idx="708">
                  <c:v>44182</c:v>
                </c:pt>
                <c:pt idx="709">
                  <c:v>44183</c:v>
                </c:pt>
                <c:pt idx="710">
                  <c:v>44186</c:v>
                </c:pt>
                <c:pt idx="711">
                  <c:v>44187</c:v>
                </c:pt>
                <c:pt idx="712">
                  <c:v>44188</c:v>
                </c:pt>
                <c:pt idx="713">
                  <c:v>44189</c:v>
                </c:pt>
                <c:pt idx="714">
                  <c:v>44190</c:v>
                </c:pt>
                <c:pt idx="715">
                  <c:v>44193</c:v>
                </c:pt>
                <c:pt idx="716">
                  <c:v>44194</c:v>
                </c:pt>
                <c:pt idx="717">
                  <c:v>44195</c:v>
                </c:pt>
                <c:pt idx="718">
                  <c:v>44196</c:v>
                </c:pt>
                <c:pt idx="719">
                  <c:v>44197</c:v>
                </c:pt>
                <c:pt idx="720">
                  <c:v>44200</c:v>
                </c:pt>
                <c:pt idx="721">
                  <c:v>44201</c:v>
                </c:pt>
                <c:pt idx="722">
                  <c:v>44202</c:v>
                </c:pt>
                <c:pt idx="723">
                  <c:v>44203</c:v>
                </c:pt>
                <c:pt idx="724">
                  <c:v>44204</c:v>
                </c:pt>
                <c:pt idx="725">
                  <c:v>44207</c:v>
                </c:pt>
                <c:pt idx="726">
                  <c:v>44208</c:v>
                </c:pt>
                <c:pt idx="727">
                  <c:v>44209</c:v>
                </c:pt>
                <c:pt idx="728">
                  <c:v>44210</c:v>
                </c:pt>
                <c:pt idx="729">
                  <c:v>44211</c:v>
                </c:pt>
                <c:pt idx="730">
                  <c:v>44214</c:v>
                </c:pt>
                <c:pt idx="731">
                  <c:v>44215</c:v>
                </c:pt>
                <c:pt idx="732">
                  <c:v>44216</c:v>
                </c:pt>
                <c:pt idx="733">
                  <c:v>44217</c:v>
                </c:pt>
                <c:pt idx="734">
                  <c:v>44218</c:v>
                </c:pt>
                <c:pt idx="735">
                  <c:v>44221</c:v>
                </c:pt>
                <c:pt idx="736">
                  <c:v>44222</c:v>
                </c:pt>
                <c:pt idx="737">
                  <c:v>44223</c:v>
                </c:pt>
                <c:pt idx="738">
                  <c:v>44224</c:v>
                </c:pt>
                <c:pt idx="739">
                  <c:v>44225</c:v>
                </c:pt>
                <c:pt idx="740">
                  <c:v>44228</c:v>
                </c:pt>
                <c:pt idx="741">
                  <c:v>44229</c:v>
                </c:pt>
                <c:pt idx="742">
                  <c:v>44230</c:v>
                </c:pt>
                <c:pt idx="743">
                  <c:v>44231</c:v>
                </c:pt>
                <c:pt idx="744">
                  <c:v>44232</c:v>
                </c:pt>
                <c:pt idx="745">
                  <c:v>44235</c:v>
                </c:pt>
                <c:pt idx="746">
                  <c:v>44236</c:v>
                </c:pt>
                <c:pt idx="747">
                  <c:v>44237</c:v>
                </c:pt>
                <c:pt idx="748">
                  <c:v>44238</c:v>
                </c:pt>
                <c:pt idx="749">
                  <c:v>44239</c:v>
                </c:pt>
                <c:pt idx="750">
                  <c:v>44242</c:v>
                </c:pt>
                <c:pt idx="751">
                  <c:v>44243</c:v>
                </c:pt>
                <c:pt idx="752">
                  <c:v>44244</c:v>
                </c:pt>
                <c:pt idx="753">
                  <c:v>44245</c:v>
                </c:pt>
                <c:pt idx="754">
                  <c:v>44246</c:v>
                </c:pt>
                <c:pt idx="755">
                  <c:v>44249</c:v>
                </c:pt>
                <c:pt idx="756">
                  <c:v>44250</c:v>
                </c:pt>
                <c:pt idx="757">
                  <c:v>44251</c:v>
                </c:pt>
                <c:pt idx="758">
                  <c:v>44252</c:v>
                </c:pt>
                <c:pt idx="759">
                  <c:v>44253</c:v>
                </c:pt>
                <c:pt idx="760">
                  <c:v>44256</c:v>
                </c:pt>
                <c:pt idx="761">
                  <c:v>44257</c:v>
                </c:pt>
                <c:pt idx="762">
                  <c:v>44258</c:v>
                </c:pt>
                <c:pt idx="763">
                  <c:v>44259</c:v>
                </c:pt>
                <c:pt idx="764">
                  <c:v>44260</c:v>
                </c:pt>
                <c:pt idx="765">
                  <c:v>44263</c:v>
                </c:pt>
                <c:pt idx="766">
                  <c:v>44264</c:v>
                </c:pt>
                <c:pt idx="767">
                  <c:v>44265</c:v>
                </c:pt>
                <c:pt idx="768">
                  <c:v>44266</c:v>
                </c:pt>
                <c:pt idx="769">
                  <c:v>44267</c:v>
                </c:pt>
                <c:pt idx="770">
                  <c:v>44270</c:v>
                </c:pt>
                <c:pt idx="771">
                  <c:v>44271</c:v>
                </c:pt>
                <c:pt idx="772">
                  <c:v>44272</c:v>
                </c:pt>
                <c:pt idx="773">
                  <c:v>44273</c:v>
                </c:pt>
                <c:pt idx="774">
                  <c:v>44274</c:v>
                </c:pt>
                <c:pt idx="775">
                  <c:v>44277</c:v>
                </c:pt>
                <c:pt idx="776">
                  <c:v>44278</c:v>
                </c:pt>
                <c:pt idx="777">
                  <c:v>44279</c:v>
                </c:pt>
                <c:pt idx="778">
                  <c:v>44280</c:v>
                </c:pt>
                <c:pt idx="779">
                  <c:v>44281</c:v>
                </c:pt>
                <c:pt idx="780">
                  <c:v>44284</c:v>
                </c:pt>
                <c:pt idx="781">
                  <c:v>44285</c:v>
                </c:pt>
                <c:pt idx="782">
                  <c:v>44286</c:v>
                </c:pt>
                <c:pt idx="783">
                  <c:v>44287</c:v>
                </c:pt>
                <c:pt idx="784">
                  <c:v>44288</c:v>
                </c:pt>
                <c:pt idx="785">
                  <c:v>44291</c:v>
                </c:pt>
                <c:pt idx="786">
                  <c:v>44292</c:v>
                </c:pt>
                <c:pt idx="787">
                  <c:v>44293</c:v>
                </c:pt>
                <c:pt idx="788">
                  <c:v>44294</c:v>
                </c:pt>
                <c:pt idx="789">
                  <c:v>44295</c:v>
                </c:pt>
                <c:pt idx="790">
                  <c:v>44298</c:v>
                </c:pt>
                <c:pt idx="791">
                  <c:v>44299</c:v>
                </c:pt>
                <c:pt idx="792">
                  <c:v>44300</c:v>
                </c:pt>
                <c:pt idx="793">
                  <c:v>44301</c:v>
                </c:pt>
                <c:pt idx="794">
                  <c:v>44302</c:v>
                </c:pt>
                <c:pt idx="795">
                  <c:v>44305</c:v>
                </c:pt>
                <c:pt idx="796">
                  <c:v>44306</c:v>
                </c:pt>
                <c:pt idx="797">
                  <c:v>44307</c:v>
                </c:pt>
                <c:pt idx="798">
                  <c:v>44308</c:v>
                </c:pt>
                <c:pt idx="799">
                  <c:v>44309</c:v>
                </c:pt>
                <c:pt idx="800">
                  <c:v>44312</c:v>
                </c:pt>
                <c:pt idx="801">
                  <c:v>44313</c:v>
                </c:pt>
                <c:pt idx="802">
                  <c:v>44314</c:v>
                </c:pt>
                <c:pt idx="803">
                  <c:v>44315</c:v>
                </c:pt>
                <c:pt idx="804">
                  <c:v>44316</c:v>
                </c:pt>
                <c:pt idx="805">
                  <c:v>44319</c:v>
                </c:pt>
                <c:pt idx="806">
                  <c:v>44320</c:v>
                </c:pt>
                <c:pt idx="807">
                  <c:v>44321</c:v>
                </c:pt>
                <c:pt idx="808">
                  <c:v>44322</c:v>
                </c:pt>
                <c:pt idx="809">
                  <c:v>44323</c:v>
                </c:pt>
                <c:pt idx="810">
                  <c:v>44326</c:v>
                </c:pt>
                <c:pt idx="811">
                  <c:v>44327</c:v>
                </c:pt>
                <c:pt idx="812">
                  <c:v>44328</c:v>
                </c:pt>
                <c:pt idx="813">
                  <c:v>44329</c:v>
                </c:pt>
                <c:pt idx="814">
                  <c:v>44330</c:v>
                </c:pt>
                <c:pt idx="815">
                  <c:v>44333</c:v>
                </c:pt>
                <c:pt idx="816">
                  <c:v>44334</c:v>
                </c:pt>
                <c:pt idx="817">
                  <c:v>44335</c:v>
                </c:pt>
                <c:pt idx="818">
                  <c:v>44336</c:v>
                </c:pt>
                <c:pt idx="819">
                  <c:v>44337</c:v>
                </c:pt>
                <c:pt idx="820">
                  <c:v>44340</c:v>
                </c:pt>
                <c:pt idx="821">
                  <c:v>44341</c:v>
                </c:pt>
                <c:pt idx="822">
                  <c:v>44342</c:v>
                </c:pt>
                <c:pt idx="823">
                  <c:v>44343</c:v>
                </c:pt>
                <c:pt idx="824">
                  <c:v>44344</c:v>
                </c:pt>
                <c:pt idx="825">
                  <c:v>44347</c:v>
                </c:pt>
                <c:pt idx="826">
                  <c:v>44348</c:v>
                </c:pt>
                <c:pt idx="827">
                  <c:v>44349</c:v>
                </c:pt>
                <c:pt idx="828">
                  <c:v>44350</c:v>
                </c:pt>
                <c:pt idx="829">
                  <c:v>44351</c:v>
                </c:pt>
                <c:pt idx="830">
                  <c:v>44352</c:v>
                </c:pt>
                <c:pt idx="831">
                  <c:v>44353</c:v>
                </c:pt>
                <c:pt idx="832">
                  <c:v>44354</c:v>
                </c:pt>
                <c:pt idx="833">
                  <c:v>44355</c:v>
                </c:pt>
                <c:pt idx="834">
                  <c:v>44356</c:v>
                </c:pt>
                <c:pt idx="835">
                  <c:v>44357</c:v>
                </c:pt>
                <c:pt idx="836">
                  <c:v>44358</c:v>
                </c:pt>
                <c:pt idx="837">
                  <c:v>44359</c:v>
                </c:pt>
                <c:pt idx="838">
                  <c:v>44360</c:v>
                </c:pt>
                <c:pt idx="839">
                  <c:v>44361</c:v>
                </c:pt>
                <c:pt idx="840">
                  <c:v>44362</c:v>
                </c:pt>
                <c:pt idx="841">
                  <c:v>44363</c:v>
                </c:pt>
                <c:pt idx="842">
                  <c:v>44364</c:v>
                </c:pt>
                <c:pt idx="843">
                  <c:v>44365</c:v>
                </c:pt>
                <c:pt idx="844">
                  <c:v>44366</c:v>
                </c:pt>
                <c:pt idx="845">
                  <c:v>44367</c:v>
                </c:pt>
                <c:pt idx="846">
                  <c:v>44368</c:v>
                </c:pt>
                <c:pt idx="847">
                  <c:v>44369</c:v>
                </c:pt>
                <c:pt idx="848">
                  <c:v>44370</c:v>
                </c:pt>
                <c:pt idx="849">
                  <c:v>44371</c:v>
                </c:pt>
                <c:pt idx="850">
                  <c:v>44372</c:v>
                </c:pt>
                <c:pt idx="851">
                  <c:v>44373</c:v>
                </c:pt>
                <c:pt idx="852">
                  <c:v>44374</c:v>
                </c:pt>
                <c:pt idx="853">
                  <c:v>44375</c:v>
                </c:pt>
                <c:pt idx="854">
                  <c:v>44376</c:v>
                </c:pt>
                <c:pt idx="855">
                  <c:v>44377</c:v>
                </c:pt>
                <c:pt idx="856">
                  <c:v>44378</c:v>
                </c:pt>
                <c:pt idx="857">
                  <c:v>44379</c:v>
                </c:pt>
                <c:pt idx="858">
                  <c:v>44380</c:v>
                </c:pt>
                <c:pt idx="859">
                  <c:v>44381</c:v>
                </c:pt>
                <c:pt idx="860">
                  <c:v>44382</c:v>
                </c:pt>
                <c:pt idx="861">
                  <c:v>44383</c:v>
                </c:pt>
                <c:pt idx="862">
                  <c:v>44384</c:v>
                </c:pt>
                <c:pt idx="863">
                  <c:v>44385</c:v>
                </c:pt>
                <c:pt idx="864">
                  <c:v>44386</c:v>
                </c:pt>
                <c:pt idx="865">
                  <c:v>44387</c:v>
                </c:pt>
                <c:pt idx="866">
                  <c:v>44388</c:v>
                </c:pt>
                <c:pt idx="867">
                  <c:v>44389</c:v>
                </c:pt>
                <c:pt idx="868">
                  <c:v>44390</c:v>
                </c:pt>
                <c:pt idx="869">
                  <c:v>44391</c:v>
                </c:pt>
                <c:pt idx="870">
                  <c:v>44392</c:v>
                </c:pt>
                <c:pt idx="871">
                  <c:v>44393</c:v>
                </c:pt>
                <c:pt idx="872">
                  <c:v>44394</c:v>
                </c:pt>
                <c:pt idx="873">
                  <c:v>44395</c:v>
                </c:pt>
                <c:pt idx="874">
                  <c:v>44396</c:v>
                </c:pt>
                <c:pt idx="875">
                  <c:v>44397</c:v>
                </c:pt>
                <c:pt idx="876">
                  <c:v>44398</c:v>
                </c:pt>
                <c:pt idx="877">
                  <c:v>44399</c:v>
                </c:pt>
                <c:pt idx="878">
                  <c:v>44400</c:v>
                </c:pt>
                <c:pt idx="879">
                  <c:v>44401</c:v>
                </c:pt>
                <c:pt idx="880">
                  <c:v>44402</c:v>
                </c:pt>
                <c:pt idx="881">
                  <c:v>44403</c:v>
                </c:pt>
                <c:pt idx="882">
                  <c:v>44404</c:v>
                </c:pt>
                <c:pt idx="883">
                  <c:v>44405</c:v>
                </c:pt>
                <c:pt idx="884">
                  <c:v>44406</c:v>
                </c:pt>
                <c:pt idx="885">
                  <c:v>44407</c:v>
                </c:pt>
                <c:pt idx="886">
                  <c:v>44408</c:v>
                </c:pt>
                <c:pt idx="887">
                  <c:v>44409</c:v>
                </c:pt>
                <c:pt idx="888">
                  <c:v>44410</c:v>
                </c:pt>
                <c:pt idx="889">
                  <c:v>44411</c:v>
                </c:pt>
                <c:pt idx="890">
                  <c:v>44412</c:v>
                </c:pt>
                <c:pt idx="891">
                  <c:v>44413</c:v>
                </c:pt>
                <c:pt idx="892">
                  <c:v>44414</c:v>
                </c:pt>
                <c:pt idx="893">
                  <c:v>44415</c:v>
                </c:pt>
                <c:pt idx="894">
                  <c:v>44416</c:v>
                </c:pt>
                <c:pt idx="895">
                  <c:v>44417</c:v>
                </c:pt>
                <c:pt idx="896">
                  <c:v>44418</c:v>
                </c:pt>
                <c:pt idx="897">
                  <c:v>44419</c:v>
                </c:pt>
                <c:pt idx="898">
                  <c:v>44420</c:v>
                </c:pt>
                <c:pt idx="899">
                  <c:v>44421</c:v>
                </c:pt>
                <c:pt idx="900">
                  <c:v>44422</c:v>
                </c:pt>
                <c:pt idx="901">
                  <c:v>44423</c:v>
                </c:pt>
                <c:pt idx="902">
                  <c:v>44424</c:v>
                </c:pt>
                <c:pt idx="903">
                  <c:v>44425</c:v>
                </c:pt>
                <c:pt idx="904">
                  <c:v>44426</c:v>
                </c:pt>
                <c:pt idx="905">
                  <c:v>44427</c:v>
                </c:pt>
                <c:pt idx="906">
                  <c:v>44428</c:v>
                </c:pt>
                <c:pt idx="907">
                  <c:v>44429</c:v>
                </c:pt>
                <c:pt idx="908">
                  <c:v>44430</c:v>
                </c:pt>
                <c:pt idx="909">
                  <c:v>44431</c:v>
                </c:pt>
                <c:pt idx="910">
                  <c:v>44432</c:v>
                </c:pt>
                <c:pt idx="911">
                  <c:v>44433</c:v>
                </c:pt>
                <c:pt idx="912">
                  <c:v>44434</c:v>
                </c:pt>
                <c:pt idx="913">
                  <c:v>44435</c:v>
                </c:pt>
                <c:pt idx="914">
                  <c:v>44436</c:v>
                </c:pt>
                <c:pt idx="915">
                  <c:v>44437</c:v>
                </c:pt>
                <c:pt idx="916">
                  <c:v>44438</c:v>
                </c:pt>
                <c:pt idx="917">
                  <c:v>44439</c:v>
                </c:pt>
                <c:pt idx="918">
                  <c:v>44440</c:v>
                </c:pt>
                <c:pt idx="919">
                  <c:v>44441</c:v>
                </c:pt>
                <c:pt idx="920">
                  <c:v>44442</c:v>
                </c:pt>
                <c:pt idx="921">
                  <c:v>44443</c:v>
                </c:pt>
                <c:pt idx="922">
                  <c:v>44444</c:v>
                </c:pt>
                <c:pt idx="923">
                  <c:v>44445</c:v>
                </c:pt>
                <c:pt idx="924">
                  <c:v>44446</c:v>
                </c:pt>
                <c:pt idx="925">
                  <c:v>44447</c:v>
                </c:pt>
                <c:pt idx="926">
                  <c:v>44448</c:v>
                </c:pt>
                <c:pt idx="927">
                  <c:v>44449</c:v>
                </c:pt>
                <c:pt idx="928">
                  <c:v>44450</c:v>
                </c:pt>
                <c:pt idx="929">
                  <c:v>44451</c:v>
                </c:pt>
                <c:pt idx="930">
                  <c:v>44452</c:v>
                </c:pt>
                <c:pt idx="931">
                  <c:v>44453</c:v>
                </c:pt>
                <c:pt idx="932">
                  <c:v>44454</c:v>
                </c:pt>
                <c:pt idx="933">
                  <c:v>44455</c:v>
                </c:pt>
                <c:pt idx="934">
                  <c:v>44456</c:v>
                </c:pt>
                <c:pt idx="935">
                  <c:v>44457</c:v>
                </c:pt>
                <c:pt idx="936">
                  <c:v>44458</c:v>
                </c:pt>
                <c:pt idx="937">
                  <c:v>44459</c:v>
                </c:pt>
                <c:pt idx="938">
                  <c:v>44460</c:v>
                </c:pt>
                <c:pt idx="939">
                  <c:v>44461</c:v>
                </c:pt>
                <c:pt idx="940">
                  <c:v>44462</c:v>
                </c:pt>
                <c:pt idx="941">
                  <c:v>44463</c:v>
                </c:pt>
                <c:pt idx="942">
                  <c:v>44464</c:v>
                </c:pt>
                <c:pt idx="943">
                  <c:v>44465</c:v>
                </c:pt>
                <c:pt idx="944">
                  <c:v>44466</c:v>
                </c:pt>
                <c:pt idx="945">
                  <c:v>44467</c:v>
                </c:pt>
                <c:pt idx="946">
                  <c:v>44468</c:v>
                </c:pt>
                <c:pt idx="947">
                  <c:v>44469</c:v>
                </c:pt>
                <c:pt idx="948">
                  <c:v>44470</c:v>
                </c:pt>
                <c:pt idx="949">
                  <c:v>44471</c:v>
                </c:pt>
                <c:pt idx="950">
                  <c:v>44472</c:v>
                </c:pt>
                <c:pt idx="951">
                  <c:v>44473</c:v>
                </c:pt>
                <c:pt idx="952">
                  <c:v>44474</c:v>
                </c:pt>
                <c:pt idx="953">
                  <c:v>44475</c:v>
                </c:pt>
                <c:pt idx="954">
                  <c:v>44476</c:v>
                </c:pt>
                <c:pt idx="955">
                  <c:v>44477</c:v>
                </c:pt>
                <c:pt idx="956">
                  <c:v>44478</c:v>
                </c:pt>
                <c:pt idx="957">
                  <c:v>44479</c:v>
                </c:pt>
                <c:pt idx="958">
                  <c:v>44480</c:v>
                </c:pt>
                <c:pt idx="959">
                  <c:v>44481</c:v>
                </c:pt>
                <c:pt idx="960">
                  <c:v>44482</c:v>
                </c:pt>
                <c:pt idx="961">
                  <c:v>44483</c:v>
                </c:pt>
                <c:pt idx="962">
                  <c:v>44484</c:v>
                </c:pt>
                <c:pt idx="963">
                  <c:v>44485</c:v>
                </c:pt>
                <c:pt idx="964">
                  <c:v>44486</c:v>
                </c:pt>
                <c:pt idx="965">
                  <c:v>44487</c:v>
                </c:pt>
                <c:pt idx="966">
                  <c:v>44488</c:v>
                </c:pt>
                <c:pt idx="967">
                  <c:v>44489</c:v>
                </c:pt>
                <c:pt idx="968">
                  <c:v>44490</c:v>
                </c:pt>
                <c:pt idx="969">
                  <c:v>44491</c:v>
                </c:pt>
                <c:pt idx="970">
                  <c:v>44492</c:v>
                </c:pt>
                <c:pt idx="971">
                  <c:v>44493</c:v>
                </c:pt>
                <c:pt idx="972">
                  <c:v>44494</c:v>
                </c:pt>
                <c:pt idx="973">
                  <c:v>44495</c:v>
                </c:pt>
                <c:pt idx="974">
                  <c:v>44496</c:v>
                </c:pt>
                <c:pt idx="975">
                  <c:v>44497</c:v>
                </c:pt>
                <c:pt idx="976">
                  <c:v>44498</c:v>
                </c:pt>
                <c:pt idx="977">
                  <c:v>44499</c:v>
                </c:pt>
                <c:pt idx="978">
                  <c:v>44500</c:v>
                </c:pt>
                <c:pt idx="979">
                  <c:v>44501</c:v>
                </c:pt>
                <c:pt idx="980">
                  <c:v>44502</c:v>
                </c:pt>
                <c:pt idx="981">
                  <c:v>44503</c:v>
                </c:pt>
                <c:pt idx="982">
                  <c:v>44504</c:v>
                </c:pt>
                <c:pt idx="983">
                  <c:v>44505</c:v>
                </c:pt>
                <c:pt idx="984">
                  <c:v>44506</c:v>
                </c:pt>
                <c:pt idx="985">
                  <c:v>44507</c:v>
                </c:pt>
                <c:pt idx="986">
                  <c:v>44508</c:v>
                </c:pt>
                <c:pt idx="987">
                  <c:v>44509</c:v>
                </c:pt>
                <c:pt idx="988">
                  <c:v>44510</c:v>
                </c:pt>
                <c:pt idx="989">
                  <c:v>44511</c:v>
                </c:pt>
                <c:pt idx="990">
                  <c:v>44512</c:v>
                </c:pt>
                <c:pt idx="991">
                  <c:v>44513</c:v>
                </c:pt>
                <c:pt idx="992">
                  <c:v>44514</c:v>
                </c:pt>
                <c:pt idx="993">
                  <c:v>44515</c:v>
                </c:pt>
                <c:pt idx="994">
                  <c:v>44516</c:v>
                </c:pt>
                <c:pt idx="995">
                  <c:v>44517</c:v>
                </c:pt>
                <c:pt idx="996">
                  <c:v>44518</c:v>
                </c:pt>
                <c:pt idx="997">
                  <c:v>44519</c:v>
                </c:pt>
                <c:pt idx="998">
                  <c:v>44520</c:v>
                </c:pt>
                <c:pt idx="999">
                  <c:v>44521</c:v>
                </c:pt>
                <c:pt idx="1000">
                  <c:v>44522</c:v>
                </c:pt>
                <c:pt idx="1001">
                  <c:v>44523</c:v>
                </c:pt>
                <c:pt idx="1002">
                  <c:v>44524</c:v>
                </c:pt>
                <c:pt idx="1003">
                  <c:v>44525</c:v>
                </c:pt>
                <c:pt idx="1004">
                  <c:v>44526</c:v>
                </c:pt>
                <c:pt idx="1005">
                  <c:v>44527</c:v>
                </c:pt>
                <c:pt idx="1006">
                  <c:v>44528</c:v>
                </c:pt>
                <c:pt idx="1007">
                  <c:v>44529</c:v>
                </c:pt>
                <c:pt idx="1008">
                  <c:v>44530</c:v>
                </c:pt>
                <c:pt idx="1009">
                  <c:v>44531</c:v>
                </c:pt>
                <c:pt idx="1010">
                  <c:v>44532</c:v>
                </c:pt>
                <c:pt idx="1011">
                  <c:v>44533</c:v>
                </c:pt>
                <c:pt idx="1012">
                  <c:v>44534</c:v>
                </c:pt>
                <c:pt idx="1013">
                  <c:v>44535</c:v>
                </c:pt>
                <c:pt idx="1014">
                  <c:v>44536</c:v>
                </c:pt>
                <c:pt idx="1015">
                  <c:v>44537</c:v>
                </c:pt>
                <c:pt idx="1016">
                  <c:v>44538</c:v>
                </c:pt>
                <c:pt idx="1017">
                  <c:v>44539</c:v>
                </c:pt>
                <c:pt idx="1018">
                  <c:v>44540</c:v>
                </c:pt>
                <c:pt idx="1019">
                  <c:v>44541</c:v>
                </c:pt>
                <c:pt idx="1020">
                  <c:v>44542</c:v>
                </c:pt>
                <c:pt idx="1021">
                  <c:v>44543</c:v>
                </c:pt>
                <c:pt idx="1022">
                  <c:v>44544</c:v>
                </c:pt>
                <c:pt idx="1023">
                  <c:v>44545</c:v>
                </c:pt>
                <c:pt idx="1024">
                  <c:v>44546</c:v>
                </c:pt>
                <c:pt idx="1025">
                  <c:v>44547</c:v>
                </c:pt>
                <c:pt idx="1026">
                  <c:v>44548</c:v>
                </c:pt>
                <c:pt idx="1027">
                  <c:v>44549</c:v>
                </c:pt>
                <c:pt idx="1028">
                  <c:v>44550</c:v>
                </c:pt>
                <c:pt idx="1029">
                  <c:v>44551</c:v>
                </c:pt>
                <c:pt idx="1030">
                  <c:v>44552</c:v>
                </c:pt>
                <c:pt idx="1031">
                  <c:v>44553</c:v>
                </c:pt>
                <c:pt idx="1032">
                  <c:v>44554</c:v>
                </c:pt>
                <c:pt idx="1033">
                  <c:v>44555</c:v>
                </c:pt>
                <c:pt idx="1034">
                  <c:v>44556</c:v>
                </c:pt>
                <c:pt idx="1035">
                  <c:v>44557</c:v>
                </c:pt>
                <c:pt idx="1036">
                  <c:v>44558</c:v>
                </c:pt>
                <c:pt idx="1037">
                  <c:v>44559</c:v>
                </c:pt>
                <c:pt idx="1038">
                  <c:v>44560</c:v>
                </c:pt>
                <c:pt idx="1039">
                  <c:v>44561</c:v>
                </c:pt>
                <c:pt idx="1040">
                  <c:v>44562</c:v>
                </c:pt>
                <c:pt idx="1041">
                  <c:v>44563</c:v>
                </c:pt>
                <c:pt idx="1042">
                  <c:v>44564</c:v>
                </c:pt>
                <c:pt idx="1043">
                  <c:v>44565</c:v>
                </c:pt>
                <c:pt idx="1044">
                  <c:v>44566</c:v>
                </c:pt>
                <c:pt idx="1045">
                  <c:v>44567</c:v>
                </c:pt>
                <c:pt idx="1046">
                  <c:v>44568</c:v>
                </c:pt>
                <c:pt idx="1047">
                  <c:v>44569</c:v>
                </c:pt>
                <c:pt idx="1048">
                  <c:v>44570</c:v>
                </c:pt>
                <c:pt idx="1049">
                  <c:v>44571</c:v>
                </c:pt>
                <c:pt idx="1050">
                  <c:v>44572</c:v>
                </c:pt>
                <c:pt idx="1051">
                  <c:v>44573</c:v>
                </c:pt>
                <c:pt idx="1052">
                  <c:v>44574</c:v>
                </c:pt>
                <c:pt idx="1053">
                  <c:v>44575</c:v>
                </c:pt>
                <c:pt idx="1054">
                  <c:v>44576</c:v>
                </c:pt>
                <c:pt idx="1055">
                  <c:v>44577</c:v>
                </c:pt>
                <c:pt idx="1056">
                  <c:v>44578</c:v>
                </c:pt>
                <c:pt idx="1057">
                  <c:v>44579</c:v>
                </c:pt>
                <c:pt idx="1058">
                  <c:v>44580</c:v>
                </c:pt>
                <c:pt idx="1059">
                  <c:v>44581</c:v>
                </c:pt>
                <c:pt idx="1060">
                  <c:v>44582</c:v>
                </c:pt>
                <c:pt idx="1061">
                  <c:v>44583</c:v>
                </c:pt>
                <c:pt idx="1062">
                  <c:v>44584</c:v>
                </c:pt>
                <c:pt idx="1063">
                  <c:v>44585</c:v>
                </c:pt>
                <c:pt idx="1064">
                  <c:v>44586</c:v>
                </c:pt>
                <c:pt idx="1065">
                  <c:v>44587</c:v>
                </c:pt>
                <c:pt idx="1066">
                  <c:v>44588</c:v>
                </c:pt>
                <c:pt idx="1067">
                  <c:v>44589</c:v>
                </c:pt>
                <c:pt idx="1068">
                  <c:v>44590</c:v>
                </c:pt>
                <c:pt idx="1069">
                  <c:v>44591</c:v>
                </c:pt>
                <c:pt idx="1070">
                  <c:v>44592</c:v>
                </c:pt>
                <c:pt idx="1071">
                  <c:v>44593</c:v>
                </c:pt>
                <c:pt idx="1072">
                  <c:v>44594</c:v>
                </c:pt>
                <c:pt idx="1073">
                  <c:v>44595</c:v>
                </c:pt>
                <c:pt idx="1074">
                  <c:v>44596</c:v>
                </c:pt>
                <c:pt idx="1075">
                  <c:v>44597</c:v>
                </c:pt>
                <c:pt idx="1076">
                  <c:v>44598</c:v>
                </c:pt>
                <c:pt idx="1077">
                  <c:v>44599</c:v>
                </c:pt>
                <c:pt idx="1078">
                  <c:v>44600</c:v>
                </c:pt>
                <c:pt idx="1079">
                  <c:v>44601</c:v>
                </c:pt>
                <c:pt idx="1080">
                  <c:v>44602</c:v>
                </c:pt>
                <c:pt idx="1081">
                  <c:v>44603</c:v>
                </c:pt>
                <c:pt idx="1082">
                  <c:v>44604</c:v>
                </c:pt>
                <c:pt idx="1083">
                  <c:v>44605</c:v>
                </c:pt>
                <c:pt idx="1084">
                  <c:v>44606</c:v>
                </c:pt>
                <c:pt idx="1085">
                  <c:v>44607</c:v>
                </c:pt>
                <c:pt idx="1086">
                  <c:v>44608</c:v>
                </c:pt>
                <c:pt idx="1087">
                  <c:v>44609</c:v>
                </c:pt>
                <c:pt idx="1088">
                  <c:v>44610</c:v>
                </c:pt>
                <c:pt idx="1089">
                  <c:v>44611</c:v>
                </c:pt>
                <c:pt idx="1090">
                  <c:v>44612</c:v>
                </c:pt>
                <c:pt idx="1091">
                  <c:v>44613</c:v>
                </c:pt>
                <c:pt idx="1092">
                  <c:v>44614</c:v>
                </c:pt>
                <c:pt idx="1093">
                  <c:v>44615</c:v>
                </c:pt>
                <c:pt idx="1094">
                  <c:v>44616</c:v>
                </c:pt>
                <c:pt idx="1095">
                  <c:v>44617</c:v>
                </c:pt>
                <c:pt idx="1096">
                  <c:v>44618</c:v>
                </c:pt>
                <c:pt idx="1097">
                  <c:v>44619</c:v>
                </c:pt>
                <c:pt idx="1098">
                  <c:v>44620</c:v>
                </c:pt>
                <c:pt idx="1099">
                  <c:v>44621</c:v>
                </c:pt>
                <c:pt idx="1100">
                  <c:v>44622</c:v>
                </c:pt>
                <c:pt idx="1101">
                  <c:v>44623</c:v>
                </c:pt>
                <c:pt idx="1102">
                  <c:v>44624</c:v>
                </c:pt>
                <c:pt idx="1103">
                  <c:v>44625</c:v>
                </c:pt>
                <c:pt idx="1104">
                  <c:v>44626</c:v>
                </c:pt>
                <c:pt idx="1105">
                  <c:v>44627</c:v>
                </c:pt>
                <c:pt idx="1106">
                  <c:v>44628</c:v>
                </c:pt>
                <c:pt idx="1107">
                  <c:v>44629</c:v>
                </c:pt>
                <c:pt idx="1108">
                  <c:v>44630</c:v>
                </c:pt>
                <c:pt idx="1109">
                  <c:v>44631</c:v>
                </c:pt>
                <c:pt idx="1110">
                  <c:v>44632</c:v>
                </c:pt>
                <c:pt idx="1111">
                  <c:v>44633</c:v>
                </c:pt>
                <c:pt idx="1112">
                  <c:v>44634</c:v>
                </c:pt>
                <c:pt idx="1113">
                  <c:v>44635</c:v>
                </c:pt>
                <c:pt idx="1114">
                  <c:v>44636</c:v>
                </c:pt>
                <c:pt idx="1115">
                  <c:v>44637</c:v>
                </c:pt>
                <c:pt idx="1116">
                  <c:v>44638</c:v>
                </c:pt>
                <c:pt idx="1117">
                  <c:v>44639</c:v>
                </c:pt>
                <c:pt idx="1118">
                  <c:v>44640</c:v>
                </c:pt>
                <c:pt idx="1119">
                  <c:v>44641</c:v>
                </c:pt>
                <c:pt idx="1120">
                  <c:v>44642</c:v>
                </c:pt>
                <c:pt idx="1121">
                  <c:v>44643</c:v>
                </c:pt>
                <c:pt idx="1122">
                  <c:v>44644</c:v>
                </c:pt>
                <c:pt idx="1123">
                  <c:v>44645</c:v>
                </c:pt>
                <c:pt idx="1124">
                  <c:v>44646</c:v>
                </c:pt>
                <c:pt idx="1125">
                  <c:v>44647</c:v>
                </c:pt>
                <c:pt idx="1126">
                  <c:v>44648</c:v>
                </c:pt>
                <c:pt idx="1127">
                  <c:v>44649</c:v>
                </c:pt>
                <c:pt idx="1128">
                  <c:v>44650</c:v>
                </c:pt>
                <c:pt idx="1129">
                  <c:v>44651</c:v>
                </c:pt>
                <c:pt idx="1130">
                  <c:v>44652</c:v>
                </c:pt>
                <c:pt idx="1131">
                  <c:v>44653</c:v>
                </c:pt>
                <c:pt idx="1132">
                  <c:v>44654</c:v>
                </c:pt>
                <c:pt idx="1133">
                  <c:v>44655</c:v>
                </c:pt>
                <c:pt idx="1134">
                  <c:v>44656</c:v>
                </c:pt>
                <c:pt idx="1135">
                  <c:v>44657</c:v>
                </c:pt>
                <c:pt idx="1136">
                  <c:v>44658</c:v>
                </c:pt>
                <c:pt idx="1137">
                  <c:v>44659</c:v>
                </c:pt>
                <c:pt idx="1138">
                  <c:v>44660</c:v>
                </c:pt>
                <c:pt idx="1139">
                  <c:v>44661</c:v>
                </c:pt>
                <c:pt idx="1140">
                  <c:v>44662</c:v>
                </c:pt>
                <c:pt idx="1141">
                  <c:v>44663</c:v>
                </c:pt>
                <c:pt idx="1142">
                  <c:v>44664</c:v>
                </c:pt>
                <c:pt idx="1143">
                  <c:v>44665</c:v>
                </c:pt>
                <c:pt idx="1144">
                  <c:v>44666</c:v>
                </c:pt>
                <c:pt idx="1145">
                  <c:v>44667</c:v>
                </c:pt>
                <c:pt idx="1146">
                  <c:v>44668</c:v>
                </c:pt>
                <c:pt idx="1147">
                  <c:v>44669</c:v>
                </c:pt>
                <c:pt idx="1148">
                  <c:v>44670</c:v>
                </c:pt>
                <c:pt idx="1149">
                  <c:v>44671</c:v>
                </c:pt>
                <c:pt idx="1150">
                  <c:v>44672</c:v>
                </c:pt>
                <c:pt idx="1151">
                  <c:v>44673</c:v>
                </c:pt>
                <c:pt idx="1152">
                  <c:v>44674</c:v>
                </c:pt>
                <c:pt idx="1153">
                  <c:v>44675</c:v>
                </c:pt>
                <c:pt idx="1154">
                  <c:v>44676</c:v>
                </c:pt>
                <c:pt idx="1155">
                  <c:v>44677</c:v>
                </c:pt>
                <c:pt idx="1156">
                  <c:v>44678</c:v>
                </c:pt>
                <c:pt idx="1157">
                  <c:v>44679</c:v>
                </c:pt>
                <c:pt idx="1158">
                  <c:v>44680</c:v>
                </c:pt>
                <c:pt idx="1159">
                  <c:v>44681</c:v>
                </c:pt>
                <c:pt idx="1160">
                  <c:v>44682</c:v>
                </c:pt>
                <c:pt idx="1161">
                  <c:v>44683</c:v>
                </c:pt>
                <c:pt idx="1162">
                  <c:v>44684</c:v>
                </c:pt>
                <c:pt idx="1163">
                  <c:v>44685</c:v>
                </c:pt>
                <c:pt idx="1164">
                  <c:v>44686</c:v>
                </c:pt>
                <c:pt idx="1165">
                  <c:v>44687</c:v>
                </c:pt>
                <c:pt idx="1166">
                  <c:v>44688</c:v>
                </c:pt>
                <c:pt idx="1167">
                  <c:v>44689</c:v>
                </c:pt>
              </c:numCache>
            </c:numRef>
          </c:cat>
          <c:val>
            <c:numRef>
              <c:f>'GBPEUR Oxford (2)'!$E$4:$E$1171</c:f>
              <c:numCache>
                <c:formatCode>General</c:formatCode>
                <c:ptCount val="1168"/>
                <c:pt idx="826">
                  <c:v>1.1596</c:v>
                </c:pt>
                <c:pt idx="827" formatCode="0.00">
                  <c:v>1.160309375</c:v>
                </c:pt>
                <c:pt idx="828" formatCode="0.00">
                  <c:v>1.16101875</c:v>
                </c:pt>
                <c:pt idx="829" formatCode="0.00">
                  <c:v>1.161728125</c:v>
                </c:pt>
                <c:pt idx="830" formatCode="0.00">
                  <c:v>1.1624375</c:v>
                </c:pt>
                <c:pt idx="831" formatCode="0.00">
                  <c:v>1.163146875</c:v>
                </c:pt>
                <c:pt idx="832" formatCode="0.00">
                  <c:v>1.16385625</c:v>
                </c:pt>
                <c:pt idx="833" formatCode="0.00">
                  <c:v>1.164565625</c:v>
                </c:pt>
                <c:pt idx="834" formatCode="0.00">
                  <c:v>1.1652750000000001</c:v>
                </c:pt>
                <c:pt idx="835" formatCode="0.00">
                  <c:v>1.1659843750000001</c:v>
                </c:pt>
                <c:pt idx="836" formatCode="0.00">
                  <c:v>1.1666937500000001</c:v>
                </c:pt>
                <c:pt idx="837" formatCode="0.00">
                  <c:v>1.1674031250000001</c:v>
                </c:pt>
                <c:pt idx="838" formatCode="0.00">
                  <c:v>1.1681125000000001</c:v>
                </c:pt>
                <c:pt idx="839" formatCode="0.00">
                  <c:v>1.1688218750000001</c:v>
                </c:pt>
                <c:pt idx="840" formatCode="0.00">
                  <c:v>1.1695312500000001</c:v>
                </c:pt>
                <c:pt idx="841" formatCode="0.00">
                  <c:v>1.1702406250000001</c:v>
                </c:pt>
                <c:pt idx="842" formatCode="0.00">
                  <c:v>1.1709500000000002</c:v>
                </c:pt>
                <c:pt idx="843" formatCode="0.00">
                  <c:v>1.1716593750000002</c:v>
                </c:pt>
                <c:pt idx="844" formatCode="0.00">
                  <c:v>1.1723687500000002</c:v>
                </c:pt>
                <c:pt idx="845" formatCode="0.00">
                  <c:v>1.1730781250000002</c:v>
                </c:pt>
                <c:pt idx="846" formatCode="0.00">
                  <c:v>1.1737875000000002</c:v>
                </c:pt>
                <c:pt idx="847" formatCode="0.00">
                  <c:v>1.1744968750000002</c:v>
                </c:pt>
                <c:pt idx="848" formatCode="0.00">
                  <c:v>1.1752062500000002</c:v>
                </c:pt>
                <c:pt idx="849" formatCode="0.00">
                  <c:v>1.1759156250000002</c:v>
                </c:pt>
                <c:pt idx="850" formatCode="0.00">
                  <c:v>1.1766250000000003</c:v>
                </c:pt>
                <c:pt idx="851" formatCode="0.00">
                  <c:v>1.1773343750000003</c:v>
                </c:pt>
                <c:pt idx="852" formatCode="0.00">
                  <c:v>1.1780437500000003</c:v>
                </c:pt>
                <c:pt idx="853" formatCode="0.00">
                  <c:v>1.1787531250000003</c:v>
                </c:pt>
                <c:pt idx="854" formatCode="0.00">
                  <c:v>1.1794625000000003</c:v>
                </c:pt>
                <c:pt idx="855" formatCode="0.00">
                  <c:v>1.1801718750000003</c:v>
                </c:pt>
                <c:pt idx="856" formatCode="0.00">
                  <c:v>1.1808812500000003</c:v>
                </c:pt>
                <c:pt idx="857" formatCode="0.00">
                  <c:v>1.1815906250000003</c:v>
                </c:pt>
                <c:pt idx="858" formatCode="0.00">
                  <c:v>1.1823000000000004</c:v>
                </c:pt>
                <c:pt idx="859" formatCode="0.00">
                  <c:v>1.1830093750000004</c:v>
                </c:pt>
                <c:pt idx="860" formatCode="0.00">
                  <c:v>1.1837187500000004</c:v>
                </c:pt>
                <c:pt idx="861" formatCode="0.00">
                  <c:v>1.1844281250000004</c:v>
                </c:pt>
                <c:pt idx="862" formatCode="0.00">
                  <c:v>1.1851375000000004</c:v>
                </c:pt>
                <c:pt idx="863" formatCode="0.00">
                  <c:v>1.1858468750000004</c:v>
                </c:pt>
                <c:pt idx="864" formatCode="0.00">
                  <c:v>1.1865562500000004</c:v>
                </c:pt>
                <c:pt idx="865" formatCode="0.00">
                  <c:v>1.1872656250000004</c:v>
                </c:pt>
                <c:pt idx="866" formatCode="0.00">
                  <c:v>1.1879750000000004</c:v>
                </c:pt>
                <c:pt idx="867" formatCode="0.00">
                  <c:v>1.1886843750000005</c:v>
                </c:pt>
                <c:pt idx="868" formatCode="0.00">
                  <c:v>1.1893937500000005</c:v>
                </c:pt>
                <c:pt idx="869" formatCode="0.00">
                  <c:v>1.1901031250000005</c:v>
                </c:pt>
                <c:pt idx="870" formatCode="0.00">
                  <c:v>1.1908125000000005</c:v>
                </c:pt>
                <c:pt idx="871" formatCode="0.00">
                  <c:v>1.1915218750000005</c:v>
                </c:pt>
                <c:pt idx="872" formatCode="0.00">
                  <c:v>1.1922312500000005</c:v>
                </c:pt>
                <c:pt idx="873" formatCode="0.00">
                  <c:v>1.1929406250000005</c:v>
                </c:pt>
                <c:pt idx="874" formatCode="0.00">
                  <c:v>1.1936500000000005</c:v>
                </c:pt>
                <c:pt idx="875" formatCode="0.00">
                  <c:v>1.1943593750000006</c:v>
                </c:pt>
                <c:pt idx="876" formatCode="0.00">
                  <c:v>1.1950687500000006</c:v>
                </c:pt>
                <c:pt idx="877" formatCode="0.00">
                  <c:v>1.1957781250000006</c:v>
                </c:pt>
                <c:pt idx="878" formatCode="0.00">
                  <c:v>1.1964875000000006</c:v>
                </c:pt>
                <c:pt idx="879" formatCode="0.00">
                  <c:v>1.1971968750000006</c:v>
                </c:pt>
                <c:pt idx="880" formatCode="0.00">
                  <c:v>1.1979062500000006</c:v>
                </c:pt>
                <c:pt idx="881" formatCode="0.00">
                  <c:v>1.1986156250000006</c:v>
                </c:pt>
                <c:pt idx="882" formatCode="0.00">
                  <c:v>1.1993250000000006</c:v>
                </c:pt>
                <c:pt idx="883" formatCode="0.00">
                  <c:v>1.2000343750000007</c:v>
                </c:pt>
                <c:pt idx="884" formatCode="0.00">
                  <c:v>1.2007437500000007</c:v>
                </c:pt>
                <c:pt idx="885" formatCode="0.00">
                  <c:v>1.2014531250000007</c:v>
                </c:pt>
                <c:pt idx="886" formatCode="0.00">
                  <c:v>1.2021625000000007</c:v>
                </c:pt>
                <c:pt idx="887" formatCode="0.00">
                  <c:v>1.2028718750000007</c:v>
                </c:pt>
                <c:pt idx="888" formatCode="0.00">
                  <c:v>1.2035812500000007</c:v>
                </c:pt>
                <c:pt idx="889" formatCode="0.00">
                  <c:v>1.2042906250000007</c:v>
                </c:pt>
                <c:pt idx="890" formatCode="0.000">
                  <c:v>1.2050000000000001</c:v>
                </c:pt>
                <c:pt idx="891" formatCode="0.00">
                  <c:v>1.2053297872340427</c:v>
                </c:pt>
                <c:pt idx="892" formatCode="0.00">
                  <c:v>1.2056595744680854</c:v>
                </c:pt>
                <c:pt idx="893" formatCode="0.00">
                  <c:v>1.205989361702128</c:v>
                </c:pt>
                <c:pt idx="894" formatCode="0.00">
                  <c:v>1.2063191489361706</c:v>
                </c:pt>
                <c:pt idx="895" formatCode="0.00">
                  <c:v>1.2066489361702133</c:v>
                </c:pt>
                <c:pt idx="896" formatCode="0.00">
                  <c:v>1.2069787234042559</c:v>
                </c:pt>
                <c:pt idx="897" formatCode="0.00">
                  <c:v>1.2073085106382986</c:v>
                </c:pt>
                <c:pt idx="898" formatCode="0.00">
                  <c:v>1.2076382978723412</c:v>
                </c:pt>
                <c:pt idx="899" formatCode="0.00">
                  <c:v>1.2079680851063839</c:v>
                </c:pt>
                <c:pt idx="900" formatCode="0.00">
                  <c:v>1.2082978723404265</c:v>
                </c:pt>
                <c:pt idx="901" formatCode="0.00">
                  <c:v>1.2086276595744692</c:v>
                </c:pt>
                <c:pt idx="902" formatCode="0.00">
                  <c:v>1.2089574468085118</c:v>
                </c:pt>
                <c:pt idx="903" formatCode="0.00">
                  <c:v>1.2092872340425544</c:v>
                </c:pt>
                <c:pt idx="904" formatCode="0.00">
                  <c:v>1.2096170212765971</c:v>
                </c:pt>
                <c:pt idx="905" formatCode="0.00">
                  <c:v>1.2099468085106397</c:v>
                </c:pt>
                <c:pt idx="906" formatCode="0.00">
                  <c:v>1.2102765957446824</c:v>
                </c:pt>
                <c:pt idx="907" formatCode="0.00">
                  <c:v>1.210606382978725</c:v>
                </c:pt>
                <c:pt idx="908" formatCode="0.00">
                  <c:v>1.2109361702127677</c:v>
                </c:pt>
                <c:pt idx="909" formatCode="0.00">
                  <c:v>1.2112659574468103</c:v>
                </c:pt>
                <c:pt idx="910" formatCode="0.00">
                  <c:v>1.211595744680853</c:v>
                </c:pt>
                <c:pt idx="911" formatCode="0.00">
                  <c:v>1.2119255319148956</c:v>
                </c:pt>
                <c:pt idx="912" formatCode="0.00">
                  <c:v>1.2122553191489382</c:v>
                </c:pt>
                <c:pt idx="913" formatCode="0.00">
                  <c:v>1.2125851063829809</c:v>
                </c:pt>
                <c:pt idx="914" formatCode="0.00">
                  <c:v>1.2129148936170235</c:v>
                </c:pt>
                <c:pt idx="915" formatCode="0.00">
                  <c:v>1.2132446808510662</c:v>
                </c:pt>
                <c:pt idx="916" formatCode="0.00">
                  <c:v>1.2135744680851088</c:v>
                </c:pt>
                <c:pt idx="917" formatCode="0.00">
                  <c:v>1.2139042553191515</c:v>
                </c:pt>
                <c:pt idx="918" formatCode="0.00">
                  <c:v>1.2142340425531941</c:v>
                </c:pt>
                <c:pt idx="919" formatCode="0.00">
                  <c:v>1.2145638297872368</c:v>
                </c:pt>
                <c:pt idx="920" formatCode="0.00">
                  <c:v>1.2148936170212794</c:v>
                </c:pt>
                <c:pt idx="921" formatCode="0.00">
                  <c:v>1.215223404255322</c:v>
                </c:pt>
                <c:pt idx="922" formatCode="0.00">
                  <c:v>1.2155531914893647</c:v>
                </c:pt>
                <c:pt idx="923" formatCode="0.00">
                  <c:v>1.2158829787234073</c:v>
                </c:pt>
                <c:pt idx="924" formatCode="0.00">
                  <c:v>1.21621276595745</c:v>
                </c:pt>
                <c:pt idx="925" formatCode="0.00">
                  <c:v>1.2165425531914926</c:v>
                </c:pt>
                <c:pt idx="926" formatCode="0.00">
                  <c:v>1.2168723404255353</c:v>
                </c:pt>
                <c:pt idx="927" formatCode="0.00">
                  <c:v>1.2172021276595779</c:v>
                </c:pt>
                <c:pt idx="928" formatCode="0.00">
                  <c:v>1.2175319148936206</c:v>
                </c:pt>
                <c:pt idx="929" formatCode="0.00">
                  <c:v>1.2178617021276632</c:v>
                </c:pt>
                <c:pt idx="930" formatCode="0.00">
                  <c:v>1.2181914893617058</c:v>
                </c:pt>
                <c:pt idx="931" formatCode="0.00">
                  <c:v>1.2185212765957485</c:v>
                </c:pt>
                <c:pt idx="932" formatCode="0.00">
                  <c:v>1.2188510638297911</c:v>
                </c:pt>
                <c:pt idx="933" formatCode="0.00">
                  <c:v>1.2191808510638338</c:v>
                </c:pt>
                <c:pt idx="934" formatCode="0.00">
                  <c:v>1.2195106382978764</c:v>
                </c:pt>
                <c:pt idx="935" formatCode="0.00">
                  <c:v>1.2198404255319191</c:v>
                </c:pt>
                <c:pt idx="936" formatCode="0.00">
                  <c:v>1.2201702127659617</c:v>
                </c:pt>
                <c:pt idx="937" formatCode="0.00">
                  <c:v>1.2205000000000044</c:v>
                </c:pt>
                <c:pt idx="938" formatCode="0.00">
                  <c:v>1.220829787234047</c:v>
                </c:pt>
                <c:pt idx="939" formatCode="0.00">
                  <c:v>1.2211595744680896</c:v>
                </c:pt>
                <c:pt idx="940" formatCode="0.00">
                  <c:v>1.2214893617021323</c:v>
                </c:pt>
                <c:pt idx="941" formatCode="0.00">
                  <c:v>1.2218191489361749</c:v>
                </c:pt>
                <c:pt idx="942" formatCode="0.00">
                  <c:v>1.2221489361702176</c:v>
                </c:pt>
                <c:pt idx="943" formatCode="0.00">
                  <c:v>1.2224787234042602</c:v>
                </c:pt>
                <c:pt idx="944" formatCode="0.00">
                  <c:v>1.2228085106383029</c:v>
                </c:pt>
                <c:pt idx="945" formatCode="0.00">
                  <c:v>1.2231382978723455</c:v>
                </c:pt>
                <c:pt idx="946" formatCode="0.00">
                  <c:v>1.2234680851063882</c:v>
                </c:pt>
                <c:pt idx="947" formatCode="0.00">
                  <c:v>1.2237978723404308</c:v>
                </c:pt>
                <c:pt idx="948" formatCode="0.00">
                  <c:v>1.2241276595744734</c:v>
                </c:pt>
                <c:pt idx="949" formatCode="0.00">
                  <c:v>1.2244574468085161</c:v>
                </c:pt>
                <c:pt idx="950" formatCode="0.00">
                  <c:v>1.2247872340425587</c:v>
                </c:pt>
                <c:pt idx="951" formatCode="0.00">
                  <c:v>1.2251170212766014</c:v>
                </c:pt>
                <c:pt idx="952" formatCode="0.00">
                  <c:v>1.225446808510644</c:v>
                </c:pt>
                <c:pt idx="953" formatCode="0.00">
                  <c:v>1.2257765957446867</c:v>
                </c:pt>
                <c:pt idx="954" formatCode="0.00">
                  <c:v>1.2261063829787293</c:v>
                </c:pt>
                <c:pt idx="955" formatCode="0.00">
                  <c:v>1.226436170212772</c:v>
                </c:pt>
                <c:pt idx="956" formatCode="0.00">
                  <c:v>1.2267659574468146</c:v>
                </c:pt>
                <c:pt idx="957" formatCode="0.00">
                  <c:v>1.2270957446808572</c:v>
                </c:pt>
                <c:pt idx="958" formatCode="0.00">
                  <c:v>1.2274255319148999</c:v>
                </c:pt>
                <c:pt idx="959" formatCode="0.00">
                  <c:v>1.2277553191489425</c:v>
                </c:pt>
                <c:pt idx="960" formatCode="0.00">
                  <c:v>1.2280851063829852</c:v>
                </c:pt>
                <c:pt idx="961" formatCode="0.00">
                  <c:v>1.2284148936170278</c:v>
                </c:pt>
                <c:pt idx="962" formatCode="0.00">
                  <c:v>1.2287446808510705</c:v>
                </c:pt>
                <c:pt idx="963" formatCode="0.00">
                  <c:v>1.2290744680851131</c:v>
                </c:pt>
                <c:pt idx="964" formatCode="0.00">
                  <c:v>1.2294042553191558</c:v>
                </c:pt>
                <c:pt idx="965" formatCode="0.00">
                  <c:v>1.2297340425531984</c:v>
                </c:pt>
                <c:pt idx="966" formatCode="0.00">
                  <c:v>1.230063829787241</c:v>
                </c:pt>
                <c:pt idx="967" formatCode="0.00">
                  <c:v>1.2303936170212837</c:v>
                </c:pt>
                <c:pt idx="968" formatCode="0.00">
                  <c:v>1.2307234042553263</c:v>
                </c:pt>
                <c:pt idx="969" formatCode="0.00">
                  <c:v>1.231053191489369</c:v>
                </c:pt>
                <c:pt idx="970" formatCode="0.00">
                  <c:v>1.2313829787234116</c:v>
                </c:pt>
                <c:pt idx="971" formatCode="0.00">
                  <c:v>1.2317127659574543</c:v>
                </c:pt>
                <c:pt idx="972" formatCode="0.00">
                  <c:v>1.2320425531914969</c:v>
                </c:pt>
                <c:pt idx="973" formatCode="0.00">
                  <c:v>1.2323723404255396</c:v>
                </c:pt>
                <c:pt idx="974" formatCode="0.00">
                  <c:v>1.2327021276595822</c:v>
                </c:pt>
                <c:pt idx="975" formatCode="0.00">
                  <c:v>1.2330319148936248</c:v>
                </c:pt>
                <c:pt idx="976" formatCode="0.00">
                  <c:v>1.2333617021276675</c:v>
                </c:pt>
                <c:pt idx="977" formatCode="0.00">
                  <c:v>1.2336914893617101</c:v>
                </c:pt>
                <c:pt idx="978" formatCode="0.00">
                  <c:v>1.2340212765957528</c:v>
                </c:pt>
                <c:pt idx="979" formatCode="0.00">
                  <c:v>1.2343510638297954</c:v>
                </c:pt>
                <c:pt idx="980" formatCode="0.00">
                  <c:v>1.2346808510638381</c:v>
                </c:pt>
                <c:pt idx="981" formatCode="0.00">
                  <c:v>1.2350106382978807</c:v>
                </c:pt>
                <c:pt idx="982" formatCode="0.00">
                  <c:v>1.2353404255319234</c:v>
                </c:pt>
                <c:pt idx="983" formatCode="0.00">
                  <c:v>1.235670212765966</c:v>
                </c:pt>
                <c:pt idx="984" formatCode="0.000">
                  <c:v>1.236</c:v>
                </c:pt>
                <c:pt idx="985" formatCode="0.00">
                  <c:v>1.2362732240437158</c:v>
                </c:pt>
                <c:pt idx="986" formatCode="0.00">
                  <c:v>1.2365464480874315</c:v>
                </c:pt>
                <c:pt idx="987" formatCode="0.00">
                  <c:v>1.2368196721311473</c:v>
                </c:pt>
                <c:pt idx="988" formatCode="0.00">
                  <c:v>1.2370928961748631</c:v>
                </c:pt>
                <c:pt idx="989" formatCode="0.00">
                  <c:v>1.2373661202185788</c:v>
                </c:pt>
                <c:pt idx="990" formatCode="0.00">
                  <c:v>1.2376393442622946</c:v>
                </c:pt>
                <c:pt idx="991" formatCode="0.00">
                  <c:v>1.2379125683060104</c:v>
                </c:pt>
                <c:pt idx="992" formatCode="0.00">
                  <c:v>1.2381857923497261</c:v>
                </c:pt>
                <c:pt idx="993" formatCode="0.00">
                  <c:v>1.2384590163934419</c:v>
                </c:pt>
                <c:pt idx="994" formatCode="0.00">
                  <c:v>1.2387322404371577</c:v>
                </c:pt>
                <c:pt idx="995" formatCode="0.00">
                  <c:v>1.2390054644808735</c:v>
                </c:pt>
                <c:pt idx="996" formatCode="0.00">
                  <c:v>1.2392786885245892</c:v>
                </c:pt>
                <c:pt idx="997" formatCode="0.00">
                  <c:v>1.239551912568305</c:v>
                </c:pt>
                <c:pt idx="998" formatCode="0.00">
                  <c:v>1.2398251366120208</c:v>
                </c:pt>
                <c:pt idx="999" formatCode="0.00">
                  <c:v>1.2400983606557365</c:v>
                </c:pt>
                <c:pt idx="1000" formatCode="0.00">
                  <c:v>1.2403715846994523</c:v>
                </c:pt>
                <c:pt idx="1001" formatCode="0.00">
                  <c:v>1.2406448087431681</c:v>
                </c:pt>
                <c:pt idx="1002" formatCode="0.00">
                  <c:v>1.2409180327868838</c:v>
                </c:pt>
                <c:pt idx="1003" formatCode="0.00">
                  <c:v>1.2411912568305996</c:v>
                </c:pt>
                <c:pt idx="1004" formatCode="0.00">
                  <c:v>1.2414644808743154</c:v>
                </c:pt>
                <c:pt idx="1005" formatCode="0.00">
                  <c:v>1.2417377049180311</c:v>
                </c:pt>
                <c:pt idx="1006" formatCode="0.00">
                  <c:v>1.2420109289617469</c:v>
                </c:pt>
                <c:pt idx="1007" formatCode="0.00">
                  <c:v>1.2422841530054627</c:v>
                </c:pt>
                <c:pt idx="1008" formatCode="0.00">
                  <c:v>1.2425573770491785</c:v>
                </c:pt>
                <c:pt idx="1009" formatCode="0.00">
                  <c:v>1.2428306010928942</c:v>
                </c:pt>
                <c:pt idx="1010" formatCode="0.00">
                  <c:v>1.24310382513661</c:v>
                </c:pt>
                <c:pt idx="1011" formatCode="0.00">
                  <c:v>1.2433770491803258</c:v>
                </c:pt>
                <c:pt idx="1012" formatCode="0.00">
                  <c:v>1.2436502732240415</c:v>
                </c:pt>
                <c:pt idx="1013" formatCode="0.00">
                  <c:v>1.2439234972677573</c:v>
                </c:pt>
                <c:pt idx="1014" formatCode="0.00">
                  <c:v>1.2441967213114731</c:v>
                </c:pt>
                <c:pt idx="1015" formatCode="0.00">
                  <c:v>1.2444699453551888</c:v>
                </c:pt>
                <c:pt idx="1016" formatCode="0.00">
                  <c:v>1.2447431693989046</c:v>
                </c:pt>
                <c:pt idx="1017" formatCode="0.00">
                  <c:v>1.2450163934426204</c:v>
                </c:pt>
                <c:pt idx="1018" formatCode="0.00">
                  <c:v>1.2452896174863362</c:v>
                </c:pt>
                <c:pt idx="1019" formatCode="0.00">
                  <c:v>1.2455628415300519</c:v>
                </c:pt>
                <c:pt idx="1020" formatCode="0.00">
                  <c:v>1.2458360655737677</c:v>
                </c:pt>
                <c:pt idx="1021" formatCode="0.00">
                  <c:v>1.2461092896174835</c:v>
                </c:pt>
                <c:pt idx="1022" formatCode="0.00">
                  <c:v>1.2463825136611992</c:v>
                </c:pt>
                <c:pt idx="1023" formatCode="0.00">
                  <c:v>1.246655737704915</c:v>
                </c:pt>
                <c:pt idx="1024" formatCode="0.00">
                  <c:v>1.2469289617486308</c:v>
                </c:pt>
                <c:pt idx="1025" formatCode="0.00">
                  <c:v>1.2472021857923465</c:v>
                </c:pt>
                <c:pt idx="1026" formatCode="0.00">
                  <c:v>1.2474754098360623</c:v>
                </c:pt>
                <c:pt idx="1027" formatCode="0.00">
                  <c:v>1.2477486338797781</c:v>
                </c:pt>
                <c:pt idx="1028" formatCode="0.00">
                  <c:v>1.2480218579234938</c:v>
                </c:pt>
                <c:pt idx="1029" formatCode="0.00">
                  <c:v>1.2482950819672096</c:v>
                </c:pt>
                <c:pt idx="1030" formatCode="0.00">
                  <c:v>1.2485683060109254</c:v>
                </c:pt>
                <c:pt idx="1031" formatCode="0.00">
                  <c:v>1.2488415300546412</c:v>
                </c:pt>
                <c:pt idx="1032" formatCode="0.00">
                  <c:v>1.2491147540983569</c:v>
                </c:pt>
                <c:pt idx="1033" formatCode="0.00">
                  <c:v>1.2493879781420727</c:v>
                </c:pt>
                <c:pt idx="1034" formatCode="0.00">
                  <c:v>1.2496612021857885</c:v>
                </c:pt>
                <c:pt idx="1035" formatCode="0.00">
                  <c:v>1.2499344262295042</c:v>
                </c:pt>
                <c:pt idx="1036" formatCode="0.00">
                  <c:v>1.25020765027322</c:v>
                </c:pt>
                <c:pt idx="1037" formatCode="0.00">
                  <c:v>1.2504808743169358</c:v>
                </c:pt>
                <c:pt idx="1038" formatCode="0.00">
                  <c:v>1.2507540983606515</c:v>
                </c:pt>
                <c:pt idx="1039" formatCode="0.00">
                  <c:v>1.2510273224043673</c:v>
                </c:pt>
                <c:pt idx="1040" formatCode="0.00">
                  <c:v>1.2513005464480831</c:v>
                </c:pt>
                <c:pt idx="1041" formatCode="0.00">
                  <c:v>1.2515737704917989</c:v>
                </c:pt>
                <c:pt idx="1042" formatCode="0.00">
                  <c:v>1.2518469945355146</c:v>
                </c:pt>
                <c:pt idx="1043" formatCode="0.00">
                  <c:v>1.2521202185792304</c:v>
                </c:pt>
                <c:pt idx="1044" formatCode="0.00">
                  <c:v>1.2523934426229462</c:v>
                </c:pt>
                <c:pt idx="1045" formatCode="0.00">
                  <c:v>1.2526666666666619</c:v>
                </c:pt>
                <c:pt idx="1046" formatCode="0.00">
                  <c:v>1.2529398907103777</c:v>
                </c:pt>
                <c:pt idx="1047" formatCode="0.00">
                  <c:v>1.2532131147540935</c:v>
                </c:pt>
                <c:pt idx="1048" formatCode="0.00">
                  <c:v>1.2534863387978092</c:v>
                </c:pt>
                <c:pt idx="1049" formatCode="0.00">
                  <c:v>1.253759562841525</c:v>
                </c:pt>
                <c:pt idx="1050" formatCode="0.00">
                  <c:v>1.2540327868852408</c:v>
                </c:pt>
                <c:pt idx="1051" formatCode="0.00">
                  <c:v>1.2543060109289565</c:v>
                </c:pt>
                <c:pt idx="1052" formatCode="0.00">
                  <c:v>1.2545792349726723</c:v>
                </c:pt>
                <c:pt idx="1053" formatCode="0.00">
                  <c:v>1.2548524590163881</c:v>
                </c:pt>
                <c:pt idx="1054" formatCode="0.00">
                  <c:v>1.2551256830601039</c:v>
                </c:pt>
                <c:pt idx="1055" formatCode="0.00">
                  <c:v>1.2553989071038196</c:v>
                </c:pt>
                <c:pt idx="1056" formatCode="0.00">
                  <c:v>1.2556721311475354</c:v>
                </c:pt>
                <c:pt idx="1057" formatCode="0.00">
                  <c:v>1.2559453551912512</c:v>
                </c:pt>
                <c:pt idx="1058" formatCode="0.00">
                  <c:v>1.2562185792349669</c:v>
                </c:pt>
                <c:pt idx="1059" formatCode="0.00">
                  <c:v>1.2564918032786827</c:v>
                </c:pt>
                <c:pt idx="1060" formatCode="0.00">
                  <c:v>1.2567650273223985</c:v>
                </c:pt>
                <c:pt idx="1061" formatCode="0.00">
                  <c:v>1.2570382513661142</c:v>
                </c:pt>
                <c:pt idx="1062" formatCode="0.00">
                  <c:v>1.25731147540983</c:v>
                </c:pt>
                <c:pt idx="1063" formatCode="0.00">
                  <c:v>1.2575846994535458</c:v>
                </c:pt>
                <c:pt idx="1064" formatCode="0.00">
                  <c:v>1.2578579234972616</c:v>
                </c:pt>
                <c:pt idx="1065" formatCode="0.00">
                  <c:v>1.2581311475409773</c:v>
                </c:pt>
                <c:pt idx="1066" formatCode="0.00">
                  <c:v>1.2584043715846931</c:v>
                </c:pt>
                <c:pt idx="1067" formatCode="0.00">
                  <c:v>1.2586775956284089</c:v>
                </c:pt>
                <c:pt idx="1068" formatCode="0.00">
                  <c:v>1.2589508196721246</c:v>
                </c:pt>
                <c:pt idx="1069" formatCode="0.00">
                  <c:v>1.2592240437158404</c:v>
                </c:pt>
                <c:pt idx="1070" formatCode="0.00">
                  <c:v>1.2594972677595562</c:v>
                </c:pt>
                <c:pt idx="1071" formatCode="0.00">
                  <c:v>1.2597704918032719</c:v>
                </c:pt>
                <c:pt idx="1072" formatCode="0.00">
                  <c:v>1.2600437158469877</c:v>
                </c:pt>
                <c:pt idx="1073" formatCode="0.00">
                  <c:v>1.2603169398907035</c:v>
                </c:pt>
                <c:pt idx="1074" formatCode="0.00">
                  <c:v>1.2605901639344192</c:v>
                </c:pt>
                <c:pt idx="1075" formatCode="0.00">
                  <c:v>1.260863387978135</c:v>
                </c:pt>
                <c:pt idx="1076" formatCode="0.00">
                  <c:v>1.2611366120218508</c:v>
                </c:pt>
                <c:pt idx="1077" formatCode="0.00">
                  <c:v>1.2614098360655666</c:v>
                </c:pt>
                <c:pt idx="1078" formatCode="0.00">
                  <c:v>1.2616830601092823</c:v>
                </c:pt>
                <c:pt idx="1079" formatCode="0.00">
                  <c:v>1.2619562841529981</c:v>
                </c:pt>
                <c:pt idx="1080" formatCode="0.00">
                  <c:v>1.2622295081967139</c:v>
                </c:pt>
                <c:pt idx="1081" formatCode="0.00">
                  <c:v>1.2625027322404296</c:v>
                </c:pt>
                <c:pt idx="1082" formatCode="0.00">
                  <c:v>1.2627759562841454</c:v>
                </c:pt>
                <c:pt idx="1083" formatCode="0.00">
                  <c:v>1.2630491803278612</c:v>
                </c:pt>
                <c:pt idx="1084" formatCode="0.00">
                  <c:v>1.2633224043715769</c:v>
                </c:pt>
                <c:pt idx="1085" formatCode="0.00">
                  <c:v>1.2635956284152927</c:v>
                </c:pt>
                <c:pt idx="1086" formatCode="0.00">
                  <c:v>1.2638688524590085</c:v>
                </c:pt>
                <c:pt idx="1087" formatCode="0.00">
                  <c:v>1.2641420765027243</c:v>
                </c:pt>
                <c:pt idx="1088" formatCode="0.00">
                  <c:v>1.26441530054644</c:v>
                </c:pt>
                <c:pt idx="1089" formatCode="0.00">
                  <c:v>1.2646885245901558</c:v>
                </c:pt>
                <c:pt idx="1090" formatCode="0.00">
                  <c:v>1.2649617486338716</c:v>
                </c:pt>
                <c:pt idx="1091" formatCode="0.00">
                  <c:v>1.2652349726775873</c:v>
                </c:pt>
                <c:pt idx="1092" formatCode="0.00">
                  <c:v>1.2655081967213031</c:v>
                </c:pt>
                <c:pt idx="1093" formatCode="0.00">
                  <c:v>1.2657814207650189</c:v>
                </c:pt>
                <c:pt idx="1094" formatCode="0.00">
                  <c:v>1.2660546448087346</c:v>
                </c:pt>
                <c:pt idx="1095" formatCode="0.00">
                  <c:v>1.2663278688524504</c:v>
                </c:pt>
                <c:pt idx="1096" formatCode="0.00">
                  <c:v>1.2666010928961662</c:v>
                </c:pt>
                <c:pt idx="1097" formatCode="0.00">
                  <c:v>1.266874316939882</c:v>
                </c:pt>
                <c:pt idx="1098" formatCode="0.00">
                  <c:v>1.2671475409835977</c:v>
                </c:pt>
                <c:pt idx="1099" formatCode="0.00">
                  <c:v>1.2674207650273135</c:v>
                </c:pt>
                <c:pt idx="1100" formatCode="0.00">
                  <c:v>1.2676939890710293</c:v>
                </c:pt>
                <c:pt idx="1101" formatCode="0.00">
                  <c:v>1.267967213114745</c:v>
                </c:pt>
                <c:pt idx="1102" formatCode="0.00">
                  <c:v>1.2682404371584608</c:v>
                </c:pt>
                <c:pt idx="1103" formatCode="0.00">
                  <c:v>1.2685136612021766</c:v>
                </c:pt>
                <c:pt idx="1104" formatCode="0.00">
                  <c:v>1.2687868852458923</c:v>
                </c:pt>
                <c:pt idx="1105" formatCode="0.00">
                  <c:v>1.2690601092896081</c:v>
                </c:pt>
                <c:pt idx="1106" formatCode="0.00">
                  <c:v>1.2693333333333239</c:v>
                </c:pt>
                <c:pt idx="1107" formatCode="0.00">
                  <c:v>1.2696065573770396</c:v>
                </c:pt>
                <c:pt idx="1108" formatCode="0.00">
                  <c:v>1.2698797814207554</c:v>
                </c:pt>
                <c:pt idx="1109" formatCode="0.00">
                  <c:v>1.2701530054644712</c:v>
                </c:pt>
                <c:pt idx="1110" formatCode="0.00">
                  <c:v>1.270426229508187</c:v>
                </c:pt>
                <c:pt idx="1111" formatCode="0.00">
                  <c:v>1.2706994535519027</c:v>
                </c:pt>
                <c:pt idx="1112" formatCode="0.00">
                  <c:v>1.2709726775956185</c:v>
                </c:pt>
                <c:pt idx="1113" formatCode="0.00">
                  <c:v>1.2712459016393343</c:v>
                </c:pt>
                <c:pt idx="1114" formatCode="0.00">
                  <c:v>1.27151912568305</c:v>
                </c:pt>
                <c:pt idx="1115" formatCode="0.00">
                  <c:v>1.2717923497267658</c:v>
                </c:pt>
                <c:pt idx="1116" formatCode="0.00">
                  <c:v>1.2720655737704816</c:v>
                </c:pt>
                <c:pt idx="1117" formatCode="0.00">
                  <c:v>1.2723387978141973</c:v>
                </c:pt>
                <c:pt idx="1118" formatCode="0.00">
                  <c:v>1.2726120218579131</c:v>
                </c:pt>
                <c:pt idx="1119" formatCode="0.00">
                  <c:v>1.2728852459016289</c:v>
                </c:pt>
                <c:pt idx="1120" formatCode="0.00">
                  <c:v>1.2731584699453447</c:v>
                </c:pt>
                <c:pt idx="1121" formatCode="0.00">
                  <c:v>1.2734316939890604</c:v>
                </c:pt>
                <c:pt idx="1122" formatCode="0.00">
                  <c:v>1.2737049180327762</c:v>
                </c:pt>
                <c:pt idx="1123" formatCode="0.00">
                  <c:v>1.273978142076492</c:v>
                </c:pt>
                <c:pt idx="1124" formatCode="0.00">
                  <c:v>1.2742513661202077</c:v>
                </c:pt>
                <c:pt idx="1125" formatCode="0.00">
                  <c:v>1.2745245901639235</c:v>
                </c:pt>
                <c:pt idx="1126" formatCode="0.00">
                  <c:v>1.2747978142076393</c:v>
                </c:pt>
                <c:pt idx="1127" formatCode="0.00">
                  <c:v>1.275071038251355</c:v>
                </c:pt>
                <c:pt idx="1128" formatCode="0.00">
                  <c:v>1.2753442622950708</c:v>
                </c:pt>
                <c:pt idx="1129" formatCode="0.00">
                  <c:v>1.2756174863387866</c:v>
                </c:pt>
                <c:pt idx="1130" formatCode="0.00">
                  <c:v>1.2758907103825023</c:v>
                </c:pt>
                <c:pt idx="1131" formatCode="0.00">
                  <c:v>1.2761639344262181</c:v>
                </c:pt>
                <c:pt idx="1132" formatCode="0.00">
                  <c:v>1.2764371584699339</c:v>
                </c:pt>
                <c:pt idx="1133" formatCode="0.00">
                  <c:v>1.2767103825136497</c:v>
                </c:pt>
                <c:pt idx="1134" formatCode="0.00">
                  <c:v>1.2769836065573654</c:v>
                </c:pt>
                <c:pt idx="1135" formatCode="0.00">
                  <c:v>1.2772568306010812</c:v>
                </c:pt>
                <c:pt idx="1136" formatCode="0.00">
                  <c:v>1.277530054644797</c:v>
                </c:pt>
                <c:pt idx="1137" formatCode="0.00">
                  <c:v>1.2778032786885127</c:v>
                </c:pt>
                <c:pt idx="1138" formatCode="0.00">
                  <c:v>1.2780765027322285</c:v>
                </c:pt>
                <c:pt idx="1139" formatCode="0.00">
                  <c:v>1.2783497267759443</c:v>
                </c:pt>
                <c:pt idx="1140" formatCode="0.00">
                  <c:v>1.27862295081966</c:v>
                </c:pt>
                <c:pt idx="1141" formatCode="0.00">
                  <c:v>1.2788961748633758</c:v>
                </c:pt>
                <c:pt idx="1142" formatCode="0.00">
                  <c:v>1.2791693989070916</c:v>
                </c:pt>
                <c:pt idx="1143" formatCode="0.00">
                  <c:v>1.2794426229508074</c:v>
                </c:pt>
                <c:pt idx="1144" formatCode="0.00">
                  <c:v>1.2797158469945231</c:v>
                </c:pt>
                <c:pt idx="1145" formatCode="0.00">
                  <c:v>1.2799890710382389</c:v>
                </c:pt>
                <c:pt idx="1146" formatCode="0.00">
                  <c:v>1.2802622950819547</c:v>
                </c:pt>
                <c:pt idx="1147" formatCode="0.00">
                  <c:v>1.2805355191256704</c:v>
                </c:pt>
                <c:pt idx="1148" formatCode="0.00">
                  <c:v>1.2808087431693862</c:v>
                </c:pt>
                <c:pt idx="1149" formatCode="0.00">
                  <c:v>1.281081967213102</c:v>
                </c:pt>
                <c:pt idx="1150" formatCode="0.00">
                  <c:v>1.2813551912568177</c:v>
                </c:pt>
                <c:pt idx="1151" formatCode="0.00">
                  <c:v>1.2816284153005335</c:v>
                </c:pt>
                <c:pt idx="1152" formatCode="0.00">
                  <c:v>1.2819016393442493</c:v>
                </c:pt>
                <c:pt idx="1153" formatCode="0.00">
                  <c:v>1.282174863387965</c:v>
                </c:pt>
                <c:pt idx="1154" formatCode="0.00">
                  <c:v>1.2824480874316808</c:v>
                </c:pt>
                <c:pt idx="1155" formatCode="0.00">
                  <c:v>1.2827213114753966</c:v>
                </c:pt>
                <c:pt idx="1156" formatCode="0.00">
                  <c:v>1.2829945355191124</c:v>
                </c:pt>
                <c:pt idx="1157" formatCode="0.00">
                  <c:v>1.2832677595628281</c:v>
                </c:pt>
                <c:pt idx="1158" formatCode="0.00">
                  <c:v>1.2835409836065439</c:v>
                </c:pt>
                <c:pt idx="1159" formatCode="0.00">
                  <c:v>1.2838142076502597</c:v>
                </c:pt>
                <c:pt idx="1160" formatCode="0.00">
                  <c:v>1.2840874316939754</c:v>
                </c:pt>
                <c:pt idx="1161" formatCode="0.00">
                  <c:v>1.2843606557376912</c:v>
                </c:pt>
                <c:pt idx="1162" formatCode="0.00">
                  <c:v>1.284633879781407</c:v>
                </c:pt>
                <c:pt idx="1163" formatCode="0.00">
                  <c:v>1.2849071038251227</c:v>
                </c:pt>
                <c:pt idx="1164" formatCode="0.00">
                  <c:v>1.2851803278688385</c:v>
                </c:pt>
                <c:pt idx="1165" formatCode="0.00">
                  <c:v>1.2854535519125543</c:v>
                </c:pt>
                <c:pt idx="1166" formatCode="0.00">
                  <c:v>1.2857267759562701</c:v>
                </c:pt>
                <c:pt idx="1167" formatCode="0.000">
                  <c:v>1.286</c:v>
                </c:pt>
              </c:numCache>
            </c:numRef>
          </c:val>
          <c:extLst>
            <c:ext xmlns:c16="http://schemas.microsoft.com/office/drawing/2014/chart" uri="{C3380CC4-5D6E-409C-BE32-E72D297353CC}">
              <c16:uniqueId val="{00000001-E460-4098-8665-6B897043FBD4}"/>
            </c:ext>
          </c:extLst>
        </c:ser>
        <c:ser>
          <c:idx val="4"/>
          <c:order val="4"/>
          <c:tx>
            <c:v>Series 5</c:v>
          </c:tx>
          <c:spPr>
            <a:solidFill>
              <a:srgbClr val="FFDD00"/>
            </a:solidFill>
            <a:ln>
              <a:noFill/>
            </a:ln>
            <a:effectLst/>
          </c:spPr>
          <c:cat>
            <c:numRef>
              <c:f>'GBPEUR Oxford (2)'!$B$4:$B$1200</c:f>
              <c:numCache>
                <c:formatCode>m/d/yyyy</c:formatCode>
                <c:ptCount val="1197"/>
                <c:pt idx="0">
                  <c:v>43192</c:v>
                </c:pt>
                <c:pt idx="1">
                  <c:v>43193</c:v>
                </c:pt>
                <c:pt idx="2">
                  <c:v>43194</c:v>
                </c:pt>
                <c:pt idx="3">
                  <c:v>43195</c:v>
                </c:pt>
                <c:pt idx="4">
                  <c:v>43196</c:v>
                </c:pt>
                <c:pt idx="5">
                  <c:v>43199</c:v>
                </c:pt>
                <c:pt idx="6">
                  <c:v>43200</c:v>
                </c:pt>
                <c:pt idx="7">
                  <c:v>43201</c:v>
                </c:pt>
                <c:pt idx="8">
                  <c:v>43202</c:v>
                </c:pt>
                <c:pt idx="9">
                  <c:v>43203</c:v>
                </c:pt>
                <c:pt idx="10">
                  <c:v>43206</c:v>
                </c:pt>
                <c:pt idx="11">
                  <c:v>43207</c:v>
                </c:pt>
                <c:pt idx="12">
                  <c:v>43208</c:v>
                </c:pt>
                <c:pt idx="13">
                  <c:v>43209</c:v>
                </c:pt>
                <c:pt idx="14">
                  <c:v>43210</c:v>
                </c:pt>
                <c:pt idx="15">
                  <c:v>43213</c:v>
                </c:pt>
                <c:pt idx="16">
                  <c:v>43214</c:v>
                </c:pt>
                <c:pt idx="17">
                  <c:v>43215</c:v>
                </c:pt>
                <c:pt idx="18">
                  <c:v>43216</c:v>
                </c:pt>
                <c:pt idx="19">
                  <c:v>43217</c:v>
                </c:pt>
                <c:pt idx="20">
                  <c:v>43220</c:v>
                </c:pt>
                <c:pt idx="21">
                  <c:v>43221</c:v>
                </c:pt>
                <c:pt idx="22">
                  <c:v>43222</c:v>
                </c:pt>
                <c:pt idx="23">
                  <c:v>43223</c:v>
                </c:pt>
                <c:pt idx="24">
                  <c:v>43224</c:v>
                </c:pt>
                <c:pt idx="25">
                  <c:v>43227</c:v>
                </c:pt>
                <c:pt idx="26">
                  <c:v>43228</c:v>
                </c:pt>
                <c:pt idx="27">
                  <c:v>43229</c:v>
                </c:pt>
                <c:pt idx="28">
                  <c:v>43230</c:v>
                </c:pt>
                <c:pt idx="29">
                  <c:v>43231</c:v>
                </c:pt>
                <c:pt idx="30">
                  <c:v>43234</c:v>
                </c:pt>
                <c:pt idx="31">
                  <c:v>43235</c:v>
                </c:pt>
                <c:pt idx="32">
                  <c:v>43236</c:v>
                </c:pt>
                <c:pt idx="33">
                  <c:v>43237</c:v>
                </c:pt>
                <c:pt idx="34">
                  <c:v>43238</c:v>
                </c:pt>
                <c:pt idx="35">
                  <c:v>43241</c:v>
                </c:pt>
                <c:pt idx="36">
                  <c:v>43242</c:v>
                </c:pt>
                <c:pt idx="37">
                  <c:v>43243</c:v>
                </c:pt>
                <c:pt idx="38">
                  <c:v>43244</c:v>
                </c:pt>
                <c:pt idx="39">
                  <c:v>43245</c:v>
                </c:pt>
                <c:pt idx="40">
                  <c:v>43248</c:v>
                </c:pt>
                <c:pt idx="41">
                  <c:v>43249</c:v>
                </c:pt>
                <c:pt idx="42">
                  <c:v>43250</c:v>
                </c:pt>
                <c:pt idx="43">
                  <c:v>43251</c:v>
                </c:pt>
                <c:pt idx="44">
                  <c:v>43252</c:v>
                </c:pt>
                <c:pt idx="45">
                  <c:v>43255</c:v>
                </c:pt>
                <c:pt idx="46">
                  <c:v>43256</c:v>
                </c:pt>
                <c:pt idx="47">
                  <c:v>43257</c:v>
                </c:pt>
                <c:pt idx="48">
                  <c:v>43258</c:v>
                </c:pt>
                <c:pt idx="49">
                  <c:v>43259</c:v>
                </c:pt>
                <c:pt idx="50">
                  <c:v>43262</c:v>
                </c:pt>
                <c:pt idx="51">
                  <c:v>43263</c:v>
                </c:pt>
                <c:pt idx="52">
                  <c:v>43264</c:v>
                </c:pt>
                <c:pt idx="53">
                  <c:v>43265</c:v>
                </c:pt>
                <c:pt idx="54">
                  <c:v>43266</c:v>
                </c:pt>
                <c:pt idx="55">
                  <c:v>43269</c:v>
                </c:pt>
                <c:pt idx="56">
                  <c:v>43270</c:v>
                </c:pt>
                <c:pt idx="57">
                  <c:v>43271</c:v>
                </c:pt>
                <c:pt idx="58">
                  <c:v>43272</c:v>
                </c:pt>
                <c:pt idx="59">
                  <c:v>43273</c:v>
                </c:pt>
                <c:pt idx="60">
                  <c:v>43276</c:v>
                </c:pt>
                <c:pt idx="61">
                  <c:v>43277</c:v>
                </c:pt>
                <c:pt idx="62">
                  <c:v>43278</c:v>
                </c:pt>
                <c:pt idx="63">
                  <c:v>43279</c:v>
                </c:pt>
                <c:pt idx="64">
                  <c:v>43280</c:v>
                </c:pt>
                <c:pt idx="65">
                  <c:v>43283</c:v>
                </c:pt>
                <c:pt idx="66">
                  <c:v>43284</c:v>
                </c:pt>
                <c:pt idx="67">
                  <c:v>43285</c:v>
                </c:pt>
                <c:pt idx="68">
                  <c:v>43286</c:v>
                </c:pt>
                <c:pt idx="69">
                  <c:v>43287</c:v>
                </c:pt>
                <c:pt idx="70">
                  <c:v>43290</c:v>
                </c:pt>
                <c:pt idx="71">
                  <c:v>43291</c:v>
                </c:pt>
                <c:pt idx="72">
                  <c:v>43292</c:v>
                </c:pt>
                <c:pt idx="73">
                  <c:v>43293</c:v>
                </c:pt>
                <c:pt idx="74">
                  <c:v>43294</c:v>
                </c:pt>
                <c:pt idx="75">
                  <c:v>43297</c:v>
                </c:pt>
                <c:pt idx="76">
                  <c:v>43298</c:v>
                </c:pt>
                <c:pt idx="77">
                  <c:v>43299</c:v>
                </c:pt>
                <c:pt idx="78">
                  <c:v>43300</c:v>
                </c:pt>
                <c:pt idx="79">
                  <c:v>43301</c:v>
                </c:pt>
                <c:pt idx="80">
                  <c:v>43304</c:v>
                </c:pt>
                <c:pt idx="81">
                  <c:v>43305</c:v>
                </c:pt>
                <c:pt idx="82">
                  <c:v>43306</c:v>
                </c:pt>
                <c:pt idx="83">
                  <c:v>43307</c:v>
                </c:pt>
                <c:pt idx="84">
                  <c:v>43308</c:v>
                </c:pt>
                <c:pt idx="85">
                  <c:v>43311</c:v>
                </c:pt>
                <c:pt idx="86">
                  <c:v>43312</c:v>
                </c:pt>
                <c:pt idx="87">
                  <c:v>43313</c:v>
                </c:pt>
                <c:pt idx="88">
                  <c:v>43314</c:v>
                </c:pt>
                <c:pt idx="89">
                  <c:v>43315</c:v>
                </c:pt>
                <c:pt idx="90">
                  <c:v>43318</c:v>
                </c:pt>
                <c:pt idx="91">
                  <c:v>43319</c:v>
                </c:pt>
                <c:pt idx="92">
                  <c:v>43320</c:v>
                </c:pt>
                <c:pt idx="93">
                  <c:v>43321</c:v>
                </c:pt>
                <c:pt idx="94">
                  <c:v>43322</c:v>
                </c:pt>
                <c:pt idx="95">
                  <c:v>43325</c:v>
                </c:pt>
                <c:pt idx="96">
                  <c:v>43326</c:v>
                </c:pt>
                <c:pt idx="97">
                  <c:v>43327</c:v>
                </c:pt>
                <c:pt idx="98">
                  <c:v>43328</c:v>
                </c:pt>
                <c:pt idx="99">
                  <c:v>43329</c:v>
                </c:pt>
                <c:pt idx="100">
                  <c:v>43332</c:v>
                </c:pt>
                <c:pt idx="101">
                  <c:v>43333</c:v>
                </c:pt>
                <c:pt idx="102">
                  <c:v>43334</c:v>
                </c:pt>
                <c:pt idx="103">
                  <c:v>43335</c:v>
                </c:pt>
                <c:pt idx="104">
                  <c:v>43336</c:v>
                </c:pt>
                <c:pt idx="105">
                  <c:v>43339</c:v>
                </c:pt>
                <c:pt idx="106">
                  <c:v>43340</c:v>
                </c:pt>
                <c:pt idx="107">
                  <c:v>43341</c:v>
                </c:pt>
                <c:pt idx="108">
                  <c:v>43342</c:v>
                </c:pt>
                <c:pt idx="109">
                  <c:v>43343</c:v>
                </c:pt>
                <c:pt idx="110">
                  <c:v>43346</c:v>
                </c:pt>
                <c:pt idx="111">
                  <c:v>43347</c:v>
                </c:pt>
                <c:pt idx="112">
                  <c:v>43348</c:v>
                </c:pt>
                <c:pt idx="113">
                  <c:v>43349</c:v>
                </c:pt>
                <c:pt idx="114">
                  <c:v>43350</c:v>
                </c:pt>
                <c:pt idx="115">
                  <c:v>43353</c:v>
                </c:pt>
                <c:pt idx="116">
                  <c:v>43354</c:v>
                </c:pt>
                <c:pt idx="117">
                  <c:v>43355</c:v>
                </c:pt>
                <c:pt idx="118">
                  <c:v>43356</c:v>
                </c:pt>
                <c:pt idx="119">
                  <c:v>43357</c:v>
                </c:pt>
                <c:pt idx="120">
                  <c:v>43360</c:v>
                </c:pt>
                <c:pt idx="121">
                  <c:v>43361</c:v>
                </c:pt>
                <c:pt idx="122">
                  <c:v>43362</c:v>
                </c:pt>
                <c:pt idx="123">
                  <c:v>43363</c:v>
                </c:pt>
                <c:pt idx="124">
                  <c:v>43364</c:v>
                </c:pt>
                <c:pt idx="125">
                  <c:v>43367</c:v>
                </c:pt>
                <c:pt idx="126">
                  <c:v>43368</c:v>
                </c:pt>
                <c:pt idx="127">
                  <c:v>43369</c:v>
                </c:pt>
                <c:pt idx="128">
                  <c:v>43370</c:v>
                </c:pt>
                <c:pt idx="129">
                  <c:v>43371</c:v>
                </c:pt>
                <c:pt idx="130">
                  <c:v>43374</c:v>
                </c:pt>
                <c:pt idx="131">
                  <c:v>43375</c:v>
                </c:pt>
                <c:pt idx="132">
                  <c:v>43376</c:v>
                </c:pt>
                <c:pt idx="133">
                  <c:v>43377</c:v>
                </c:pt>
                <c:pt idx="134">
                  <c:v>43378</c:v>
                </c:pt>
                <c:pt idx="135">
                  <c:v>43381</c:v>
                </c:pt>
                <c:pt idx="136">
                  <c:v>43382</c:v>
                </c:pt>
                <c:pt idx="137">
                  <c:v>43383</c:v>
                </c:pt>
                <c:pt idx="138">
                  <c:v>43384</c:v>
                </c:pt>
                <c:pt idx="139">
                  <c:v>43385</c:v>
                </c:pt>
                <c:pt idx="140">
                  <c:v>43388</c:v>
                </c:pt>
                <c:pt idx="141">
                  <c:v>43389</c:v>
                </c:pt>
                <c:pt idx="142">
                  <c:v>43390</c:v>
                </c:pt>
                <c:pt idx="143">
                  <c:v>43391</c:v>
                </c:pt>
                <c:pt idx="144">
                  <c:v>43392</c:v>
                </c:pt>
                <c:pt idx="145">
                  <c:v>43395</c:v>
                </c:pt>
                <c:pt idx="146">
                  <c:v>43396</c:v>
                </c:pt>
                <c:pt idx="147">
                  <c:v>43397</c:v>
                </c:pt>
                <c:pt idx="148">
                  <c:v>43398</c:v>
                </c:pt>
                <c:pt idx="149">
                  <c:v>43399</c:v>
                </c:pt>
                <c:pt idx="150">
                  <c:v>43402</c:v>
                </c:pt>
                <c:pt idx="151">
                  <c:v>43403</c:v>
                </c:pt>
                <c:pt idx="152">
                  <c:v>43404</c:v>
                </c:pt>
                <c:pt idx="153">
                  <c:v>43405</c:v>
                </c:pt>
                <c:pt idx="154">
                  <c:v>43406</c:v>
                </c:pt>
                <c:pt idx="155">
                  <c:v>43409</c:v>
                </c:pt>
                <c:pt idx="156">
                  <c:v>43410</c:v>
                </c:pt>
                <c:pt idx="157">
                  <c:v>43411</c:v>
                </c:pt>
                <c:pt idx="158">
                  <c:v>43412</c:v>
                </c:pt>
                <c:pt idx="159">
                  <c:v>43413</c:v>
                </c:pt>
                <c:pt idx="160">
                  <c:v>43416</c:v>
                </c:pt>
                <c:pt idx="161">
                  <c:v>43417</c:v>
                </c:pt>
                <c:pt idx="162">
                  <c:v>43418</c:v>
                </c:pt>
                <c:pt idx="163">
                  <c:v>43419</c:v>
                </c:pt>
                <c:pt idx="164">
                  <c:v>43420</c:v>
                </c:pt>
                <c:pt idx="165">
                  <c:v>43423</c:v>
                </c:pt>
                <c:pt idx="166">
                  <c:v>43424</c:v>
                </c:pt>
                <c:pt idx="167">
                  <c:v>43425</c:v>
                </c:pt>
                <c:pt idx="168">
                  <c:v>43426</c:v>
                </c:pt>
                <c:pt idx="169">
                  <c:v>43427</c:v>
                </c:pt>
                <c:pt idx="170">
                  <c:v>43430</c:v>
                </c:pt>
                <c:pt idx="171">
                  <c:v>43431</c:v>
                </c:pt>
                <c:pt idx="172">
                  <c:v>43432</c:v>
                </c:pt>
                <c:pt idx="173">
                  <c:v>43433</c:v>
                </c:pt>
                <c:pt idx="174">
                  <c:v>43434</c:v>
                </c:pt>
                <c:pt idx="175">
                  <c:v>43437</c:v>
                </c:pt>
                <c:pt idx="176">
                  <c:v>43438</c:v>
                </c:pt>
                <c:pt idx="177">
                  <c:v>43439</c:v>
                </c:pt>
                <c:pt idx="178">
                  <c:v>43440</c:v>
                </c:pt>
                <c:pt idx="179">
                  <c:v>43441</c:v>
                </c:pt>
                <c:pt idx="180">
                  <c:v>43444</c:v>
                </c:pt>
                <c:pt idx="181">
                  <c:v>43445</c:v>
                </c:pt>
                <c:pt idx="182">
                  <c:v>43446</c:v>
                </c:pt>
                <c:pt idx="183">
                  <c:v>43447</c:v>
                </c:pt>
                <c:pt idx="184">
                  <c:v>43448</c:v>
                </c:pt>
                <c:pt idx="185">
                  <c:v>43451</c:v>
                </c:pt>
                <c:pt idx="186">
                  <c:v>43452</c:v>
                </c:pt>
                <c:pt idx="187">
                  <c:v>43453</c:v>
                </c:pt>
                <c:pt idx="188">
                  <c:v>43454</c:v>
                </c:pt>
                <c:pt idx="189">
                  <c:v>43455</c:v>
                </c:pt>
                <c:pt idx="190">
                  <c:v>43458</c:v>
                </c:pt>
                <c:pt idx="191">
                  <c:v>43459</c:v>
                </c:pt>
                <c:pt idx="192">
                  <c:v>43460</c:v>
                </c:pt>
                <c:pt idx="193">
                  <c:v>43461</c:v>
                </c:pt>
                <c:pt idx="194">
                  <c:v>43462</c:v>
                </c:pt>
                <c:pt idx="195">
                  <c:v>43465</c:v>
                </c:pt>
                <c:pt idx="196">
                  <c:v>43466</c:v>
                </c:pt>
                <c:pt idx="197">
                  <c:v>43467</c:v>
                </c:pt>
                <c:pt idx="198">
                  <c:v>43468</c:v>
                </c:pt>
                <c:pt idx="199">
                  <c:v>43469</c:v>
                </c:pt>
                <c:pt idx="200">
                  <c:v>43472</c:v>
                </c:pt>
                <c:pt idx="201">
                  <c:v>43473</c:v>
                </c:pt>
                <c:pt idx="202">
                  <c:v>43474</c:v>
                </c:pt>
                <c:pt idx="203">
                  <c:v>43475</c:v>
                </c:pt>
                <c:pt idx="204">
                  <c:v>43476</c:v>
                </c:pt>
                <c:pt idx="205">
                  <c:v>43479</c:v>
                </c:pt>
                <c:pt idx="206">
                  <c:v>43480</c:v>
                </c:pt>
                <c:pt idx="207">
                  <c:v>43481</c:v>
                </c:pt>
                <c:pt idx="208">
                  <c:v>43482</c:v>
                </c:pt>
                <c:pt idx="209">
                  <c:v>43483</c:v>
                </c:pt>
                <c:pt idx="210">
                  <c:v>43486</c:v>
                </c:pt>
                <c:pt idx="211">
                  <c:v>43487</c:v>
                </c:pt>
                <c:pt idx="212">
                  <c:v>43488</c:v>
                </c:pt>
                <c:pt idx="213">
                  <c:v>43489</c:v>
                </c:pt>
                <c:pt idx="214">
                  <c:v>43490</c:v>
                </c:pt>
                <c:pt idx="215">
                  <c:v>43493</c:v>
                </c:pt>
                <c:pt idx="216">
                  <c:v>43494</c:v>
                </c:pt>
                <c:pt idx="217">
                  <c:v>43495</c:v>
                </c:pt>
                <c:pt idx="218">
                  <c:v>43496</c:v>
                </c:pt>
                <c:pt idx="219">
                  <c:v>43497</c:v>
                </c:pt>
                <c:pt idx="220">
                  <c:v>43500</c:v>
                </c:pt>
                <c:pt idx="221">
                  <c:v>43501</c:v>
                </c:pt>
                <c:pt idx="222">
                  <c:v>43502</c:v>
                </c:pt>
                <c:pt idx="223">
                  <c:v>43503</c:v>
                </c:pt>
                <c:pt idx="224">
                  <c:v>43504</c:v>
                </c:pt>
                <c:pt idx="225">
                  <c:v>43507</c:v>
                </c:pt>
                <c:pt idx="226">
                  <c:v>43508</c:v>
                </c:pt>
                <c:pt idx="227">
                  <c:v>43509</c:v>
                </c:pt>
                <c:pt idx="228">
                  <c:v>43510</c:v>
                </c:pt>
                <c:pt idx="229">
                  <c:v>43511</c:v>
                </c:pt>
                <c:pt idx="230">
                  <c:v>43514</c:v>
                </c:pt>
                <c:pt idx="231">
                  <c:v>43515</c:v>
                </c:pt>
                <c:pt idx="232">
                  <c:v>43516</c:v>
                </c:pt>
                <c:pt idx="233">
                  <c:v>43517</c:v>
                </c:pt>
                <c:pt idx="234">
                  <c:v>43518</c:v>
                </c:pt>
                <c:pt idx="235">
                  <c:v>43521</c:v>
                </c:pt>
                <c:pt idx="236">
                  <c:v>43522</c:v>
                </c:pt>
                <c:pt idx="237">
                  <c:v>43523</c:v>
                </c:pt>
                <c:pt idx="238">
                  <c:v>43524</c:v>
                </c:pt>
                <c:pt idx="239">
                  <c:v>43525</c:v>
                </c:pt>
                <c:pt idx="240">
                  <c:v>43528</c:v>
                </c:pt>
                <c:pt idx="241">
                  <c:v>43529</c:v>
                </c:pt>
                <c:pt idx="242">
                  <c:v>43530</c:v>
                </c:pt>
                <c:pt idx="243">
                  <c:v>43531</c:v>
                </c:pt>
                <c:pt idx="244">
                  <c:v>43532</c:v>
                </c:pt>
                <c:pt idx="245">
                  <c:v>43535</c:v>
                </c:pt>
                <c:pt idx="246">
                  <c:v>43536</c:v>
                </c:pt>
                <c:pt idx="247">
                  <c:v>43537</c:v>
                </c:pt>
                <c:pt idx="248">
                  <c:v>43538</c:v>
                </c:pt>
                <c:pt idx="249">
                  <c:v>43539</c:v>
                </c:pt>
                <c:pt idx="250">
                  <c:v>43542</c:v>
                </c:pt>
                <c:pt idx="251">
                  <c:v>43543</c:v>
                </c:pt>
                <c:pt idx="252">
                  <c:v>43544</c:v>
                </c:pt>
                <c:pt idx="253">
                  <c:v>43545</c:v>
                </c:pt>
                <c:pt idx="254">
                  <c:v>43546</c:v>
                </c:pt>
                <c:pt idx="255">
                  <c:v>43549</c:v>
                </c:pt>
                <c:pt idx="256">
                  <c:v>43550</c:v>
                </c:pt>
                <c:pt idx="257">
                  <c:v>43551</c:v>
                </c:pt>
                <c:pt idx="258">
                  <c:v>43552</c:v>
                </c:pt>
                <c:pt idx="259">
                  <c:v>43553</c:v>
                </c:pt>
                <c:pt idx="260">
                  <c:v>43556</c:v>
                </c:pt>
                <c:pt idx="261">
                  <c:v>43557</c:v>
                </c:pt>
                <c:pt idx="262">
                  <c:v>43558</c:v>
                </c:pt>
                <c:pt idx="263">
                  <c:v>43559</c:v>
                </c:pt>
                <c:pt idx="264">
                  <c:v>43560</c:v>
                </c:pt>
                <c:pt idx="265">
                  <c:v>43563</c:v>
                </c:pt>
                <c:pt idx="266">
                  <c:v>43564</c:v>
                </c:pt>
                <c:pt idx="267">
                  <c:v>43565</c:v>
                </c:pt>
                <c:pt idx="268">
                  <c:v>43566</c:v>
                </c:pt>
                <c:pt idx="269">
                  <c:v>43567</c:v>
                </c:pt>
                <c:pt idx="270">
                  <c:v>43570</c:v>
                </c:pt>
                <c:pt idx="271">
                  <c:v>43571</c:v>
                </c:pt>
                <c:pt idx="272">
                  <c:v>43572</c:v>
                </c:pt>
                <c:pt idx="273">
                  <c:v>43573</c:v>
                </c:pt>
                <c:pt idx="274">
                  <c:v>43574</c:v>
                </c:pt>
                <c:pt idx="275">
                  <c:v>43577</c:v>
                </c:pt>
                <c:pt idx="276">
                  <c:v>43578</c:v>
                </c:pt>
                <c:pt idx="277">
                  <c:v>43579</c:v>
                </c:pt>
                <c:pt idx="278">
                  <c:v>43580</c:v>
                </c:pt>
                <c:pt idx="279">
                  <c:v>43581</c:v>
                </c:pt>
                <c:pt idx="280">
                  <c:v>43584</c:v>
                </c:pt>
                <c:pt idx="281">
                  <c:v>43585</c:v>
                </c:pt>
                <c:pt idx="282">
                  <c:v>43586</c:v>
                </c:pt>
                <c:pt idx="283">
                  <c:v>43587</c:v>
                </c:pt>
                <c:pt idx="284">
                  <c:v>43588</c:v>
                </c:pt>
                <c:pt idx="285">
                  <c:v>43591</c:v>
                </c:pt>
                <c:pt idx="286">
                  <c:v>43592</c:v>
                </c:pt>
                <c:pt idx="287">
                  <c:v>43593</c:v>
                </c:pt>
                <c:pt idx="288">
                  <c:v>43594</c:v>
                </c:pt>
                <c:pt idx="289">
                  <c:v>43595</c:v>
                </c:pt>
                <c:pt idx="290">
                  <c:v>43598</c:v>
                </c:pt>
                <c:pt idx="291">
                  <c:v>43599</c:v>
                </c:pt>
                <c:pt idx="292">
                  <c:v>43600</c:v>
                </c:pt>
                <c:pt idx="293">
                  <c:v>43601</c:v>
                </c:pt>
                <c:pt idx="294">
                  <c:v>43602</c:v>
                </c:pt>
                <c:pt idx="295">
                  <c:v>43605</c:v>
                </c:pt>
                <c:pt idx="296">
                  <c:v>43606</c:v>
                </c:pt>
                <c:pt idx="297">
                  <c:v>43607</c:v>
                </c:pt>
                <c:pt idx="298">
                  <c:v>43608</c:v>
                </c:pt>
                <c:pt idx="299">
                  <c:v>43609</c:v>
                </c:pt>
                <c:pt idx="300">
                  <c:v>43612</c:v>
                </c:pt>
                <c:pt idx="301">
                  <c:v>43613</c:v>
                </c:pt>
                <c:pt idx="302">
                  <c:v>43614</c:v>
                </c:pt>
                <c:pt idx="303">
                  <c:v>43615</c:v>
                </c:pt>
                <c:pt idx="304">
                  <c:v>43616</c:v>
                </c:pt>
                <c:pt idx="305">
                  <c:v>43619</c:v>
                </c:pt>
                <c:pt idx="306">
                  <c:v>43620</c:v>
                </c:pt>
                <c:pt idx="307">
                  <c:v>43621</c:v>
                </c:pt>
                <c:pt idx="308">
                  <c:v>43622</c:v>
                </c:pt>
                <c:pt idx="309">
                  <c:v>43623</c:v>
                </c:pt>
                <c:pt idx="310">
                  <c:v>43626</c:v>
                </c:pt>
                <c:pt idx="311">
                  <c:v>43627</c:v>
                </c:pt>
                <c:pt idx="312">
                  <c:v>43628</c:v>
                </c:pt>
                <c:pt idx="313">
                  <c:v>43629</c:v>
                </c:pt>
                <c:pt idx="314">
                  <c:v>43630</c:v>
                </c:pt>
                <c:pt idx="315">
                  <c:v>43633</c:v>
                </c:pt>
                <c:pt idx="316">
                  <c:v>43634</c:v>
                </c:pt>
                <c:pt idx="317">
                  <c:v>43635</c:v>
                </c:pt>
                <c:pt idx="318">
                  <c:v>43636</c:v>
                </c:pt>
                <c:pt idx="319">
                  <c:v>43637</c:v>
                </c:pt>
                <c:pt idx="320">
                  <c:v>43640</c:v>
                </c:pt>
                <c:pt idx="321">
                  <c:v>43641</c:v>
                </c:pt>
                <c:pt idx="322">
                  <c:v>43642</c:v>
                </c:pt>
                <c:pt idx="323">
                  <c:v>43643</c:v>
                </c:pt>
                <c:pt idx="324">
                  <c:v>43644</c:v>
                </c:pt>
                <c:pt idx="325">
                  <c:v>43647</c:v>
                </c:pt>
                <c:pt idx="326">
                  <c:v>43648</c:v>
                </c:pt>
                <c:pt idx="327">
                  <c:v>43649</c:v>
                </c:pt>
                <c:pt idx="328">
                  <c:v>43650</c:v>
                </c:pt>
                <c:pt idx="329">
                  <c:v>43651</c:v>
                </c:pt>
                <c:pt idx="330">
                  <c:v>43654</c:v>
                </c:pt>
                <c:pt idx="331">
                  <c:v>43655</c:v>
                </c:pt>
                <c:pt idx="332">
                  <c:v>43656</c:v>
                </c:pt>
                <c:pt idx="333">
                  <c:v>43657</c:v>
                </c:pt>
                <c:pt idx="334">
                  <c:v>43658</c:v>
                </c:pt>
                <c:pt idx="335">
                  <c:v>43661</c:v>
                </c:pt>
                <c:pt idx="336">
                  <c:v>43662</c:v>
                </c:pt>
                <c:pt idx="337">
                  <c:v>43663</c:v>
                </c:pt>
                <c:pt idx="338">
                  <c:v>43664</c:v>
                </c:pt>
                <c:pt idx="339">
                  <c:v>43665</c:v>
                </c:pt>
                <c:pt idx="340">
                  <c:v>43668</c:v>
                </c:pt>
                <c:pt idx="341">
                  <c:v>43669</c:v>
                </c:pt>
                <c:pt idx="342">
                  <c:v>43670</c:v>
                </c:pt>
                <c:pt idx="343">
                  <c:v>43671</c:v>
                </c:pt>
                <c:pt idx="344">
                  <c:v>43672</c:v>
                </c:pt>
                <c:pt idx="345">
                  <c:v>43675</c:v>
                </c:pt>
                <c:pt idx="346">
                  <c:v>43676</c:v>
                </c:pt>
                <c:pt idx="347">
                  <c:v>43677</c:v>
                </c:pt>
                <c:pt idx="348">
                  <c:v>43678</c:v>
                </c:pt>
                <c:pt idx="349">
                  <c:v>43679</c:v>
                </c:pt>
                <c:pt idx="350">
                  <c:v>43682</c:v>
                </c:pt>
                <c:pt idx="351">
                  <c:v>43683</c:v>
                </c:pt>
                <c:pt idx="352">
                  <c:v>43684</c:v>
                </c:pt>
                <c:pt idx="353">
                  <c:v>43685</c:v>
                </c:pt>
                <c:pt idx="354">
                  <c:v>43686</c:v>
                </c:pt>
                <c:pt idx="355">
                  <c:v>43689</c:v>
                </c:pt>
                <c:pt idx="356">
                  <c:v>43690</c:v>
                </c:pt>
                <c:pt idx="357">
                  <c:v>43691</c:v>
                </c:pt>
                <c:pt idx="358">
                  <c:v>43692</c:v>
                </c:pt>
                <c:pt idx="359">
                  <c:v>43693</c:v>
                </c:pt>
                <c:pt idx="360">
                  <c:v>43696</c:v>
                </c:pt>
                <c:pt idx="361">
                  <c:v>43697</c:v>
                </c:pt>
                <c:pt idx="362">
                  <c:v>43698</c:v>
                </c:pt>
                <c:pt idx="363">
                  <c:v>43699</c:v>
                </c:pt>
                <c:pt idx="364">
                  <c:v>43700</c:v>
                </c:pt>
                <c:pt idx="365">
                  <c:v>43703</c:v>
                </c:pt>
                <c:pt idx="366">
                  <c:v>43704</c:v>
                </c:pt>
                <c:pt idx="367">
                  <c:v>43705</c:v>
                </c:pt>
                <c:pt idx="368">
                  <c:v>43706</c:v>
                </c:pt>
                <c:pt idx="369">
                  <c:v>43707</c:v>
                </c:pt>
                <c:pt idx="370">
                  <c:v>43710</c:v>
                </c:pt>
                <c:pt idx="371">
                  <c:v>43711</c:v>
                </c:pt>
                <c:pt idx="372">
                  <c:v>43712</c:v>
                </c:pt>
                <c:pt idx="373">
                  <c:v>43713</c:v>
                </c:pt>
                <c:pt idx="374">
                  <c:v>43714</c:v>
                </c:pt>
                <c:pt idx="375">
                  <c:v>43717</c:v>
                </c:pt>
                <c:pt idx="376">
                  <c:v>43718</c:v>
                </c:pt>
                <c:pt idx="377">
                  <c:v>43719</c:v>
                </c:pt>
                <c:pt idx="378">
                  <c:v>43720</c:v>
                </c:pt>
                <c:pt idx="379">
                  <c:v>43721</c:v>
                </c:pt>
                <c:pt idx="380">
                  <c:v>43724</c:v>
                </c:pt>
                <c:pt idx="381">
                  <c:v>43725</c:v>
                </c:pt>
                <c:pt idx="382">
                  <c:v>43726</c:v>
                </c:pt>
                <c:pt idx="383">
                  <c:v>43727</c:v>
                </c:pt>
                <c:pt idx="384">
                  <c:v>43728</c:v>
                </c:pt>
                <c:pt idx="385">
                  <c:v>43731</c:v>
                </c:pt>
                <c:pt idx="386">
                  <c:v>43732</c:v>
                </c:pt>
                <c:pt idx="387">
                  <c:v>43733</c:v>
                </c:pt>
                <c:pt idx="388">
                  <c:v>43734</c:v>
                </c:pt>
                <c:pt idx="389">
                  <c:v>43735</c:v>
                </c:pt>
                <c:pt idx="390">
                  <c:v>43738</c:v>
                </c:pt>
                <c:pt idx="391">
                  <c:v>43739</c:v>
                </c:pt>
                <c:pt idx="392">
                  <c:v>43740</c:v>
                </c:pt>
                <c:pt idx="393">
                  <c:v>43741</c:v>
                </c:pt>
                <c:pt idx="394">
                  <c:v>43742</c:v>
                </c:pt>
                <c:pt idx="395">
                  <c:v>43745</c:v>
                </c:pt>
                <c:pt idx="396">
                  <c:v>43746</c:v>
                </c:pt>
                <c:pt idx="397">
                  <c:v>43747</c:v>
                </c:pt>
                <c:pt idx="398">
                  <c:v>43748</c:v>
                </c:pt>
                <c:pt idx="399">
                  <c:v>43749</c:v>
                </c:pt>
                <c:pt idx="400">
                  <c:v>43752</c:v>
                </c:pt>
                <c:pt idx="401">
                  <c:v>43753</c:v>
                </c:pt>
                <c:pt idx="402">
                  <c:v>43754</c:v>
                </c:pt>
                <c:pt idx="403">
                  <c:v>43755</c:v>
                </c:pt>
                <c:pt idx="404">
                  <c:v>43756</c:v>
                </c:pt>
                <c:pt idx="405">
                  <c:v>43759</c:v>
                </c:pt>
                <c:pt idx="406">
                  <c:v>43760</c:v>
                </c:pt>
                <c:pt idx="407">
                  <c:v>43761</c:v>
                </c:pt>
                <c:pt idx="408">
                  <c:v>43762</c:v>
                </c:pt>
                <c:pt idx="409">
                  <c:v>43763</c:v>
                </c:pt>
                <c:pt idx="410">
                  <c:v>43766</c:v>
                </c:pt>
                <c:pt idx="411">
                  <c:v>43767</c:v>
                </c:pt>
                <c:pt idx="412">
                  <c:v>43768</c:v>
                </c:pt>
                <c:pt idx="413">
                  <c:v>43769</c:v>
                </c:pt>
                <c:pt idx="414">
                  <c:v>43770</c:v>
                </c:pt>
                <c:pt idx="415">
                  <c:v>43773</c:v>
                </c:pt>
                <c:pt idx="416">
                  <c:v>43774</c:v>
                </c:pt>
                <c:pt idx="417">
                  <c:v>43775</c:v>
                </c:pt>
                <c:pt idx="418">
                  <c:v>43776</c:v>
                </c:pt>
                <c:pt idx="419">
                  <c:v>43777</c:v>
                </c:pt>
                <c:pt idx="420">
                  <c:v>43780</c:v>
                </c:pt>
                <c:pt idx="421">
                  <c:v>43781</c:v>
                </c:pt>
                <c:pt idx="422">
                  <c:v>43782</c:v>
                </c:pt>
                <c:pt idx="423">
                  <c:v>43783</c:v>
                </c:pt>
                <c:pt idx="424">
                  <c:v>43784</c:v>
                </c:pt>
                <c:pt idx="425">
                  <c:v>43787</c:v>
                </c:pt>
                <c:pt idx="426">
                  <c:v>43788</c:v>
                </c:pt>
                <c:pt idx="427">
                  <c:v>43789</c:v>
                </c:pt>
                <c:pt idx="428">
                  <c:v>43790</c:v>
                </c:pt>
                <c:pt idx="429">
                  <c:v>43791</c:v>
                </c:pt>
                <c:pt idx="430">
                  <c:v>43794</c:v>
                </c:pt>
                <c:pt idx="431">
                  <c:v>43795</c:v>
                </c:pt>
                <c:pt idx="432">
                  <c:v>43796</c:v>
                </c:pt>
                <c:pt idx="433">
                  <c:v>43797</c:v>
                </c:pt>
                <c:pt idx="434">
                  <c:v>43798</c:v>
                </c:pt>
                <c:pt idx="435">
                  <c:v>43801</c:v>
                </c:pt>
                <c:pt idx="436">
                  <c:v>43802</c:v>
                </c:pt>
                <c:pt idx="437">
                  <c:v>43803</c:v>
                </c:pt>
                <c:pt idx="438">
                  <c:v>43804</c:v>
                </c:pt>
                <c:pt idx="439">
                  <c:v>43805</c:v>
                </c:pt>
                <c:pt idx="440">
                  <c:v>43808</c:v>
                </c:pt>
                <c:pt idx="441">
                  <c:v>43809</c:v>
                </c:pt>
                <c:pt idx="442">
                  <c:v>43810</c:v>
                </c:pt>
                <c:pt idx="443">
                  <c:v>43811</c:v>
                </c:pt>
                <c:pt idx="444">
                  <c:v>43812</c:v>
                </c:pt>
                <c:pt idx="445">
                  <c:v>43815</c:v>
                </c:pt>
                <c:pt idx="446">
                  <c:v>43816</c:v>
                </c:pt>
                <c:pt idx="447">
                  <c:v>43817</c:v>
                </c:pt>
                <c:pt idx="448">
                  <c:v>43818</c:v>
                </c:pt>
                <c:pt idx="449">
                  <c:v>43819</c:v>
                </c:pt>
                <c:pt idx="450">
                  <c:v>43822</c:v>
                </c:pt>
                <c:pt idx="451">
                  <c:v>43823</c:v>
                </c:pt>
                <c:pt idx="452">
                  <c:v>43824</c:v>
                </c:pt>
                <c:pt idx="453">
                  <c:v>43825</c:v>
                </c:pt>
                <c:pt idx="454">
                  <c:v>43826</c:v>
                </c:pt>
                <c:pt idx="455">
                  <c:v>43829</c:v>
                </c:pt>
                <c:pt idx="456">
                  <c:v>43830</c:v>
                </c:pt>
                <c:pt idx="457">
                  <c:v>43831</c:v>
                </c:pt>
                <c:pt idx="458">
                  <c:v>43832</c:v>
                </c:pt>
                <c:pt idx="459">
                  <c:v>43833</c:v>
                </c:pt>
                <c:pt idx="460">
                  <c:v>43836</c:v>
                </c:pt>
                <c:pt idx="461">
                  <c:v>43837</c:v>
                </c:pt>
                <c:pt idx="462">
                  <c:v>43838</c:v>
                </c:pt>
                <c:pt idx="463">
                  <c:v>43839</c:v>
                </c:pt>
                <c:pt idx="464">
                  <c:v>43840</c:v>
                </c:pt>
                <c:pt idx="465">
                  <c:v>43843</c:v>
                </c:pt>
                <c:pt idx="466">
                  <c:v>43844</c:v>
                </c:pt>
                <c:pt idx="467">
                  <c:v>43845</c:v>
                </c:pt>
                <c:pt idx="468">
                  <c:v>43846</c:v>
                </c:pt>
                <c:pt idx="469">
                  <c:v>43847</c:v>
                </c:pt>
                <c:pt idx="470">
                  <c:v>43850</c:v>
                </c:pt>
                <c:pt idx="471">
                  <c:v>43851</c:v>
                </c:pt>
                <c:pt idx="472">
                  <c:v>43852</c:v>
                </c:pt>
                <c:pt idx="473">
                  <c:v>43853</c:v>
                </c:pt>
                <c:pt idx="474">
                  <c:v>43854</c:v>
                </c:pt>
                <c:pt idx="475">
                  <c:v>43857</c:v>
                </c:pt>
                <c:pt idx="476">
                  <c:v>43858</c:v>
                </c:pt>
                <c:pt idx="477">
                  <c:v>43859</c:v>
                </c:pt>
                <c:pt idx="478">
                  <c:v>43860</c:v>
                </c:pt>
                <c:pt idx="479">
                  <c:v>43861</c:v>
                </c:pt>
                <c:pt idx="480">
                  <c:v>43864</c:v>
                </c:pt>
                <c:pt idx="481">
                  <c:v>43865</c:v>
                </c:pt>
                <c:pt idx="482">
                  <c:v>43866</c:v>
                </c:pt>
                <c:pt idx="483">
                  <c:v>43867</c:v>
                </c:pt>
                <c:pt idx="484">
                  <c:v>43868</c:v>
                </c:pt>
                <c:pt idx="485">
                  <c:v>43871</c:v>
                </c:pt>
                <c:pt idx="486">
                  <c:v>43872</c:v>
                </c:pt>
                <c:pt idx="487">
                  <c:v>43873</c:v>
                </c:pt>
                <c:pt idx="488">
                  <c:v>43874</c:v>
                </c:pt>
                <c:pt idx="489">
                  <c:v>43875</c:v>
                </c:pt>
                <c:pt idx="490">
                  <c:v>43878</c:v>
                </c:pt>
                <c:pt idx="491">
                  <c:v>43879</c:v>
                </c:pt>
                <c:pt idx="492">
                  <c:v>43880</c:v>
                </c:pt>
                <c:pt idx="493">
                  <c:v>43881</c:v>
                </c:pt>
                <c:pt idx="494">
                  <c:v>43882</c:v>
                </c:pt>
                <c:pt idx="495">
                  <c:v>43885</c:v>
                </c:pt>
                <c:pt idx="496">
                  <c:v>43886</c:v>
                </c:pt>
                <c:pt idx="497">
                  <c:v>43887</c:v>
                </c:pt>
                <c:pt idx="498">
                  <c:v>43888</c:v>
                </c:pt>
                <c:pt idx="499">
                  <c:v>43889</c:v>
                </c:pt>
                <c:pt idx="500">
                  <c:v>43892</c:v>
                </c:pt>
                <c:pt idx="501">
                  <c:v>43893</c:v>
                </c:pt>
                <c:pt idx="502">
                  <c:v>43894</c:v>
                </c:pt>
                <c:pt idx="503">
                  <c:v>43895</c:v>
                </c:pt>
                <c:pt idx="504">
                  <c:v>43896</c:v>
                </c:pt>
                <c:pt idx="505">
                  <c:v>43899</c:v>
                </c:pt>
                <c:pt idx="506">
                  <c:v>43900</c:v>
                </c:pt>
                <c:pt idx="507">
                  <c:v>43901</c:v>
                </c:pt>
                <c:pt idx="508">
                  <c:v>43902</c:v>
                </c:pt>
                <c:pt idx="509">
                  <c:v>43903</c:v>
                </c:pt>
                <c:pt idx="510">
                  <c:v>43906</c:v>
                </c:pt>
                <c:pt idx="511">
                  <c:v>43907</c:v>
                </c:pt>
                <c:pt idx="512">
                  <c:v>43908</c:v>
                </c:pt>
                <c:pt idx="513">
                  <c:v>43909</c:v>
                </c:pt>
                <c:pt idx="514">
                  <c:v>43910</c:v>
                </c:pt>
                <c:pt idx="515">
                  <c:v>43913</c:v>
                </c:pt>
                <c:pt idx="516">
                  <c:v>43914</c:v>
                </c:pt>
                <c:pt idx="517">
                  <c:v>43915</c:v>
                </c:pt>
                <c:pt idx="518">
                  <c:v>43916</c:v>
                </c:pt>
                <c:pt idx="519">
                  <c:v>43917</c:v>
                </c:pt>
                <c:pt idx="520">
                  <c:v>43920</c:v>
                </c:pt>
                <c:pt idx="521">
                  <c:v>43921</c:v>
                </c:pt>
                <c:pt idx="522">
                  <c:v>43922</c:v>
                </c:pt>
                <c:pt idx="523">
                  <c:v>43923</c:v>
                </c:pt>
                <c:pt idx="524">
                  <c:v>43924</c:v>
                </c:pt>
                <c:pt idx="525">
                  <c:v>43927</c:v>
                </c:pt>
                <c:pt idx="526">
                  <c:v>43928</c:v>
                </c:pt>
                <c:pt idx="527">
                  <c:v>43929</c:v>
                </c:pt>
                <c:pt idx="528">
                  <c:v>43930</c:v>
                </c:pt>
                <c:pt idx="529">
                  <c:v>43931</c:v>
                </c:pt>
                <c:pt idx="530">
                  <c:v>43934</c:v>
                </c:pt>
                <c:pt idx="531">
                  <c:v>43935</c:v>
                </c:pt>
                <c:pt idx="532">
                  <c:v>43936</c:v>
                </c:pt>
                <c:pt idx="533">
                  <c:v>43937</c:v>
                </c:pt>
                <c:pt idx="534">
                  <c:v>43938</c:v>
                </c:pt>
                <c:pt idx="535">
                  <c:v>43941</c:v>
                </c:pt>
                <c:pt idx="536">
                  <c:v>43942</c:v>
                </c:pt>
                <c:pt idx="537">
                  <c:v>43943</c:v>
                </c:pt>
                <c:pt idx="538">
                  <c:v>43944</c:v>
                </c:pt>
                <c:pt idx="539">
                  <c:v>43945</c:v>
                </c:pt>
                <c:pt idx="540">
                  <c:v>43948</c:v>
                </c:pt>
                <c:pt idx="541">
                  <c:v>43949</c:v>
                </c:pt>
                <c:pt idx="542">
                  <c:v>43950</c:v>
                </c:pt>
                <c:pt idx="543">
                  <c:v>43951</c:v>
                </c:pt>
                <c:pt idx="544">
                  <c:v>43952</c:v>
                </c:pt>
                <c:pt idx="545">
                  <c:v>43955</c:v>
                </c:pt>
                <c:pt idx="546">
                  <c:v>43956</c:v>
                </c:pt>
                <c:pt idx="547">
                  <c:v>43957</c:v>
                </c:pt>
                <c:pt idx="548">
                  <c:v>43958</c:v>
                </c:pt>
                <c:pt idx="549">
                  <c:v>43959</c:v>
                </c:pt>
                <c:pt idx="550">
                  <c:v>43962</c:v>
                </c:pt>
                <c:pt idx="551">
                  <c:v>43963</c:v>
                </c:pt>
                <c:pt idx="552">
                  <c:v>43964</c:v>
                </c:pt>
                <c:pt idx="553">
                  <c:v>43965</c:v>
                </c:pt>
                <c:pt idx="554">
                  <c:v>43966</c:v>
                </c:pt>
                <c:pt idx="555">
                  <c:v>43969</c:v>
                </c:pt>
                <c:pt idx="556">
                  <c:v>43970</c:v>
                </c:pt>
                <c:pt idx="557">
                  <c:v>43971</c:v>
                </c:pt>
                <c:pt idx="558">
                  <c:v>43972</c:v>
                </c:pt>
                <c:pt idx="559">
                  <c:v>43973</c:v>
                </c:pt>
                <c:pt idx="560">
                  <c:v>43976</c:v>
                </c:pt>
                <c:pt idx="561">
                  <c:v>43977</c:v>
                </c:pt>
                <c:pt idx="562">
                  <c:v>43978</c:v>
                </c:pt>
                <c:pt idx="563">
                  <c:v>43979</c:v>
                </c:pt>
                <c:pt idx="564">
                  <c:v>43980</c:v>
                </c:pt>
                <c:pt idx="565">
                  <c:v>43983</c:v>
                </c:pt>
                <c:pt idx="566">
                  <c:v>43984</c:v>
                </c:pt>
                <c:pt idx="567">
                  <c:v>43985</c:v>
                </c:pt>
                <c:pt idx="568">
                  <c:v>43986</c:v>
                </c:pt>
                <c:pt idx="569">
                  <c:v>43987</c:v>
                </c:pt>
                <c:pt idx="570">
                  <c:v>43990</c:v>
                </c:pt>
                <c:pt idx="571">
                  <c:v>43991</c:v>
                </c:pt>
                <c:pt idx="572">
                  <c:v>43992</c:v>
                </c:pt>
                <c:pt idx="573">
                  <c:v>43993</c:v>
                </c:pt>
                <c:pt idx="574">
                  <c:v>43994</c:v>
                </c:pt>
                <c:pt idx="575">
                  <c:v>43997</c:v>
                </c:pt>
                <c:pt idx="576">
                  <c:v>43998</c:v>
                </c:pt>
                <c:pt idx="577">
                  <c:v>43999</c:v>
                </c:pt>
                <c:pt idx="578">
                  <c:v>44000</c:v>
                </c:pt>
                <c:pt idx="579">
                  <c:v>44001</c:v>
                </c:pt>
                <c:pt idx="580">
                  <c:v>44004</c:v>
                </c:pt>
                <c:pt idx="581">
                  <c:v>44005</c:v>
                </c:pt>
                <c:pt idx="582">
                  <c:v>44006</c:v>
                </c:pt>
                <c:pt idx="583">
                  <c:v>44007</c:v>
                </c:pt>
                <c:pt idx="584">
                  <c:v>44008</c:v>
                </c:pt>
                <c:pt idx="585">
                  <c:v>44011</c:v>
                </c:pt>
                <c:pt idx="586">
                  <c:v>44012</c:v>
                </c:pt>
                <c:pt idx="587">
                  <c:v>44013</c:v>
                </c:pt>
                <c:pt idx="588">
                  <c:v>44014</c:v>
                </c:pt>
                <c:pt idx="589">
                  <c:v>44015</c:v>
                </c:pt>
                <c:pt idx="590">
                  <c:v>44018</c:v>
                </c:pt>
                <c:pt idx="591">
                  <c:v>44019</c:v>
                </c:pt>
                <c:pt idx="592">
                  <c:v>44020</c:v>
                </c:pt>
                <c:pt idx="593">
                  <c:v>44021</c:v>
                </c:pt>
                <c:pt idx="594">
                  <c:v>44022</c:v>
                </c:pt>
                <c:pt idx="595">
                  <c:v>44025</c:v>
                </c:pt>
                <c:pt idx="596">
                  <c:v>44026</c:v>
                </c:pt>
                <c:pt idx="597">
                  <c:v>44027</c:v>
                </c:pt>
                <c:pt idx="598">
                  <c:v>44028</c:v>
                </c:pt>
                <c:pt idx="599">
                  <c:v>44029</c:v>
                </c:pt>
                <c:pt idx="600">
                  <c:v>44032</c:v>
                </c:pt>
                <c:pt idx="601">
                  <c:v>44033</c:v>
                </c:pt>
                <c:pt idx="602">
                  <c:v>44034</c:v>
                </c:pt>
                <c:pt idx="603">
                  <c:v>44035</c:v>
                </c:pt>
                <c:pt idx="604">
                  <c:v>44036</c:v>
                </c:pt>
                <c:pt idx="605">
                  <c:v>44039</c:v>
                </c:pt>
                <c:pt idx="606">
                  <c:v>44040</c:v>
                </c:pt>
                <c:pt idx="607">
                  <c:v>44041</c:v>
                </c:pt>
                <c:pt idx="608">
                  <c:v>44042</c:v>
                </c:pt>
                <c:pt idx="609">
                  <c:v>44043</c:v>
                </c:pt>
                <c:pt idx="610">
                  <c:v>44046</c:v>
                </c:pt>
                <c:pt idx="611">
                  <c:v>44047</c:v>
                </c:pt>
                <c:pt idx="612">
                  <c:v>44048</c:v>
                </c:pt>
                <c:pt idx="613">
                  <c:v>44049</c:v>
                </c:pt>
                <c:pt idx="614">
                  <c:v>44050</c:v>
                </c:pt>
                <c:pt idx="615">
                  <c:v>44053</c:v>
                </c:pt>
                <c:pt idx="616">
                  <c:v>44054</c:v>
                </c:pt>
                <c:pt idx="617">
                  <c:v>44055</c:v>
                </c:pt>
                <c:pt idx="618">
                  <c:v>44056</c:v>
                </c:pt>
                <c:pt idx="619">
                  <c:v>44057</c:v>
                </c:pt>
                <c:pt idx="620">
                  <c:v>44060</c:v>
                </c:pt>
                <c:pt idx="621">
                  <c:v>44061</c:v>
                </c:pt>
                <c:pt idx="622">
                  <c:v>44062</c:v>
                </c:pt>
                <c:pt idx="623">
                  <c:v>44063</c:v>
                </c:pt>
                <c:pt idx="624">
                  <c:v>44064</c:v>
                </c:pt>
                <c:pt idx="625">
                  <c:v>44067</c:v>
                </c:pt>
                <c:pt idx="626">
                  <c:v>44068</c:v>
                </c:pt>
                <c:pt idx="627">
                  <c:v>44069</c:v>
                </c:pt>
                <c:pt idx="628">
                  <c:v>44070</c:v>
                </c:pt>
                <c:pt idx="629">
                  <c:v>44071</c:v>
                </c:pt>
                <c:pt idx="630">
                  <c:v>44074</c:v>
                </c:pt>
                <c:pt idx="631">
                  <c:v>44075</c:v>
                </c:pt>
                <c:pt idx="632">
                  <c:v>44076</c:v>
                </c:pt>
                <c:pt idx="633">
                  <c:v>44077</c:v>
                </c:pt>
                <c:pt idx="634">
                  <c:v>44078</c:v>
                </c:pt>
                <c:pt idx="635">
                  <c:v>44081</c:v>
                </c:pt>
                <c:pt idx="636">
                  <c:v>44082</c:v>
                </c:pt>
                <c:pt idx="637">
                  <c:v>44083</c:v>
                </c:pt>
                <c:pt idx="638">
                  <c:v>44084</c:v>
                </c:pt>
                <c:pt idx="639">
                  <c:v>44085</c:v>
                </c:pt>
                <c:pt idx="640">
                  <c:v>44088</c:v>
                </c:pt>
                <c:pt idx="641">
                  <c:v>44089</c:v>
                </c:pt>
                <c:pt idx="642">
                  <c:v>44090</c:v>
                </c:pt>
                <c:pt idx="643">
                  <c:v>44091</c:v>
                </c:pt>
                <c:pt idx="644">
                  <c:v>44092</c:v>
                </c:pt>
                <c:pt idx="645">
                  <c:v>44095</c:v>
                </c:pt>
                <c:pt idx="646">
                  <c:v>44096</c:v>
                </c:pt>
                <c:pt idx="647">
                  <c:v>44097</c:v>
                </c:pt>
                <c:pt idx="648">
                  <c:v>44098</c:v>
                </c:pt>
                <c:pt idx="649">
                  <c:v>44099</c:v>
                </c:pt>
                <c:pt idx="650">
                  <c:v>44102</c:v>
                </c:pt>
                <c:pt idx="651">
                  <c:v>44103</c:v>
                </c:pt>
                <c:pt idx="652">
                  <c:v>44104</c:v>
                </c:pt>
                <c:pt idx="653">
                  <c:v>44105</c:v>
                </c:pt>
                <c:pt idx="654">
                  <c:v>44106</c:v>
                </c:pt>
                <c:pt idx="655">
                  <c:v>44109</c:v>
                </c:pt>
                <c:pt idx="656">
                  <c:v>44110</c:v>
                </c:pt>
                <c:pt idx="657">
                  <c:v>44111</c:v>
                </c:pt>
                <c:pt idx="658">
                  <c:v>44112</c:v>
                </c:pt>
                <c:pt idx="659">
                  <c:v>44113</c:v>
                </c:pt>
                <c:pt idx="660">
                  <c:v>44116</c:v>
                </c:pt>
                <c:pt idx="661">
                  <c:v>44117</c:v>
                </c:pt>
                <c:pt idx="662">
                  <c:v>44118</c:v>
                </c:pt>
                <c:pt idx="663">
                  <c:v>44119</c:v>
                </c:pt>
                <c:pt idx="664">
                  <c:v>44120</c:v>
                </c:pt>
                <c:pt idx="665">
                  <c:v>44123</c:v>
                </c:pt>
                <c:pt idx="666">
                  <c:v>44124</c:v>
                </c:pt>
                <c:pt idx="667">
                  <c:v>44125</c:v>
                </c:pt>
                <c:pt idx="668">
                  <c:v>44126</c:v>
                </c:pt>
                <c:pt idx="669">
                  <c:v>44127</c:v>
                </c:pt>
                <c:pt idx="670">
                  <c:v>44130</c:v>
                </c:pt>
                <c:pt idx="671">
                  <c:v>44131</c:v>
                </c:pt>
                <c:pt idx="672">
                  <c:v>44132</c:v>
                </c:pt>
                <c:pt idx="673">
                  <c:v>44133</c:v>
                </c:pt>
                <c:pt idx="674">
                  <c:v>44134</c:v>
                </c:pt>
                <c:pt idx="675">
                  <c:v>44137</c:v>
                </c:pt>
                <c:pt idx="676">
                  <c:v>44138</c:v>
                </c:pt>
                <c:pt idx="677">
                  <c:v>44139</c:v>
                </c:pt>
                <c:pt idx="678">
                  <c:v>44140</c:v>
                </c:pt>
                <c:pt idx="679">
                  <c:v>44141</c:v>
                </c:pt>
                <c:pt idx="680">
                  <c:v>44144</c:v>
                </c:pt>
                <c:pt idx="681">
                  <c:v>44145</c:v>
                </c:pt>
                <c:pt idx="682">
                  <c:v>44146</c:v>
                </c:pt>
                <c:pt idx="683">
                  <c:v>44147</c:v>
                </c:pt>
                <c:pt idx="684">
                  <c:v>44148</c:v>
                </c:pt>
                <c:pt idx="685">
                  <c:v>44151</c:v>
                </c:pt>
                <c:pt idx="686">
                  <c:v>44152</c:v>
                </c:pt>
                <c:pt idx="687">
                  <c:v>44153</c:v>
                </c:pt>
                <c:pt idx="688">
                  <c:v>44154</c:v>
                </c:pt>
                <c:pt idx="689">
                  <c:v>44155</c:v>
                </c:pt>
                <c:pt idx="690">
                  <c:v>44158</c:v>
                </c:pt>
                <c:pt idx="691">
                  <c:v>44159</c:v>
                </c:pt>
                <c:pt idx="692">
                  <c:v>44160</c:v>
                </c:pt>
                <c:pt idx="693">
                  <c:v>44161</c:v>
                </c:pt>
                <c:pt idx="694">
                  <c:v>44162</c:v>
                </c:pt>
                <c:pt idx="695">
                  <c:v>44165</c:v>
                </c:pt>
                <c:pt idx="696">
                  <c:v>44166</c:v>
                </c:pt>
                <c:pt idx="697">
                  <c:v>44167</c:v>
                </c:pt>
                <c:pt idx="698">
                  <c:v>44168</c:v>
                </c:pt>
                <c:pt idx="699">
                  <c:v>44169</c:v>
                </c:pt>
                <c:pt idx="700">
                  <c:v>44172</c:v>
                </c:pt>
                <c:pt idx="701">
                  <c:v>44173</c:v>
                </c:pt>
                <c:pt idx="702">
                  <c:v>44174</c:v>
                </c:pt>
                <c:pt idx="703">
                  <c:v>44175</c:v>
                </c:pt>
                <c:pt idx="704">
                  <c:v>44176</c:v>
                </c:pt>
                <c:pt idx="705">
                  <c:v>44179</c:v>
                </c:pt>
                <c:pt idx="706">
                  <c:v>44180</c:v>
                </c:pt>
                <c:pt idx="707">
                  <c:v>44181</c:v>
                </c:pt>
                <c:pt idx="708">
                  <c:v>44182</c:v>
                </c:pt>
                <c:pt idx="709">
                  <c:v>44183</c:v>
                </c:pt>
                <c:pt idx="710">
                  <c:v>44186</c:v>
                </c:pt>
                <c:pt idx="711">
                  <c:v>44187</c:v>
                </c:pt>
                <c:pt idx="712">
                  <c:v>44188</c:v>
                </c:pt>
                <c:pt idx="713">
                  <c:v>44189</c:v>
                </c:pt>
                <c:pt idx="714">
                  <c:v>44190</c:v>
                </c:pt>
                <c:pt idx="715">
                  <c:v>44193</c:v>
                </c:pt>
                <c:pt idx="716">
                  <c:v>44194</c:v>
                </c:pt>
                <c:pt idx="717">
                  <c:v>44195</c:v>
                </c:pt>
                <c:pt idx="718">
                  <c:v>44196</c:v>
                </c:pt>
                <c:pt idx="719">
                  <c:v>44197</c:v>
                </c:pt>
                <c:pt idx="720">
                  <c:v>44200</c:v>
                </c:pt>
                <c:pt idx="721">
                  <c:v>44201</c:v>
                </c:pt>
                <c:pt idx="722">
                  <c:v>44202</c:v>
                </c:pt>
                <c:pt idx="723">
                  <c:v>44203</c:v>
                </c:pt>
                <c:pt idx="724">
                  <c:v>44204</c:v>
                </c:pt>
                <c:pt idx="725">
                  <c:v>44207</c:v>
                </c:pt>
                <c:pt idx="726">
                  <c:v>44208</c:v>
                </c:pt>
                <c:pt idx="727">
                  <c:v>44209</c:v>
                </c:pt>
                <c:pt idx="728">
                  <c:v>44210</c:v>
                </c:pt>
                <c:pt idx="729">
                  <c:v>44211</c:v>
                </c:pt>
                <c:pt idx="730">
                  <c:v>44214</c:v>
                </c:pt>
                <c:pt idx="731">
                  <c:v>44215</c:v>
                </c:pt>
                <c:pt idx="732">
                  <c:v>44216</c:v>
                </c:pt>
                <c:pt idx="733">
                  <c:v>44217</c:v>
                </c:pt>
                <c:pt idx="734">
                  <c:v>44218</c:v>
                </c:pt>
                <c:pt idx="735">
                  <c:v>44221</c:v>
                </c:pt>
                <c:pt idx="736">
                  <c:v>44222</c:v>
                </c:pt>
                <c:pt idx="737">
                  <c:v>44223</c:v>
                </c:pt>
                <c:pt idx="738">
                  <c:v>44224</c:v>
                </c:pt>
                <c:pt idx="739">
                  <c:v>44225</c:v>
                </c:pt>
                <c:pt idx="740">
                  <c:v>44228</c:v>
                </c:pt>
                <c:pt idx="741">
                  <c:v>44229</c:v>
                </c:pt>
                <c:pt idx="742">
                  <c:v>44230</c:v>
                </c:pt>
                <c:pt idx="743">
                  <c:v>44231</c:v>
                </c:pt>
                <c:pt idx="744">
                  <c:v>44232</c:v>
                </c:pt>
                <c:pt idx="745">
                  <c:v>44235</c:v>
                </c:pt>
                <c:pt idx="746">
                  <c:v>44236</c:v>
                </c:pt>
                <c:pt idx="747">
                  <c:v>44237</c:v>
                </c:pt>
                <c:pt idx="748">
                  <c:v>44238</c:v>
                </c:pt>
                <c:pt idx="749">
                  <c:v>44239</c:v>
                </c:pt>
                <c:pt idx="750">
                  <c:v>44242</c:v>
                </c:pt>
                <c:pt idx="751">
                  <c:v>44243</c:v>
                </c:pt>
                <c:pt idx="752">
                  <c:v>44244</c:v>
                </c:pt>
                <c:pt idx="753">
                  <c:v>44245</c:v>
                </c:pt>
                <c:pt idx="754">
                  <c:v>44246</c:v>
                </c:pt>
                <c:pt idx="755">
                  <c:v>44249</c:v>
                </c:pt>
                <c:pt idx="756">
                  <c:v>44250</c:v>
                </c:pt>
                <c:pt idx="757">
                  <c:v>44251</c:v>
                </c:pt>
                <c:pt idx="758">
                  <c:v>44252</c:v>
                </c:pt>
                <c:pt idx="759">
                  <c:v>44253</c:v>
                </c:pt>
                <c:pt idx="760">
                  <c:v>44256</c:v>
                </c:pt>
                <c:pt idx="761">
                  <c:v>44257</c:v>
                </c:pt>
                <c:pt idx="762">
                  <c:v>44258</c:v>
                </c:pt>
                <c:pt idx="763">
                  <c:v>44259</c:v>
                </c:pt>
                <c:pt idx="764">
                  <c:v>44260</c:v>
                </c:pt>
                <c:pt idx="765">
                  <c:v>44263</c:v>
                </c:pt>
                <c:pt idx="766">
                  <c:v>44264</c:v>
                </c:pt>
                <c:pt idx="767">
                  <c:v>44265</c:v>
                </c:pt>
                <c:pt idx="768">
                  <c:v>44266</c:v>
                </c:pt>
                <c:pt idx="769">
                  <c:v>44267</c:v>
                </c:pt>
                <c:pt idx="770">
                  <c:v>44270</c:v>
                </c:pt>
                <c:pt idx="771">
                  <c:v>44271</c:v>
                </c:pt>
                <c:pt idx="772">
                  <c:v>44272</c:v>
                </c:pt>
                <c:pt idx="773">
                  <c:v>44273</c:v>
                </c:pt>
                <c:pt idx="774">
                  <c:v>44274</c:v>
                </c:pt>
                <c:pt idx="775">
                  <c:v>44277</c:v>
                </c:pt>
                <c:pt idx="776">
                  <c:v>44278</c:v>
                </c:pt>
                <c:pt idx="777">
                  <c:v>44279</c:v>
                </c:pt>
                <c:pt idx="778">
                  <c:v>44280</c:v>
                </c:pt>
                <c:pt idx="779">
                  <c:v>44281</c:v>
                </c:pt>
                <c:pt idx="780">
                  <c:v>44284</c:v>
                </c:pt>
                <c:pt idx="781">
                  <c:v>44285</c:v>
                </c:pt>
                <c:pt idx="782">
                  <c:v>44286</c:v>
                </c:pt>
                <c:pt idx="783">
                  <c:v>44287</c:v>
                </c:pt>
                <c:pt idx="784">
                  <c:v>44288</c:v>
                </c:pt>
                <c:pt idx="785">
                  <c:v>44291</c:v>
                </c:pt>
                <c:pt idx="786">
                  <c:v>44292</c:v>
                </c:pt>
                <c:pt idx="787">
                  <c:v>44293</c:v>
                </c:pt>
                <c:pt idx="788">
                  <c:v>44294</c:v>
                </c:pt>
                <c:pt idx="789">
                  <c:v>44295</c:v>
                </c:pt>
                <c:pt idx="790">
                  <c:v>44298</c:v>
                </c:pt>
                <c:pt idx="791">
                  <c:v>44299</c:v>
                </c:pt>
                <c:pt idx="792">
                  <c:v>44300</c:v>
                </c:pt>
                <c:pt idx="793">
                  <c:v>44301</c:v>
                </c:pt>
                <c:pt idx="794">
                  <c:v>44302</c:v>
                </c:pt>
                <c:pt idx="795">
                  <c:v>44305</c:v>
                </c:pt>
                <c:pt idx="796">
                  <c:v>44306</c:v>
                </c:pt>
                <c:pt idx="797">
                  <c:v>44307</c:v>
                </c:pt>
                <c:pt idx="798">
                  <c:v>44308</c:v>
                </c:pt>
                <c:pt idx="799">
                  <c:v>44309</c:v>
                </c:pt>
                <c:pt idx="800">
                  <c:v>44312</c:v>
                </c:pt>
                <c:pt idx="801">
                  <c:v>44313</c:v>
                </c:pt>
                <c:pt idx="802">
                  <c:v>44314</c:v>
                </c:pt>
                <c:pt idx="803">
                  <c:v>44315</c:v>
                </c:pt>
                <c:pt idx="804">
                  <c:v>44316</c:v>
                </c:pt>
                <c:pt idx="805">
                  <c:v>44319</c:v>
                </c:pt>
                <c:pt idx="806">
                  <c:v>44320</c:v>
                </c:pt>
                <c:pt idx="807">
                  <c:v>44321</c:v>
                </c:pt>
                <c:pt idx="808">
                  <c:v>44322</c:v>
                </c:pt>
                <c:pt idx="809">
                  <c:v>44323</c:v>
                </c:pt>
                <c:pt idx="810">
                  <c:v>44326</c:v>
                </c:pt>
                <c:pt idx="811">
                  <c:v>44327</c:v>
                </c:pt>
                <c:pt idx="812">
                  <c:v>44328</c:v>
                </c:pt>
                <c:pt idx="813">
                  <c:v>44329</c:v>
                </c:pt>
                <c:pt idx="814">
                  <c:v>44330</c:v>
                </c:pt>
                <c:pt idx="815">
                  <c:v>44333</c:v>
                </c:pt>
                <c:pt idx="816">
                  <c:v>44334</c:v>
                </c:pt>
                <c:pt idx="817">
                  <c:v>44335</c:v>
                </c:pt>
                <c:pt idx="818">
                  <c:v>44336</c:v>
                </c:pt>
                <c:pt idx="819">
                  <c:v>44337</c:v>
                </c:pt>
                <c:pt idx="820">
                  <c:v>44340</c:v>
                </c:pt>
                <c:pt idx="821">
                  <c:v>44341</c:v>
                </c:pt>
                <c:pt idx="822">
                  <c:v>44342</c:v>
                </c:pt>
                <c:pt idx="823">
                  <c:v>44343</c:v>
                </c:pt>
                <c:pt idx="824">
                  <c:v>44344</c:v>
                </c:pt>
                <c:pt idx="825">
                  <c:v>44347</c:v>
                </c:pt>
                <c:pt idx="826">
                  <c:v>44348</c:v>
                </c:pt>
                <c:pt idx="827">
                  <c:v>44349</c:v>
                </c:pt>
                <c:pt idx="828">
                  <c:v>44350</c:v>
                </c:pt>
                <c:pt idx="829">
                  <c:v>44351</c:v>
                </c:pt>
                <c:pt idx="830">
                  <c:v>44352</c:v>
                </c:pt>
                <c:pt idx="831">
                  <c:v>44353</c:v>
                </c:pt>
                <c:pt idx="832">
                  <c:v>44354</c:v>
                </c:pt>
                <c:pt idx="833">
                  <c:v>44355</c:v>
                </c:pt>
                <c:pt idx="834">
                  <c:v>44356</c:v>
                </c:pt>
                <c:pt idx="835">
                  <c:v>44357</c:v>
                </c:pt>
                <c:pt idx="836">
                  <c:v>44358</c:v>
                </c:pt>
                <c:pt idx="837">
                  <c:v>44359</c:v>
                </c:pt>
                <c:pt idx="838">
                  <c:v>44360</c:v>
                </c:pt>
                <c:pt idx="839">
                  <c:v>44361</c:v>
                </c:pt>
                <c:pt idx="840">
                  <c:v>44362</c:v>
                </c:pt>
                <c:pt idx="841">
                  <c:v>44363</c:v>
                </c:pt>
                <c:pt idx="842">
                  <c:v>44364</c:v>
                </c:pt>
                <c:pt idx="843">
                  <c:v>44365</c:v>
                </c:pt>
                <c:pt idx="844">
                  <c:v>44366</c:v>
                </c:pt>
                <c:pt idx="845">
                  <c:v>44367</c:v>
                </c:pt>
                <c:pt idx="846">
                  <c:v>44368</c:v>
                </c:pt>
                <c:pt idx="847">
                  <c:v>44369</c:v>
                </c:pt>
                <c:pt idx="848">
                  <c:v>44370</c:v>
                </c:pt>
                <c:pt idx="849">
                  <c:v>44371</c:v>
                </c:pt>
                <c:pt idx="850">
                  <c:v>44372</c:v>
                </c:pt>
                <c:pt idx="851">
                  <c:v>44373</c:v>
                </c:pt>
                <c:pt idx="852">
                  <c:v>44374</c:v>
                </c:pt>
                <c:pt idx="853">
                  <c:v>44375</c:v>
                </c:pt>
                <c:pt idx="854">
                  <c:v>44376</c:v>
                </c:pt>
                <c:pt idx="855">
                  <c:v>44377</c:v>
                </c:pt>
                <c:pt idx="856">
                  <c:v>44378</c:v>
                </c:pt>
                <c:pt idx="857">
                  <c:v>44379</c:v>
                </c:pt>
                <c:pt idx="858">
                  <c:v>44380</c:v>
                </c:pt>
                <c:pt idx="859">
                  <c:v>44381</c:v>
                </c:pt>
                <c:pt idx="860">
                  <c:v>44382</c:v>
                </c:pt>
                <c:pt idx="861">
                  <c:v>44383</c:v>
                </c:pt>
                <c:pt idx="862">
                  <c:v>44384</c:v>
                </c:pt>
                <c:pt idx="863">
                  <c:v>44385</c:v>
                </c:pt>
                <c:pt idx="864">
                  <c:v>44386</c:v>
                </c:pt>
                <c:pt idx="865">
                  <c:v>44387</c:v>
                </c:pt>
                <c:pt idx="866">
                  <c:v>44388</c:v>
                </c:pt>
                <c:pt idx="867">
                  <c:v>44389</c:v>
                </c:pt>
                <c:pt idx="868">
                  <c:v>44390</c:v>
                </c:pt>
                <c:pt idx="869">
                  <c:v>44391</c:v>
                </c:pt>
                <c:pt idx="870">
                  <c:v>44392</c:v>
                </c:pt>
                <c:pt idx="871">
                  <c:v>44393</c:v>
                </c:pt>
                <c:pt idx="872">
                  <c:v>44394</c:v>
                </c:pt>
                <c:pt idx="873">
                  <c:v>44395</c:v>
                </c:pt>
                <c:pt idx="874">
                  <c:v>44396</c:v>
                </c:pt>
                <c:pt idx="875">
                  <c:v>44397</c:v>
                </c:pt>
                <c:pt idx="876">
                  <c:v>44398</c:v>
                </c:pt>
                <c:pt idx="877">
                  <c:v>44399</c:v>
                </c:pt>
                <c:pt idx="878">
                  <c:v>44400</c:v>
                </c:pt>
                <c:pt idx="879">
                  <c:v>44401</c:v>
                </c:pt>
                <c:pt idx="880">
                  <c:v>44402</c:v>
                </c:pt>
                <c:pt idx="881">
                  <c:v>44403</c:v>
                </c:pt>
                <c:pt idx="882">
                  <c:v>44404</c:v>
                </c:pt>
                <c:pt idx="883">
                  <c:v>44405</c:v>
                </c:pt>
                <c:pt idx="884">
                  <c:v>44406</c:v>
                </c:pt>
                <c:pt idx="885">
                  <c:v>44407</c:v>
                </c:pt>
                <c:pt idx="886">
                  <c:v>44408</c:v>
                </c:pt>
                <c:pt idx="887">
                  <c:v>44409</c:v>
                </c:pt>
                <c:pt idx="888">
                  <c:v>44410</c:v>
                </c:pt>
                <c:pt idx="889">
                  <c:v>44411</c:v>
                </c:pt>
                <c:pt idx="890">
                  <c:v>44412</c:v>
                </c:pt>
                <c:pt idx="891">
                  <c:v>44413</c:v>
                </c:pt>
                <c:pt idx="892">
                  <c:v>44414</c:v>
                </c:pt>
                <c:pt idx="893">
                  <c:v>44415</c:v>
                </c:pt>
                <c:pt idx="894">
                  <c:v>44416</c:v>
                </c:pt>
                <c:pt idx="895">
                  <c:v>44417</c:v>
                </c:pt>
                <c:pt idx="896">
                  <c:v>44418</c:v>
                </c:pt>
                <c:pt idx="897">
                  <c:v>44419</c:v>
                </c:pt>
                <c:pt idx="898">
                  <c:v>44420</c:v>
                </c:pt>
                <c:pt idx="899">
                  <c:v>44421</c:v>
                </c:pt>
                <c:pt idx="900">
                  <c:v>44422</c:v>
                </c:pt>
                <c:pt idx="901">
                  <c:v>44423</c:v>
                </c:pt>
                <c:pt idx="902">
                  <c:v>44424</c:v>
                </c:pt>
                <c:pt idx="903">
                  <c:v>44425</c:v>
                </c:pt>
                <c:pt idx="904">
                  <c:v>44426</c:v>
                </c:pt>
                <c:pt idx="905">
                  <c:v>44427</c:v>
                </c:pt>
                <c:pt idx="906">
                  <c:v>44428</c:v>
                </c:pt>
                <c:pt idx="907">
                  <c:v>44429</c:v>
                </c:pt>
                <c:pt idx="908">
                  <c:v>44430</c:v>
                </c:pt>
                <c:pt idx="909">
                  <c:v>44431</c:v>
                </c:pt>
                <c:pt idx="910">
                  <c:v>44432</c:v>
                </c:pt>
                <c:pt idx="911">
                  <c:v>44433</c:v>
                </c:pt>
                <c:pt idx="912">
                  <c:v>44434</c:v>
                </c:pt>
                <c:pt idx="913">
                  <c:v>44435</c:v>
                </c:pt>
                <c:pt idx="914">
                  <c:v>44436</c:v>
                </c:pt>
                <c:pt idx="915">
                  <c:v>44437</c:v>
                </c:pt>
                <c:pt idx="916">
                  <c:v>44438</c:v>
                </c:pt>
                <c:pt idx="917">
                  <c:v>44439</c:v>
                </c:pt>
                <c:pt idx="918">
                  <c:v>44440</c:v>
                </c:pt>
                <c:pt idx="919">
                  <c:v>44441</c:v>
                </c:pt>
                <c:pt idx="920">
                  <c:v>44442</c:v>
                </c:pt>
                <c:pt idx="921">
                  <c:v>44443</c:v>
                </c:pt>
                <c:pt idx="922">
                  <c:v>44444</c:v>
                </c:pt>
                <c:pt idx="923">
                  <c:v>44445</c:v>
                </c:pt>
                <c:pt idx="924">
                  <c:v>44446</c:v>
                </c:pt>
                <c:pt idx="925">
                  <c:v>44447</c:v>
                </c:pt>
                <c:pt idx="926">
                  <c:v>44448</c:v>
                </c:pt>
                <c:pt idx="927">
                  <c:v>44449</c:v>
                </c:pt>
                <c:pt idx="928">
                  <c:v>44450</c:v>
                </c:pt>
                <c:pt idx="929">
                  <c:v>44451</c:v>
                </c:pt>
                <c:pt idx="930">
                  <c:v>44452</c:v>
                </c:pt>
                <c:pt idx="931">
                  <c:v>44453</c:v>
                </c:pt>
                <c:pt idx="932">
                  <c:v>44454</c:v>
                </c:pt>
                <c:pt idx="933">
                  <c:v>44455</c:v>
                </c:pt>
                <c:pt idx="934">
                  <c:v>44456</c:v>
                </c:pt>
                <c:pt idx="935">
                  <c:v>44457</c:v>
                </c:pt>
                <c:pt idx="936">
                  <c:v>44458</c:v>
                </c:pt>
                <c:pt idx="937">
                  <c:v>44459</c:v>
                </c:pt>
                <c:pt idx="938">
                  <c:v>44460</c:v>
                </c:pt>
                <c:pt idx="939">
                  <c:v>44461</c:v>
                </c:pt>
                <c:pt idx="940">
                  <c:v>44462</c:v>
                </c:pt>
                <c:pt idx="941">
                  <c:v>44463</c:v>
                </c:pt>
                <c:pt idx="942">
                  <c:v>44464</c:v>
                </c:pt>
                <c:pt idx="943">
                  <c:v>44465</c:v>
                </c:pt>
                <c:pt idx="944">
                  <c:v>44466</c:v>
                </c:pt>
                <c:pt idx="945">
                  <c:v>44467</c:v>
                </c:pt>
                <c:pt idx="946">
                  <c:v>44468</c:v>
                </c:pt>
                <c:pt idx="947">
                  <c:v>44469</c:v>
                </c:pt>
                <c:pt idx="948">
                  <c:v>44470</c:v>
                </c:pt>
                <c:pt idx="949">
                  <c:v>44471</c:v>
                </c:pt>
                <c:pt idx="950">
                  <c:v>44472</c:v>
                </c:pt>
                <c:pt idx="951">
                  <c:v>44473</c:v>
                </c:pt>
                <c:pt idx="952">
                  <c:v>44474</c:v>
                </c:pt>
                <c:pt idx="953">
                  <c:v>44475</c:v>
                </c:pt>
                <c:pt idx="954">
                  <c:v>44476</c:v>
                </c:pt>
                <c:pt idx="955">
                  <c:v>44477</c:v>
                </c:pt>
                <c:pt idx="956">
                  <c:v>44478</c:v>
                </c:pt>
                <c:pt idx="957">
                  <c:v>44479</c:v>
                </c:pt>
                <c:pt idx="958">
                  <c:v>44480</c:v>
                </c:pt>
                <c:pt idx="959">
                  <c:v>44481</c:v>
                </c:pt>
                <c:pt idx="960">
                  <c:v>44482</c:v>
                </c:pt>
                <c:pt idx="961">
                  <c:v>44483</c:v>
                </c:pt>
                <c:pt idx="962">
                  <c:v>44484</c:v>
                </c:pt>
                <c:pt idx="963">
                  <c:v>44485</c:v>
                </c:pt>
                <c:pt idx="964">
                  <c:v>44486</c:v>
                </c:pt>
                <c:pt idx="965">
                  <c:v>44487</c:v>
                </c:pt>
                <c:pt idx="966">
                  <c:v>44488</c:v>
                </c:pt>
                <c:pt idx="967">
                  <c:v>44489</c:v>
                </c:pt>
                <c:pt idx="968">
                  <c:v>44490</c:v>
                </c:pt>
                <c:pt idx="969">
                  <c:v>44491</c:v>
                </c:pt>
                <c:pt idx="970">
                  <c:v>44492</c:v>
                </c:pt>
                <c:pt idx="971">
                  <c:v>44493</c:v>
                </c:pt>
                <c:pt idx="972">
                  <c:v>44494</c:v>
                </c:pt>
                <c:pt idx="973">
                  <c:v>44495</c:v>
                </c:pt>
                <c:pt idx="974">
                  <c:v>44496</c:v>
                </c:pt>
                <c:pt idx="975">
                  <c:v>44497</c:v>
                </c:pt>
                <c:pt idx="976">
                  <c:v>44498</c:v>
                </c:pt>
                <c:pt idx="977">
                  <c:v>44499</c:v>
                </c:pt>
                <c:pt idx="978">
                  <c:v>44500</c:v>
                </c:pt>
                <c:pt idx="979">
                  <c:v>44501</c:v>
                </c:pt>
                <c:pt idx="980">
                  <c:v>44502</c:v>
                </c:pt>
                <c:pt idx="981">
                  <c:v>44503</c:v>
                </c:pt>
                <c:pt idx="982">
                  <c:v>44504</c:v>
                </c:pt>
                <c:pt idx="983">
                  <c:v>44505</c:v>
                </c:pt>
                <c:pt idx="984">
                  <c:v>44506</c:v>
                </c:pt>
                <c:pt idx="985">
                  <c:v>44507</c:v>
                </c:pt>
                <c:pt idx="986">
                  <c:v>44508</c:v>
                </c:pt>
                <c:pt idx="987">
                  <c:v>44509</c:v>
                </c:pt>
                <c:pt idx="988">
                  <c:v>44510</c:v>
                </c:pt>
                <c:pt idx="989">
                  <c:v>44511</c:v>
                </c:pt>
                <c:pt idx="990">
                  <c:v>44512</c:v>
                </c:pt>
                <c:pt idx="991">
                  <c:v>44513</c:v>
                </c:pt>
                <c:pt idx="992">
                  <c:v>44514</c:v>
                </c:pt>
                <c:pt idx="993">
                  <c:v>44515</c:v>
                </c:pt>
                <c:pt idx="994">
                  <c:v>44516</c:v>
                </c:pt>
                <c:pt idx="995">
                  <c:v>44517</c:v>
                </c:pt>
                <c:pt idx="996">
                  <c:v>44518</c:v>
                </c:pt>
                <c:pt idx="997">
                  <c:v>44519</c:v>
                </c:pt>
                <c:pt idx="998">
                  <c:v>44520</c:v>
                </c:pt>
                <c:pt idx="999">
                  <c:v>44521</c:v>
                </c:pt>
                <c:pt idx="1000">
                  <c:v>44522</c:v>
                </c:pt>
                <c:pt idx="1001">
                  <c:v>44523</c:v>
                </c:pt>
                <c:pt idx="1002">
                  <c:v>44524</c:v>
                </c:pt>
                <c:pt idx="1003">
                  <c:v>44525</c:v>
                </c:pt>
                <c:pt idx="1004">
                  <c:v>44526</c:v>
                </c:pt>
                <c:pt idx="1005">
                  <c:v>44527</c:v>
                </c:pt>
                <c:pt idx="1006">
                  <c:v>44528</c:v>
                </c:pt>
                <c:pt idx="1007">
                  <c:v>44529</c:v>
                </c:pt>
                <c:pt idx="1008">
                  <c:v>44530</c:v>
                </c:pt>
                <c:pt idx="1009">
                  <c:v>44531</c:v>
                </c:pt>
                <c:pt idx="1010">
                  <c:v>44532</c:v>
                </c:pt>
                <c:pt idx="1011">
                  <c:v>44533</c:v>
                </c:pt>
                <c:pt idx="1012">
                  <c:v>44534</c:v>
                </c:pt>
                <c:pt idx="1013">
                  <c:v>44535</c:v>
                </c:pt>
                <c:pt idx="1014">
                  <c:v>44536</c:v>
                </c:pt>
                <c:pt idx="1015">
                  <c:v>44537</c:v>
                </c:pt>
                <c:pt idx="1016">
                  <c:v>44538</c:v>
                </c:pt>
                <c:pt idx="1017">
                  <c:v>44539</c:v>
                </c:pt>
                <c:pt idx="1018">
                  <c:v>44540</c:v>
                </c:pt>
                <c:pt idx="1019">
                  <c:v>44541</c:v>
                </c:pt>
                <c:pt idx="1020">
                  <c:v>44542</c:v>
                </c:pt>
                <c:pt idx="1021">
                  <c:v>44543</c:v>
                </c:pt>
                <c:pt idx="1022">
                  <c:v>44544</c:v>
                </c:pt>
                <c:pt idx="1023">
                  <c:v>44545</c:v>
                </c:pt>
                <c:pt idx="1024">
                  <c:v>44546</c:v>
                </c:pt>
                <c:pt idx="1025">
                  <c:v>44547</c:v>
                </c:pt>
                <c:pt idx="1026">
                  <c:v>44548</c:v>
                </c:pt>
                <c:pt idx="1027">
                  <c:v>44549</c:v>
                </c:pt>
                <c:pt idx="1028">
                  <c:v>44550</c:v>
                </c:pt>
                <c:pt idx="1029">
                  <c:v>44551</c:v>
                </c:pt>
                <c:pt idx="1030">
                  <c:v>44552</c:v>
                </c:pt>
                <c:pt idx="1031">
                  <c:v>44553</c:v>
                </c:pt>
                <c:pt idx="1032">
                  <c:v>44554</c:v>
                </c:pt>
                <c:pt idx="1033">
                  <c:v>44555</c:v>
                </c:pt>
                <c:pt idx="1034">
                  <c:v>44556</c:v>
                </c:pt>
                <c:pt idx="1035">
                  <c:v>44557</c:v>
                </c:pt>
                <c:pt idx="1036">
                  <c:v>44558</c:v>
                </c:pt>
                <c:pt idx="1037">
                  <c:v>44559</c:v>
                </c:pt>
                <c:pt idx="1038">
                  <c:v>44560</c:v>
                </c:pt>
                <c:pt idx="1039">
                  <c:v>44561</c:v>
                </c:pt>
                <c:pt idx="1040">
                  <c:v>44562</c:v>
                </c:pt>
                <c:pt idx="1041">
                  <c:v>44563</c:v>
                </c:pt>
                <c:pt idx="1042">
                  <c:v>44564</c:v>
                </c:pt>
                <c:pt idx="1043">
                  <c:v>44565</c:v>
                </c:pt>
                <c:pt idx="1044">
                  <c:v>44566</c:v>
                </c:pt>
                <c:pt idx="1045">
                  <c:v>44567</c:v>
                </c:pt>
                <c:pt idx="1046">
                  <c:v>44568</c:v>
                </c:pt>
                <c:pt idx="1047">
                  <c:v>44569</c:v>
                </c:pt>
                <c:pt idx="1048">
                  <c:v>44570</c:v>
                </c:pt>
                <c:pt idx="1049">
                  <c:v>44571</c:v>
                </c:pt>
                <c:pt idx="1050">
                  <c:v>44572</c:v>
                </c:pt>
                <c:pt idx="1051">
                  <c:v>44573</c:v>
                </c:pt>
                <c:pt idx="1052">
                  <c:v>44574</c:v>
                </c:pt>
                <c:pt idx="1053">
                  <c:v>44575</c:v>
                </c:pt>
                <c:pt idx="1054">
                  <c:v>44576</c:v>
                </c:pt>
                <c:pt idx="1055">
                  <c:v>44577</c:v>
                </c:pt>
                <c:pt idx="1056">
                  <c:v>44578</c:v>
                </c:pt>
                <c:pt idx="1057">
                  <c:v>44579</c:v>
                </c:pt>
                <c:pt idx="1058">
                  <c:v>44580</c:v>
                </c:pt>
                <c:pt idx="1059">
                  <c:v>44581</c:v>
                </c:pt>
                <c:pt idx="1060">
                  <c:v>44582</c:v>
                </c:pt>
                <c:pt idx="1061">
                  <c:v>44583</c:v>
                </c:pt>
                <c:pt idx="1062">
                  <c:v>44584</c:v>
                </c:pt>
                <c:pt idx="1063">
                  <c:v>44585</c:v>
                </c:pt>
                <c:pt idx="1064">
                  <c:v>44586</c:v>
                </c:pt>
                <c:pt idx="1065">
                  <c:v>44587</c:v>
                </c:pt>
                <c:pt idx="1066">
                  <c:v>44588</c:v>
                </c:pt>
                <c:pt idx="1067">
                  <c:v>44589</c:v>
                </c:pt>
                <c:pt idx="1068">
                  <c:v>44590</c:v>
                </c:pt>
                <c:pt idx="1069">
                  <c:v>44591</c:v>
                </c:pt>
                <c:pt idx="1070">
                  <c:v>44592</c:v>
                </c:pt>
                <c:pt idx="1071">
                  <c:v>44593</c:v>
                </c:pt>
                <c:pt idx="1072">
                  <c:v>44594</c:v>
                </c:pt>
                <c:pt idx="1073">
                  <c:v>44595</c:v>
                </c:pt>
                <c:pt idx="1074">
                  <c:v>44596</c:v>
                </c:pt>
                <c:pt idx="1075">
                  <c:v>44597</c:v>
                </c:pt>
                <c:pt idx="1076">
                  <c:v>44598</c:v>
                </c:pt>
                <c:pt idx="1077">
                  <c:v>44599</c:v>
                </c:pt>
                <c:pt idx="1078">
                  <c:v>44600</c:v>
                </c:pt>
                <c:pt idx="1079">
                  <c:v>44601</c:v>
                </c:pt>
                <c:pt idx="1080">
                  <c:v>44602</c:v>
                </c:pt>
                <c:pt idx="1081">
                  <c:v>44603</c:v>
                </c:pt>
                <c:pt idx="1082">
                  <c:v>44604</c:v>
                </c:pt>
                <c:pt idx="1083">
                  <c:v>44605</c:v>
                </c:pt>
                <c:pt idx="1084">
                  <c:v>44606</c:v>
                </c:pt>
                <c:pt idx="1085">
                  <c:v>44607</c:v>
                </c:pt>
                <c:pt idx="1086">
                  <c:v>44608</c:v>
                </c:pt>
                <c:pt idx="1087">
                  <c:v>44609</c:v>
                </c:pt>
                <c:pt idx="1088">
                  <c:v>44610</c:v>
                </c:pt>
                <c:pt idx="1089">
                  <c:v>44611</c:v>
                </c:pt>
                <c:pt idx="1090">
                  <c:v>44612</c:v>
                </c:pt>
                <c:pt idx="1091">
                  <c:v>44613</c:v>
                </c:pt>
                <c:pt idx="1092">
                  <c:v>44614</c:v>
                </c:pt>
                <c:pt idx="1093">
                  <c:v>44615</c:v>
                </c:pt>
                <c:pt idx="1094">
                  <c:v>44616</c:v>
                </c:pt>
                <c:pt idx="1095">
                  <c:v>44617</c:v>
                </c:pt>
                <c:pt idx="1096">
                  <c:v>44618</c:v>
                </c:pt>
                <c:pt idx="1097">
                  <c:v>44619</c:v>
                </c:pt>
                <c:pt idx="1098">
                  <c:v>44620</c:v>
                </c:pt>
                <c:pt idx="1099">
                  <c:v>44621</c:v>
                </c:pt>
                <c:pt idx="1100">
                  <c:v>44622</c:v>
                </c:pt>
                <c:pt idx="1101">
                  <c:v>44623</c:v>
                </c:pt>
                <c:pt idx="1102">
                  <c:v>44624</c:v>
                </c:pt>
                <c:pt idx="1103">
                  <c:v>44625</c:v>
                </c:pt>
                <c:pt idx="1104">
                  <c:v>44626</c:v>
                </c:pt>
                <c:pt idx="1105">
                  <c:v>44627</c:v>
                </c:pt>
                <c:pt idx="1106">
                  <c:v>44628</c:v>
                </c:pt>
                <c:pt idx="1107">
                  <c:v>44629</c:v>
                </c:pt>
                <c:pt idx="1108">
                  <c:v>44630</c:v>
                </c:pt>
                <c:pt idx="1109">
                  <c:v>44631</c:v>
                </c:pt>
                <c:pt idx="1110">
                  <c:v>44632</c:v>
                </c:pt>
                <c:pt idx="1111">
                  <c:v>44633</c:v>
                </c:pt>
                <c:pt idx="1112">
                  <c:v>44634</c:v>
                </c:pt>
                <c:pt idx="1113">
                  <c:v>44635</c:v>
                </c:pt>
                <c:pt idx="1114">
                  <c:v>44636</c:v>
                </c:pt>
                <c:pt idx="1115">
                  <c:v>44637</c:v>
                </c:pt>
                <c:pt idx="1116">
                  <c:v>44638</c:v>
                </c:pt>
                <c:pt idx="1117">
                  <c:v>44639</c:v>
                </c:pt>
                <c:pt idx="1118">
                  <c:v>44640</c:v>
                </c:pt>
                <c:pt idx="1119">
                  <c:v>44641</c:v>
                </c:pt>
                <c:pt idx="1120">
                  <c:v>44642</c:v>
                </c:pt>
                <c:pt idx="1121">
                  <c:v>44643</c:v>
                </c:pt>
                <c:pt idx="1122">
                  <c:v>44644</c:v>
                </c:pt>
                <c:pt idx="1123">
                  <c:v>44645</c:v>
                </c:pt>
                <c:pt idx="1124">
                  <c:v>44646</c:v>
                </c:pt>
                <c:pt idx="1125">
                  <c:v>44647</c:v>
                </c:pt>
                <c:pt idx="1126">
                  <c:v>44648</c:v>
                </c:pt>
                <c:pt idx="1127">
                  <c:v>44649</c:v>
                </c:pt>
                <c:pt idx="1128">
                  <c:v>44650</c:v>
                </c:pt>
                <c:pt idx="1129">
                  <c:v>44651</c:v>
                </c:pt>
                <c:pt idx="1130">
                  <c:v>44652</c:v>
                </c:pt>
                <c:pt idx="1131">
                  <c:v>44653</c:v>
                </c:pt>
                <c:pt idx="1132">
                  <c:v>44654</c:v>
                </c:pt>
                <c:pt idx="1133">
                  <c:v>44655</c:v>
                </c:pt>
                <c:pt idx="1134">
                  <c:v>44656</c:v>
                </c:pt>
                <c:pt idx="1135">
                  <c:v>44657</c:v>
                </c:pt>
                <c:pt idx="1136">
                  <c:v>44658</c:v>
                </c:pt>
                <c:pt idx="1137">
                  <c:v>44659</c:v>
                </c:pt>
                <c:pt idx="1138">
                  <c:v>44660</c:v>
                </c:pt>
                <c:pt idx="1139">
                  <c:v>44661</c:v>
                </c:pt>
                <c:pt idx="1140">
                  <c:v>44662</c:v>
                </c:pt>
                <c:pt idx="1141">
                  <c:v>44663</c:v>
                </c:pt>
                <c:pt idx="1142">
                  <c:v>44664</c:v>
                </c:pt>
                <c:pt idx="1143">
                  <c:v>44665</c:v>
                </c:pt>
                <c:pt idx="1144">
                  <c:v>44666</c:v>
                </c:pt>
                <c:pt idx="1145">
                  <c:v>44667</c:v>
                </c:pt>
                <c:pt idx="1146">
                  <c:v>44668</c:v>
                </c:pt>
                <c:pt idx="1147">
                  <c:v>44669</c:v>
                </c:pt>
                <c:pt idx="1148">
                  <c:v>44670</c:v>
                </c:pt>
                <c:pt idx="1149">
                  <c:v>44671</c:v>
                </c:pt>
                <c:pt idx="1150">
                  <c:v>44672</c:v>
                </c:pt>
                <c:pt idx="1151">
                  <c:v>44673</c:v>
                </c:pt>
                <c:pt idx="1152">
                  <c:v>44674</c:v>
                </c:pt>
                <c:pt idx="1153">
                  <c:v>44675</c:v>
                </c:pt>
                <c:pt idx="1154">
                  <c:v>44676</c:v>
                </c:pt>
                <c:pt idx="1155">
                  <c:v>44677</c:v>
                </c:pt>
                <c:pt idx="1156">
                  <c:v>44678</c:v>
                </c:pt>
                <c:pt idx="1157">
                  <c:v>44679</c:v>
                </c:pt>
                <c:pt idx="1158">
                  <c:v>44680</c:v>
                </c:pt>
                <c:pt idx="1159">
                  <c:v>44681</c:v>
                </c:pt>
                <c:pt idx="1160">
                  <c:v>44682</c:v>
                </c:pt>
                <c:pt idx="1161">
                  <c:v>44683</c:v>
                </c:pt>
                <c:pt idx="1162">
                  <c:v>44684</c:v>
                </c:pt>
                <c:pt idx="1163">
                  <c:v>44685</c:v>
                </c:pt>
                <c:pt idx="1164">
                  <c:v>44686</c:v>
                </c:pt>
                <c:pt idx="1165">
                  <c:v>44687</c:v>
                </c:pt>
                <c:pt idx="1166">
                  <c:v>44688</c:v>
                </c:pt>
                <c:pt idx="1167">
                  <c:v>44689</c:v>
                </c:pt>
              </c:numCache>
            </c:numRef>
          </c:cat>
          <c:val>
            <c:numRef>
              <c:f>'GBPEUR Oxford (2)'!$G$4:$G$1171</c:f>
              <c:numCache>
                <c:formatCode>General</c:formatCode>
                <c:ptCount val="1168"/>
                <c:pt idx="826">
                  <c:v>1.1596</c:v>
                </c:pt>
                <c:pt idx="827" formatCode="0.00">
                  <c:v>1.159340625</c:v>
                </c:pt>
                <c:pt idx="828" formatCode="0.00">
                  <c:v>1.1590812500000001</c:v>
                </c:pt>
                <c:pt idx="829" formatCode="0.00">
                  <c:v>1.1588218750000001</c:v>
                </c:pt>
                <c:pt idx="830" formatCode="0.00">
                  <c:v>1.1585625000000002</c:v>
                </c:pt>
                <c:pt idx="831" formatCode="0.00">
                  <c:v>1.1583031250000002</c:v>
                </c:pt>
                <c:pt idx="832" formatCode="0.00">
                  <c:v>1.1580437500000003</c:v>
                </c:pt>
                <c:pt idx="833" formatCode="0.00">
                  <c:v>1.1577843750000003</c:v>
                </c:pt>
                <c:pt idx="834" formatCode="0.00">
                  <c:v>1.1575250000000004</c:v>
                </c:pt>
                <c:pt idx="835" formatCode="0.00">
                  <c:v>1.1572656250000004</c:v>
                </c:pt>
                <c:pt idx="836" formatCode="0.00">
                  <c:v>1.1570062500000005</c:v>
                </c:pt>
                <c:pt idx="837" formatCode="0.00">
                  <c:v>1.1567468750000005</c:v>
                </c:pt>
                <c:pt idx="838" formatCode="0.00">
                  <c:v>1.1564875000000006</c:v>
                </c:pt>
                <c:pt idx="839" formatCode="0.00">
                  <c:v>1.1562281250000006</c:v>
                </c:pt>
                <c:pt idx="840" formatCode="0.00">
                  <c:v>1.1559687500000007</c:v>
                </c:pt>
                <c:pt idx="841" formatCode="0.00">
                  <c:v>1.1557093750000007</c:v>
                </c:pt>
                <c:pt idx="842" formatCode="0.00">
                  <c:v>1.1554500000000008</c:v>
                </c:pt>
                <c:pt idx="843" formatCode="0.00">
                  <c:v>1.1551906250000008</c:v>
                </c:pt>
                <c:pt idx="844" formatCode="0.00">
                  <c:v>1.1549312500000009</c:v>
                </c:pt>
                <c:pt idx="845" formatCode="0.00">
                  <c:v>1.1546718750000009</c:v>
                </c:pt>
                <c:pt idx="846" formatCode="0.00">
                  <c:v>1.154412500000001</c:v>
                </c:pt>
                <c:pt idx="847" formatCode="0.00">
                  <c:v>1.154153125000001</c:v>
                </c:pt>
                <c:pt idx="848" formatCode="0.00">
                  <c:v>1.1538937500000011</c:v>
                </c:pt>
                <c:pt idx="849" formatCode="0.00">
                  <c:v>1.1536343750000011</c:v>
                </c:pt>
                <c:pt idx="850" formatCode="0.00">
                  <c:v>1.1533750000000011</c:v>
                </c:pt>
                <c:pt idx="851" formatCode="0.00">
                  <c:v>1.1531156250000012</c:v>
                </c:pt>
                <c:pt idx="852" formatCode="0.00">
                  <c:v>1.1528562500000012</c:v>
                </c:pt>
                <c:pt idx="853" formatCode="0.00">
                  <c:v>1.1525968750000013</c:v>
                </c:pt>
                <c:pt idx="854" formatCode="0.00">
                  <c:v>1.1523375000000013</c:v>
                </c:pt>
                <c:pt idx="855" formatCode="0.00">
                  <c:v>1.1520781250000014</c:v>
                </c:pt>
                <c:pt idx="856" formatCode="0.00">
                  <c:v>1.1518187500000014</c:v>
                </c:pt>
                <c:pt idx="857" formatCode="0.00">
                  <c:v>1.1515593750000015</c:v>
                </c:pt>
                <c:pt idx="858" formatCode="0.00">
                  <c:v>1.1513000000000015</c:v>
                </c:pt>
                <c:pt idx="859" formatCode="0.00">
                  <c:v>1.1510406250000016</c:v>
                </c:pt>
                <c:pt idx="860" formatCode="0.00">
                  <c:v>1.1507812500000016</c:v>
                </c:pt>
                <c:pt idx="861" formatCode="0.00">
                  <c:v>1.1505218750000017</c:v>
                </c:pt>
                <c:pt idx="862" formatCode="0.00">
                  <c:v>1.1502625000000017</c:v>
                </c:pt>
                <c:pt idx="863" formatCode="0.00">
                  <c:v>1.1500031250000018</c:v>
                </c:pt>
                <c:pt idx="864" formatCode="0.00">
                  <c:v>1.1497437500000018</c:v>
                </c:pt>
                <c:pt idx="865" formatCode="0.00">
                  <c:v>1.1494843750000019</c:v>
                </c:pt>
                <c:pt idx="866" formatCode="0.00">
                  <c:v>1.1492250000000019</c:v>
                </c:pt>
                <c:pt idx="867" formatCode="0.00">
                  <c:v>1.148965625000002</c:v>
                </c:pt>
                <c:pt idx="868" formatCode="0.00">
                  <c:v>1.148706250000002</c:v>
                </c:pt>
                <c:pt idx="869" formatCode="0.00">
                  <c:v>1.1484468750000021</c:v>
                </c:pt>
                <c:pt idx="870" formatCode="0.00">
                  <c:v>1.1481875000000021</c:v>
                </c:pt>
                <c:pt idx="871" formatCode="0.00">
                  <c:v>1.1479281250000022</c:v>
                </c:pt>
                <c:pt idx="872" formatCode="0.00">
                  <c:v>1.1476687500000022</c:v>
                </c:pt>
                <c:pt idx="873" formatCode="0.00">
                  <c:v>1.1474093750000023</c:v>
                </c:pt>
                <c:pt idx="874" formatCode="0.00">
                  <c:v>1.1471500000000023</c:v>
                </c:pt>
                <c:pt idx="875" formatCode="0.00">
                  <c:v>1.1468906250000024</c:v>
                </c:pt>
                <c:pt idx="876" formatCode="0.00">
                  <c:v>1.1466312500000024</c:v>
                </c:pt>
                <c:pt idx="877" formatCode="0.00">
                  <c:v>1.1463718750000025</c:v>
                </c:pt>
                <c:pt idx="878" formatCode="0.00">
                  <c:v>1.1461125000000025</c:v>
                </c:pt>
                <c:pt idx="879" formatCode="0.00">
                  <c:v>1.1458531250000026</c:v>
                </c:pt>
                <c:pt idx="880" formatCode="0.00">
                  <c:v>1.1455937500000026</c:v>
                </c:pt>
                <c:pt idx="881" formatCode="0.00">
                  <c:v>1.1453343750000027</c:v>
                </c:pt>
                <c:pt idx="882" formatCode="0.00">
                  <c:v>1.1450750000000027</c:v>
                </c:pt>
                <c:pt idx="883" formatCode="0.00">
                  <c:v>1.1448156250000028</c:v>
                </c:pt>
                <c:pt idx="884" formatCode="0.00">
                  <c:v>1.1445562500000028</c:v>
                </c:pt>
                <c:pt idx="885" formatCode="0.00">
                  <c:v>1.1442968750000029</c:v>
                </c:pt>
                <c:pt idx="886" formatCode="0.00">
                  <c:v>1.1440375000000029</c:v>
                </c:pt>
                <c:pt idx="887" formatCode="0.00">
                  <c:v>1.143778125000003</c:v>
                </c:pt>
                <c:pt idx="888" formatCode="0.00">
                  <c:v>1.143518750000003</c:v>
                </c:pt>
                <c:pt idx="889" formatCode="0.00">
                  <c:v>1.1432593750000031</c:v>
                </c:pt>
                <c:pt idx="890" formatCode="0.000">
                  <c:v>1.143</c:v>
                </c:pt>
                <c:pt idx="891" formatCode="0.00">
                  <c:v>1.1426702127659574</c:v>
                </c:pt>
                <c:pt idx="892" formatCode="0.00">
                  <c:v>1.1423404255319147</c:v>
                </c:pt>
                <c:pt idx="893" formatCode="0.00">
                  <c:v>1.1420106382978721</c:v>
                </c:pt>
                <c:pt idx="894" formatCode="0.00">
                  <c:v>1.1416808510638294</c:v>
                </c:pt>
                <c:pt idx="895" formatCode="0.00">
                  <c:v>1.1413510638297868</c:v>
                </c:pt>
                <c:pt idx="896" formatCode="0.00">
                  <c:v>1.1410212765957441</c:v>
                </c:pt>
                <c:pt idx="897" formatCode="0.00">
                  <c:v>1.1406914893617015</c:v>
                </c:pt>
                <c:pt idx="898" formatCode="0.00">
                  <c:v>1.1403617021276589</c:v>
                </c:pt>
                <c:pt idx="899" formatCode="0.00">
                  <c:v>1.1400319148936162</c:v>
                </c:pt>
                <c:pt idx="900" formatCode="0.00">
                  <c:v>1.1397021276595736</c:v>
                </c:pt>
                <c:pt idx="901" formatCode="0.00">
                  <c:v>1.1393723404255309</c:v>
                </c:pt>
                <c:pt idx="902" formatCode="0.00">
                  <c:v>1.1390425531914883</c:v>
                </c:pt>
                <c:pt idx="903" formatCode="0.00">
                  <c:v>1.1387127659574456</c:v>
                </c:pt>
                <c:pt idx="904" formatCode="0.00">
                  <c:v>1.138382978723403</c:v>
                </c:pt>
                <c:pt idx="905" formatCode="0.00">
                  <c:v>1.1380531914893603</c:v>
                </c:pt>
                <c:pt idx="906" formatCode="0.00">
                  <c:v>1.1377234042553177</c:v>
                </c:pt>
                <c:pt idx="907" formatCode="0.00">
                  <c:v>1.1373936170212751</c:v>
                </c:pt>
                <c:pt idx="908" formatCode="0.00">
                  <c:v>1.1370638297872324</c:v>
                </c:pt>
                <c:pt idx="909" formatCode="0.00">
                  <c:v>1.1367340425531898</c:v>
                </c:pt>
                <c:pt idx="910" formatCode="0.00">
                  <c:v>1.1364042553191471</c:v>
                </c:pt>
                <c:pt idx="911" formatCode="0.00">
                  <c:v>1.1360744680851045</c:v>
                </c:pt>
                <c:pt idx="912" formatCode="0.00">
                  <c:v>1.1357446808510618</c:v>
                </c:pt>
                <c:pt idx="913" formatCode="0.00">
                  <c:v>1.1354148936170192</c:v>
                </c:pt>
                <c:pt idx="914" formatCode="0.00">
                  <c:v>1.1350851063829765</c:v>
                </c:pt>
                <c:pt idx="915" formatCode="0.00">
                  <c:v>1.1347553191489339</c:v>
                </c:pt>
                <c:pt idx="916" formatCode="0.00">
                  <c:v>1.1344255319148913</c:v>
                </c:pt>
                <c:pt idx="917" formatCode="0.00">
                  <c:v>1.1340957446808486</c:v>
                </c:pt>
                <c:pt idx="918" formatCode="0.00">
                  <c:v>1.133765957446806</c:v>
                </c:pt>
                <c:pt idx="919" formatCode="0.00">
                  <c:v>1.1334361702127633</c:v>
                </c:pt>
                <c:pt idx="920" formatCode="0.00">
                  <c:v>1.1331063829787207</c:v>
                </c:pt>
                <c:pt idx="921" formatCode="0.00">
                  <c:v>1.132776595744678</c:v>
                </c:pt>
                <c:pt idx="922" formatCode="0.00">
                  <c:v>1.1324468085106354</c:v>
                </c:pt>
                <c:pt idx="923" formatCode="0.00">
                  <c:v>1.1321170212765927</c:v>
                </c:pt>
                <c:pt idx="924" formatCode="0.00">
                  <c:v>1.1317872340425501</c:v>
                </c:pt>
                <c:pt idx="925" formatCode="0.00">
                  <c:v>1.1314574468085075</c:v>
                </c:pt>
                <c:pt idx="926" formatCode="0.00">
                  <c:v>1.1311276595744648</c:v>
                </c:pt>
                <c:pt idx="927" formatCode="0.00">
                  <c:v>1.1307978723404222</c:v>
                </c:pt>
                <c:pt idx="928" formatCode="0.00">
                  <c:v>1.1304680851063795</c:v>
                </c:pt>
                <c:pt idx="929" formatCode="0.00">
                  <c:v>1.1301382978723369</c:v>
                </c:pt>
                <c:pt idx="930" formatCode="0.00">
                  <c:v>1.1298085106382942</c:v>
                </c:pt>
                <c:pt idx="931" formatCode="0.00">
                  <c:v>1.1294787234042516</c:v>
                </c:pt>
                <c:pt idx="932" formatCode="0.00">
                  <c:v>1.129148936170209</c:v>
                </c:pt>
                <c:pt idx="933" formatCode="0.00">
                  <c:v>1.1288191489361663</c:v>
                </c:pt>
                <c:pt idx="934" formatCode="0.00">
                  <c:v>1.1284893617021237</c:v>
                </c:pt>
                <c:pt idx="935" formatCode="0.00">
                  <c:v>1.128159574468081</c:v>
                </c:pt>
                <c:pt idx="936" formatCode="0.00">
                  <c:v>1.1278297872340384</c:v>
                </c:pt>
                <c:pt idx="937" formatCode="0.00">
                  <c:v>1.1274999999999957</c:v>
                </c:pt>
                <c:pt idx="938" formatCode="0.00">
                  <c:v>1.1271702127659531</c:v>
                </c:pt>
                <c:pt idx="939" formatCode="0.00">
                  <c:v>1.1268404255319104</c:v>
                </c:pt>
                <c:pt idx="940" formatCode="0.00">
                  <c:v>1.1265106382978678</c:v>
                </c:pt>
                <c:pt idx="941" formatCode="0.00">
                  <c:v>1.1261808510638252</c:v>
                </c:pt>
                <c:pt idx="942" formatCode="0.00">
                  <c:v>1.1258510638297825</c:v>
                </c:pt>
                <c:pt idx="943" formatCode="0.00">
                  <c:v>1.1255212765957399</c:v>
                </c:pt>
                <c:pt idx="944" formatCode="0.00">
                  <c:v>1.1251914893616972</c:v>
                </c:pt>
                <c:pt idx="945" formatCode="0.00">
                  <c:v>1.1248617021276546</c:v>
                </c:pt>
                <c:pt idx="946" formatCode="0.00">
                  <c:v>1.1245319148936119</c:v>
                </c:pt>
                <c:pt idx="947" formatCode="0.00">
                  <c:v>1.1242021276595693</c:v>
                </c:pt>
                <c:pt idx="948" formatCode="0.00">
                  <c:v>1.1238723404255266</c:v>
                </c:pt>
                <c:pt idx="949" formatCode="0.00">
                  <c:v>1.123542553191484</c:v>
                </c:pt>
                <c:pt idx="950" formatCode="0.00">
                  <c:v>1.1232127659574414</c:v>
                </c:pt>
                <c:pt idx="951" formatCode="0.00">
                  <c:v>1.1228829787233987</c:v>
                </c:pt>
                <c:pt idx="952" formatCode="0.00">
                  <c:v>1.1225531914893561</c:v>
                </c:pt>
                <c:pt idx="953" formatCode="0.00">
                  <c:v>1.1222234042553134</c:v>
                </c:pt>
                <c:pt idx="954" formatCode="0.00">
                  <c:v>1.1218936170212708</c:v>
                </c:pt>
                <c:pt idx="955" formatCode="0.00">
                  <c:v>1.1215638297872281</c:v>
                </c:pt>
                <c:pt idx="956" formatCode="0.00">
                  <c:v>1.1212340425531855</c:v>
                </c:pt>
                <c:pt idx="957" formatCode="0.00">
                  <c:v>1.1209042553191428</c:v>
                </c:pt>
                <c:pt idx="958" formatCode="0.00">
                  <c:v>1.1205744680851002</c:v>
                </c:pt>
                <c:pt idx="959" formatCode="0.00">
                  <c:v>1.1202446808510576</c:v>
                </c:pt>
                <c:pt idx="960" formatCode="0.00">
                  <c:v>1.1199148936170149</c:v>
                </c:pt>
                <c:pt idx="961" formatCode="0.00">
                  <c:v>1.1195851063829723</c:v>
                </c:pt>
                <c:pt idx="962" formatCode="0.00">
                  <c:v>1.1192553191489296</c:v>
                </c:pt>
                <c:pt idx="963" formatCode="0.00">
                  <c:v>1.118925531914887</c:v>
                </c:pt>
                <c:pt idx="964" formatCode="0.00">
                  <c:v>1.1185957446808443</c:v>
                </c:pt>
                <c:pt idx="965" formatCode="0.00">
                  <c:v>1.1182659574468017</c:v>
                </c:pt>
                <c:pt idx="966" formatCode="0.00">
                  <c:v>1.117936170212759</c:v>
                </c:pt>
                <c:pt idx="967" formatCode="0.00">
                  <c:v>1.1176063829787164</c:v>
                </c:pt>
                <c:pt idx="968" formatCode="0.00">
                  <c:v>1.1172765957446738</c:v>
                </c:pt>
                <c:pt idx="969" formatCode="0.00">
                  <c:v>1.1169468085106311</c:v>
                </c:pt>
                <c:pt idx="970" formatCode="0.00">
                  <c:v>1.1166170212765885</c:v>
                </c:pt>
                <c:pt idx="971" formatCode="0.00">
                  <c:v>1.1162872340425458</c:v>
                </c:pt>
                <c:pt idx="972" formatCode="0.00">
                  <c:v>1.1159574468085032</c:v>
                </c:pt>
                <c:pt idx="973" formatCode="0.00">
                  <c:v>1.1156276595744605</c:v>
                </c:pt>
                <c:pt idx="974" formatCode="0.00">
                  <c:v>1.1152978723404179</c:v>
                </c:pt>
                <c:pt idx="975" formatCode="0.00">
                  <c:v>1.1149680851063752</c:v>
                </c:pt>
                <c:pt idx="976" formatCode="0.00">
                  <c:v>1.1146382978723326</c:v>
                </c:pt>
                <c:pt idx="977" formatCode="0.00">
                  <c:v>1.11430851063829</c:v>
                </c:pt>
                <c:pt idx="978" formatCode="0.00">
                  <c:v>1.1139787234042473</c:v>
                </c:pt>
                <c:pt idx="979" formatCode="0.00">
                  <c:v>1.1136489361702047</c:v>
                </c:pt>
                <c:pt idx="980" formatCode="0.00">
                  <c:v>1.113319148936162</c:v>
                </c:pt>
                <c:pt idx="981" formatCode="0.00">
                  <c:v>1.1129893617021194</c:v>
                </c:pt>
                <c:pt idx="982" formatCode="0.00">
                  <c:v>1.1126595744680767</c:v>
                </c:pt>
                <c:pt idx="983" formatCode="0.00">
                  <c:v>1.1123297872340341</c:v>
                </c:pt>
                <c:pt idx="984" formatCode="0.000">
                  <c:v>1.1120000000000001</c:v>
                </c:pt>
                <c:pt idx="985" formatCode="0.00">
                  <c:v>1.1117322404371586</c:v>
                </c:pt>
                <c:pt idx="986" formatCode="0.00">
                  <c:v>1.111464480874317</c:v>
                </c:pt>
                <c:pt idx="987" formatCode="0.00">
                  <c:v>1.1111967213114755</c:v>
                </c:pt>
                <c:pt idx="988" formatCode="0.00">
                  <c:v>1.110928961748634</c:v>
                </c:pt>
                <c:pt idx="989" formatCode="0.00">
                  <c:v>1.1106612021857925</c:v>
                </c:pt>
                <c:pt idx="990" formatCode="0.00">
                  <c:v>1.1103934426229509</c:v>
                </c:pt>
                <c:pt idx="991" formatCode="0.00">
                  <c:v>1.1101256830601094</c:v>
                </c:pt>
                <c:pt idx="992" formatCode="0.00">
                  <c:v>1.1098579234972679</c:v>
                </c:pt>
                <c:pt idx="993" formatCode="0.00">
                  <c:v>1.1095901639344263</c:v>
                </c:pt>
                <c:pt idx="994" formatCode="0.00">
                  <c:v>1.1093224043715848</c:v>
                </c:pt>
                <c:pt idx="995" formatCode="0.00">
                  <c:v>1.1090546448087433</c:v>
                </c:pt>
                <c:pt idx="996" formatCode="0.00">
                  <c:v>1.1087868852459017</c:v>
                </c:pt>
                <c:pt idx="997" formatCode="0.00">
                  <c:v>1.1085191256830602</c:v>
                </c:pt>
                <c:pt idx="998" formatCode="0.00">
                  <c:v>1.1082513661202187</c:v>
                </c:pt>
                <c:pt idx="999" formatCode="0.00">
                  <c:v>1.1079836065573772</c:v>
                </c:pt>
                <c:pt idx="1000" formatCode="0.00">
                  <c:v>1.1077158469945356</c:v>
                </c:pt>
                <c:pt idx="1001" formatCode="0.00">
                  <c:v>1.1074480874316941</c:v>
                </c:pt>
                <c:pt idx="1002" formatCode="0.00">
                  <c:v>1.1071803278688526</c:v>
                </c:pt>
                <c:pt idx="1003" formatCode="0.00">
                  <c:v>1.106912568306011</c:v>
                </c:pt>
                <c:pt idx="1004" formatCode="0.00">
                  <c:v>1.1066448087431695</c:v>
                </c:pt>
                <c:pt idx="1005" formatCode="0.00">
                  <c:v>1.106377049180328</c:v>
                </c:pt>
                <c:pt idx="1006" formatCode="0.00">
                  <c:v>1.1061092896174864</c:v>
                </c:pt>
                <c:pt idx="1007" formatCode="0.00">
                  <c:v>1.1058415300546449</c:v>
                </c:pt>
                <c:pt idx="1008" formatCode="0.00">
                  <c:v>1.1055737704918034</c:v>
                </c:pt>
                <c:pt idx="1009" formatCode="0.00">
                  <c:v>1.1053060109289619</c:v>
                </c:pt>
                <c:pt idx="1010" formatCode="0.00">
                  <c:v>1.1050382513661203</c:v>
                </c:pt>
                <c:pt idx="1011" formatCode="0.00">
                  <c:v>1.1047704918032788</c:v>
                </c:pt>
                <c:pt idx="1012" formatCode="0.00">
                  <c:v>1.1045027322404373</c:v>
                </c:pt>
                <c:pt idx="1013" formatCode="0.00">
                  <c:v>1.1042349726775957</c:v>
                </c:pt>
                <c:pt idx="1014" formatCode="0.00">
                  <c:v>1.1039672131147542</c:v>
                </c:pt>
                <c:pt idx="1015" formatCode="0.00">
                  <c:v>1.1036994535519127</c:v>
                </c:pt>
                <c:pt idx="1016" formatCode="0.00">
                  <c:v>1.1034316939890711</c:v>
                </c:pt>
                <c:pt idx="1017" formatCode="0.00">
                  <c:v>1.1031639344262296</c:v>
                </c:pt>
                <c:pt idx="1018" formatCode="0.00">
                  <c:v>1.1028961748633881</c:v>
                </c:pt>
                <c:pt idx="1019" formatCode="0.00">
                  <c:v>1.1026284153005466</c:v>
                </c:pt>
                <c:pt idx="1020" formatCode="0.00">
                  <c:v>1.102360655737705</c:v>
                </c:pt>
                <c:pt idx="1021" formatCode="0.00">
                  <c:v>1.1020928961748635</c:v>
                </c:pt>
                <c:pt idx="1022" formatCode="0.00">
                  <c:v>1.101825136612022</c:v>
                </c:pt>
                <c:pt idx="1023" formatCode="0.00">
                  <c:v>1.1015573770491804</c:v>
                </c:pt>
                <c:pt idx="1024" formatCode="0.00">
                  <c:v>1.1012896174863389</c:v>
                </c:pt>
                <c:pt idx="1025" formatCode="0.00">
                  <c:v>1.1010218579234974</c:v>
                </c:pt>
                <c:pt idx="1026" formatCode="0.00">
                  <c:v>1.1007540983606559</c:v>
                </c:pt>
                <c:pt idx="1027" formatCode="0.00">
                  <c:v>1.1004863387978143</c:v>
                </c:pt>
                <c:pt idx="1028" formatCode="0.00">
                  <c:v>1.1002185792349728</c:v>
                </c:pt>
                <c:pt idx="1029" formatCode="0.00">
                  <c:v>1.0999508196721313</c:v>
                </c:pt>
                <c:pt idx="1030" formatCode="0.00">
                  <c:v>1.0996830601092897</c:v>
                </c:pt>
                <c:pt idx="1031" formatCode="0.00">
                  <c:v>1.0994153005464482</c:v>
                </c:pt>
                <c:pt idx="1032" formatCode="0.00">
                  <c:v>1.0991475409836067</c:v>
                </c:pt>
                <c:pt idx="1033" formatCode="0.00">
                  <c:v>1.0988797814207651</c:v>
                </c:pt>
                <c:pt idx="1034" formatCode="0.00">
                  <c:v>1.0986120218579236</c:v>
                </c:pt>
                <c:pt idx="1035" formatCode="0.00">
                  <c:v>1.0983442622950821</c:v>
                </c:pt>
                <c:pt idx="1036" formatCode="0.00">
                  <c:v>1.0980765027322406</c:v>
                </c:pt>
                <c:pt idx="1037" formatCode="0.00">
                  <c:v>1.097808743169399</c:v>
                </c:pt>
                <c:pt idx="1038" formatCode="0.00">
                  <c:v>1.0975409836065575</c:v>
                </c:pt>
                <c:pt idx="1039" formatCode="0.00">
                  <c:v>1.097273224043716</c:v>
                </c:pt>
                <c:pt idx="1040" formatCode="0.00">
                  <c:v>1.0970054644808744</c:v>
                </c:pt>
                <c:pt idx="1041" formatCode="0.00">
                  <c:v>1.0967377049180329</c:v>
                </c:pt>
                <c:pt idx="1042" formatCode="0.00">
                  <c:v>1.0964699453551914</c:v>
                </c:pt>
                <c:pt idx="1043" formatCode="0.00">
                  <c:v>1.0962021857923498</c:v>
                </c:pt>
                <c:pt idx="1044" formatCode="0.00">
                  <c:v>1.0959344262295083</c:v>
                </c:pt>
                <c:pt idx="1045" formatCode="0.00">
                  <c:v>1.0956666666666668</c:v>
                </c:pt>
                <c:pt idx="1046" formatCode="0.00">
                  <c:v>1.0953989071038253</c:v>
                </c:pt>
                <c:pt idx="1047" formatCode="0.00">
                  <c:v>1.0951311475409837</c:v>
                </c:pt>
                <c:pt idx="1048" formatCode="0.00">
                  <c:v>1.0948633879781422</c:v>
                </c:pt>
                <c:pt idx="1049" formatCode="0.00">
                  <c:v>1.0945956284153007</c:v>
                </c:pt>
                <c:pt idx="1050" formatCode="0.00">
                  <c:v>1.0943278688524591</c:v>
                </c:pt>
                <c:pt idx="1051" formatCode="0.00">
                  <c:v>1.0940601092896176</c:v>
                </c:pt>
                <c:pt idx="1052" formatCode="0.00">
                  <c:v>1.0937923497267761</c:v>
                </c:pt>
                <c:pt idx="1053" formatCode="0.00">
                  <c:v>1.0935245901639346</c:v>
                </c:pt>
                <c:pt idx="1054" formatCode="0.00">
                  <c:v>1.093256830601093</c:v>
                </c:pt>
                <c:pt idx="1055" formatCode="0.00">
                  <c:v>1.0929890710382515</c:v>
                </c:pt>
                <c:pt idx="1056" formatCode="0.00">
                  <c:v>1.09272131147541</c:v>
                </c:pt>
                <c:pt idx="1057" formatCode="0.00">
                  <c:v>1.0924535519125684</c:v>
                </c:pt>
                <c:pt idx="1058" formatCode="0.00">
                  <c:v>1.0921857923497269</c:v>
                </c:pt>
                <c:pt idx="1059" formatCode="0.00">
                  <c:v>1.0919180327868854</c:v>
                </c:pt>
                <c:pt idx="1060" formatCode="0.00">
                  <c:v>1.0916502732240438</c:v>
                </c:pt>
                <c:pt idx="1061" formatCode="0.00">
                  <c:v>1.0913825136612023</c:v>
                </c:pt>
                <c:pt idx="1062" formatCode="0.00">
                  <c:v>1.0911147540983608</c:v>
                </c:pt>
                <c:pt idx="1063" formatCode="0.00">
                  <c:v>1.0908469945355193</c:v>
                </c:pt>
                <c:pt idx="1064" formatCode="0.00">
                  <c:v>1.0905792349726777</c:v>
                </c:pt>
                <c:pt idx="1065" formatCode="0.00">
                  <c:v>1.0903114754098362</c:v>
                </c:pt>
                <c:pt idx="1066" formatCode="0.00">
                  <c:v>1.0900437158469947</c:v>
                </c:pt>
                <c:pt idx="1067" formatCode="0.00">
                  <c:v>1.0897759562841531</c:v>
                </c:pt>
                <c:pt idx="1068" formatCode="0.00">
                  <c:v>1.0895081967213116</c:v>
                </c:pt>
                <c:pt idx="1069" formatCode="0.00">
                  <c:v>1.0892404371584701</c:v>
                </c:pt>
                <c:pt idx="1070" formatCode="0.00">
                  <c:v>1.0889726775956285</c:v>
                </c:pt>
                <c:pt idx="1071" formatCode="0.00">
                  <c:v>1.088704918032787</c:v>
                </c:pt>
                <c:pt idx="1072" formatCode="0.00">
                  <c:v>1.0884371584699455</c:v>
                </c:pt>
                <c:pt idx="1073" formatCode="0.00">
                  <c:v>1.088169398907104</c:v>
                </c:pt>
                <c:pt idx="1074" formatCode="0.00">
                  <c:v>1.0879016393442624</c:v>
                </c:pt>
                <c:pt idx="1075" formatCode="0.00">
                  <c:v>1.0876338797814209</c:v>
                </c:pt>
                <c:pt idx="1076" formatCode="0.00">
                  <c:v>1.0873661202185794</c:v>
                </c:pt>
                <c:pt idx="1077" formatCode="0.00">
                  <c:v>1.0870983606557378</c:v>
                </c:pt>
                <c:pt idx="1078" formatCode="0.00">
                  <c:v>1.0868306010928963</c:v>
                </c:pt>
                <c:pt idx="1079" formatCode="0.00">
                  <c:v>1.0865628415300548</c:v>
                </c:pt>
                <c:pt idx="1080" formatCode="0.00">
                  <c:v>1.0862950819672132</c:v>
                </c:pt>
                <c:pt idx="1081" formatCode="0.00">
                  <c:v>1.0860273224043717</c:v>
                </c:pt>
                <c:pt idx="1082" formatCode="0.00">
                  <c:v>1.0857595628415302</c:v>
                </c:pt>
                <c:pt idx="1083" formatCode="0.00">
                  <c:v>1.0854918032786887</c:v>
                </c:pt>
                <c:pt idx="1084" formatCode="0.00">
                  <c:v>1.0852240437158471</c:v>
                </c:pt>
                <c:pt idx="1085" formatCode="0.00">
                  <c:v>1.0849562841530056</c:v>
                </c:pt>
                <c:pt idx="1086" formatCode="0.00">
                  <c:v>1.0846885245901641</c:v>
                </c:pt>
                <c:pt idx="1087" formatCode="0.00">
                  <c:v>1.0844207650273225</c:v>
                </c:pt>
                <c:pt idx="1088" formatCode="0.00">
                  <c:v>1.084153005464481</c:v>
                </c:pt>
                <c:pt idx="1089" formatCode="0.00">
                  <c:v>1.0838852459016395</c:v>
                </c:pt>
                <c:pt idx="1090" formatCode="0.00">
                  <c:v>1.083617486338798</c:v>
                </c:pt>
                <c:pt idx="1091" formatCode="0.00">
                  <c:v>1.0833497267759564</c:v>
                </c:pt>
                <c:pt idx="1092" formatCode="0.00">
                  <c:v>1.0830819672131149</c:v>
                </c:pt>
                <c:pt idx="1093" formatCode="0.00">
                  <c:v>1.0828142076502734</c:v>
                </c:pt>
                <c:pt idx="1094" formatCode="0.00">
                  <c:v>1.0825464480874318</c:v>
                </c:pt>
                <c:pt idx="1095" formatCode="0.00">
                  <c:v>1.0822786885245903</c:v>
                </c:pt>
                <c:pt idx="1096" formatCode="0.00">
                  <c:v>1.0820109289617488</c:v>
                </c:pt>
                <c:pt idx="1097" formatCode="0.00">
                  <c:v>1.0817431693989072</c:v>
                </c:pt>
                <c:pt idx="1098" formatCode="0.00">
                  <c:v>1.0814754098360657</c:v>
                </c:pt>
                <c:pt idx="1099" formatCode="0.00">
                  <c:v>1.0812076502732242</c:v>
                </c:pt>
                <c:pt idx="1100" formatCode="0.00">
                  <c:v>1.0809398907103827</c:v>
                </c:pt>
                <c:pt idx="1101" formatCode="0.00">
                  <c:v>1.0806721311475411</c:v>
                </c:pt>
                <c:pt idx="1102" formatCode="0.00">
                  <c:v>1.0804043715846996</c:v>
                </c:pt>
                <c:pt idx="1103" formatCode="0.00">
                  <c:v>1.0801366120218581</c:v>
                </c:pt>
                <c:pt idx="1104" formatCode="0.00">
                  <c:v>1.0798688524590165</c:v>
                </c:pt>
                <c:pt idx="1105" formatCode="0.00">
                  <c:v>1.079601092896175</c:v>
                </c:pt>
                <c:pt idx="1106" formatCode="0.00">
                  <c:v>1.0793333333333335</c:v>
                </c:pt>
                <c:pt idx="1107" formatCode="0.00">
                  <c:v>1.0790655737704919</c:v>
                </c:pt>
                <c:pt idx="1108" formatCode="0.00">
                  <c:v>1.0787978142076504</c:v>
                </c:pt>
                <c:pt idx="1109" formatCode="0.00">
                  <c:v>1.0785300546448089</c:v>
                </c:pt>
                <c:pt idx="1110" formatCode="0.00">
                  <c:v>1.0782622950819674</c:v>
                </c:pt>
                <c:pt idx="1111" formatCode="0.00">
                  <c:v>1.0779945355191258</c:v>
                </c:pt>
                <c:pt idx="1112" formatCode="0.00">
                  <c:v>1.0777267759562843</c:v>
                </c:pt>
                <c:pt idx="1113" formatCode="0.00">
                  <c:v>1.0774590163934428</c:v>
                </c:pt>
                <c:pt idx="1114" formatCode="0.00">
                  <c:v>1.0771912568306012</c:v>
                </c:pt>
                <c:pt idx="1115" formatCode="0.00">
                  <c:v>1.0769234972677597</c:v>
                </c:pt>
                <c:pt idx="1116" formatCode="0.00">
                  <c:v>1.0766557377049182</c:v>
                </c:pt>
                <c:pt idx="1117" formatCode="0.00">
                  <c:v>1.0763879781420767</c:v>
                </c:pt>
                <c:pt idx="1118" formatCode="0.00">
                  <c:v>1.0761202185792351</c:v>
                </c:pt>
                <c:pt idx="1119" formatCode="0.00">
                  <c:v>1.0758524590163936</c:v>
                </c:pt>
                <c:pt idx="1120" formatCode="0.00">
                  <c:v>1.0755846994535521</c:v>
                </c:pt>
                <c:pt idx="1121" formatCode="0.00">
                  <c:v>1.0753169398907105</c:v>
                </c:pt>
                <c:pt idx="1122" formatCode="0.00">
                  <c:v>1.075049180327869</c:v>
                </c:pt>
                <c:pt idx="1123" formatCode="0.00">
                  <c:v>1.0747814207650275</c:v>
                </c:pt>
                <c:pt idx="1124" formatCode="0.00">
                  <c:v>1.0745136612021859</c:v>
                </c:pt>
                <c:pt idx="1125" formatCode="0.00">
                  <c:v>1.0742459016393444</c:v>
                </c:pt>
                <c:pt idx="1126" formatCode="0.00">
                  <c:v>1.0739781420765029</c:v>
                </c:pt>
                <c:pt idx="1127" formatCode="0.00">
                  <c:v>1.0737103825136614</c:v>
                </c:pt>
                <c:pt idx="1128" formatCode="0.00">
                  <c:v>1.0734426229508198</c:v>
                </c:pt>
                <c:pt idx="1129" formatCode="0.00">
                  <c:v>1.0731748633879783</c:v>
                </c:pt>
                <c:pt idx="1130" formatCode="0.00">
                  <c:v>1.0729071038251368</c:v>
                </c:pt>
                <c:pt idx="1131" formatCode="0.00">
                  <c:v>1.0726393442622952</c:v>
                </c:pt>
                <c:pt idx="1132" formatCode="0.00">
                  <c:v>1.0723715846994537</c:v>
                </c:pt>
                <c:pt idx="1133" formatCode="0.00">
                  <c:v>1.0721038251366122</c:v>
                </c:pt>
                <c:pt idx="1134" formatCode="0.00">
                  <c:v>1.0718360655737706</c:v>
                </c:pt>
                <c:pt idx="1135" formatCode="0.00">
                  <c:v>1.0715683060109291</c:v>
                </c:pt>
                <c:pt idx="1136" formatCode="0.00">
                  <c:v>1.0713005464480876</c:v>
                </c:pt>
                <c:pt idx="1137" formatCode="0.00">
                  <c:v>1.0710327868852461</c:v>
                </c:pt>
                <c:pt idx="1138" formatCode="0.00">
                  <c:v>1.0707650273224045</c:v>
                </c:pt>
                <c:pt idx="1139" formatCode="0.00">
                  <c:v>1.070497267759563</c:v>
                </c:pt>
                <c:pt idx="1140" formatCode="0.00">
                  <c:v>1.0702295081967215</c:v>
                </c:pt>
                <c:pt idx="1141" formatCode="0.00">
                  <c:v>1.0699617486338799</c:v>
                </c:pt>
                <c:pt idx="1142" formatCode="0.00">
                  <c:v>1.0696939890710384</c:v>
                </c:pt>
                <c:pt idx="1143" formatCode="0.00">
                  <c:v>1.0694262295081969</c:v>
                </c:pt>
                <c:pt idx="1144" formatCode="0.00">
                  <c:v>1.0691584699453553</c:v>
                </c:pt>
                <c:pt idx="1145" formatCode="0.00">
                  <c:v>1.0688907103825138</c:v>
                </c:pt>
                <c:pt idx="1146" formatCode="0.00">
                  <c:v>1.0686229508196723</c:v>
                </c:pt>
                <c:pt idx="1147" formatCode="0.00">
                  <c:v>1.0683551912568308</c:v>
                </c:pt>
                <c:pt idx="1148" formatCode="0.00">
                  <c:v>1.0680874316939892</c:v>
                </c:pt>
                <c:pt idx="1149" formatCode="0.00">
                  <c:v>1.0678196721311477</c:v>
                </c:pt>
                <c:pt idx="1150" formatCode="0.00">
                  <c:v>1.0675519125683062</c:v>
                </c:pt>
                <c:pt idx="1151" formatCode="0.00">
                  <c:v>1.0672841530054646</c:v>
                </c:pt>
                <c:pt idx="1152" formatCode="0.00">
                  <c:v>1.0670163934426231</c:v>
                </c:pt>
                <c:pt idx="1153" formatCode="0.00">
                  <c:v>1.0667486338797816</c:v>
                </c:pt>
                <c:pt idx="1154" formatCode="0.00">
                  <c:v>1.0664808743169401</c:v>
                </c:pt>
                <c:pt idx="1155" formatCode="0.00">
                  <c:v>1.0662131147540985</c:v>
                </c:pt>
                <c:pt idx="1156" formatCode="0.00">
                  <c:v>1.065945355191257</c:v>
                </c:pt>
                <c:pt idx="1157" formatCode="0.00">
                  <c:v>1.0656775956284155</c:v>
                </c:pt>
                <c:pt idx="1158" formatCode="0.00">
                  <c:v>1.0654098360655739</c:v>
                </c:pt>
                <c:pt idx="1159" formatCode="0.00">
                  <c:v>1.0651420765027324</c:v>
                </c:pt>
                <c:pt idx="1160" formatCode="0.00">
                  <c:v>1.0648743169398909</c:v>
                </c:pt>
                <c:pt idx="1161" formatCode="0.00">
                  <c:v>1.0646065573770493</c:v>
                </c:pt>
                <c:pt idx="1162" formatCode="0.00">
                  <c:v>1.0643387978142078</c:v>
                </c:pt>
                <c:pt idx="1163" formatCode="0.00">
                  <c:v>1.0640710382513663</c:v>
                </c:pt>
                <c:pt idx="1164" formatCode="0.00">
                  <c:v>1.0638032786885248</c:v>
                </c:pt>
                <c:pt idx="1165" formatCode="0.00">
                  <c:v>1.0635355191256832</c:v>
                </c:pt>
                <c:pt idx="1166" formatCode="0.00">
                  <c:v>1.0632677595628417</c:v>
                </c:pt>
                <c:pt idx="1167" formatCode="0.000">
                  <c:v>1.0629999999999999</c:v>
                </c:pt>
              </c:numCache>
            </c:numRef>
          </c:val>
          <c:extLst>
            <c:ext xmlns:c16="http://schemas.microsoft.com/office/drawing/2014/chart" uri="{C3380CC4-5D6E-409C-BE32-E72D297353CC}">
              <c16:uniqueId val="{00000002-E460-4098-8665-6B897043FBD4}"/>
            </c:ext>
          </c:extLst>
        </c:ser>
        <c:ser>
          <c:idx val="5"/>
          <c:order val="5"/>
          <c:tx>
            <c:v>Series 6</c:v>
          </c:tx>
          <c:spPr>
            <a:solidFill>
              <a:sysClr val="window" lastClr="FFFFFF"/>
            </a:solidFill>
            <a:ln>
              <a:solidFill>
                <a:schemeClr val="bg1"/>
              </a:solidFill>
            </a:ln>
            <a:effectLst/>
          </c:spPr>
          <c:cat>
            <c:numRef>
              <c:f>'GBPEUR Oxford (2)'!$B$4:$B$1200</c:f>
              <c:numCache>
                <c:formatCode>m/d/yyyy</c:formatCode>
                <c:ptCount val="1197"/>
                <c:pt idx="0">
                  <c:v>43192</c:v>
                </c:pt>
                <c:pt idx="1">
                  <c:v>43193</c:v>
                </c:pt>
                <c:pt idx="2">
                  <c:v>43194</c:v>
                </c:pt>
                <c:pt idx="3">
                  <c:v>43195</c:v>
                </c:pt>
                <c:pt idx="4">
                  <c:v>43196</c:v>
                </c:pt>
                <c:pt idx="5">
                  <c:v>43199</c:v>
                </c:pt>
                <c:pt idx="6">
                  <c:v>43200</c:v>
                </c:pt>
                <c:pt idx="7">
                  <c:v>43201</c:v>
                </c:pt>
                <c:pt idx="8">
                  <c:v>43202</c:v>
                </c:pt>
                <c:pt idx="9">
                  <c:v>43203</c:v>
                </c:pt>
                <c:pt idx="10">
                  <c:v>43206</c:v>
                </c:pt>
                <c:pt idx="11">
                  <c:v>43207</c:v>
                </c:pt>
                <c:pt idx="12">
                  <c:v>43208</c:v>
                </c:pt>
                <c:pt idx="13">
                  <c:v>43209</c:v>
                </c:pt>
                <c:pt idx="14">
                  <c:v>43210</c:v>
                </c:pt>
                <c:pt idx="15">
                  <c:v>43213</c:v>
                </c:pt>
                <c:pt idx="16">
                  <c:v>43214</c:v>
                </c:pt>
                <c:pt idx="17">
                  <c:v>43215</c:v>
                </c:pt>
                <c:pt idx="18">
                  <c:v>43216</c:v>
                </c:pt>
                <c:pt idx="19">
                  <c:v>43217</c:v>
                </c:pt>
                <c:pt idx="20">
                  <c:v>43220</c:v>
                </c:pt>
                <c:pt idx="21">
                  <c:v>43221</c:v>
                </c:pt>
                <c:pt idx="22">
                  <c:v>43222</c:v>
                </c:pt>
                <c:pt idx="23">
                  <c:v>43223</c:v>
                </c:pt>
                <c:pt idx="24">
                  <c:v>43224</c:v>
                </c:pt>
                <c:pt idx="25">
                  <c:v>43227</c:v>
                </c:pt>
                <c:pt idx="26">
                  <c:v>43228</c:v>
                </c:pt>
                <c:pt idx="27">
                  <c:v>43229</c:v>
                </c:pt>
                <c:pt idx="28">
                  <c:v>43230</c:v>
                </c:pt>
                <c:pt idx="29">
                  <c:v>43231</c:v>
                </c:pt>
                <c:pt idx="30">
                  <c:v>43234</c:v>
                </c:pt>
                <c:pt idx="31">
                  <c:v>43235</c:v>
                </c:pt>
                <c:pt idx="32">
                  <c:v>43236</c:v>
                </c:pt>
                <c:pt idx="33">
                  <c:v>43237</c:v>
                </c:pt>
                <c:pt idx="34">
                  <c:v>43238</c:v>
                </c:pt>
                <c:pt idx="35">
                  <c:v>43241</c:v>
                </c:pt>
                <c:pt idx="36">
                  <c:v>43242</c:v>
                </c:pt>
                <c:pt idx="37">
                  <c:v>43243</c:v>
                </c:pt>
                <c:pt idx="38">
                  <c:v>43244</c:v>
                </c:pt>
                <c:pt idx="39">
                  <c:v>43245</c:v>
                </c:pt>
                <c:pt idx="40">
                  <c:v>43248</c:v>
                </c:pt>
                <c:pt idx="41">
                  <c:v>43249</c:v>
                </c:pt>
                <c:pt idx="42">
                  <c:v>43250</c:v>
                </c:pt>
                <c:pt idx="43">
                  <c:v>43251</c:v>
                </c:pt>
                <c:pt idx="44">
                  <c:v>43252</c:v>
                </c:pt>
                <c:pt idx="45">
                  <c:v>43255</c:v>
                </c:pt>
                <c:pt idx="46">
                  <c:v>43256</c:v>
                </c:pt>
                <c:pt idx="47">
                  <c:v>43257</c:v>
                </c:pt>
                <c:pt idx="48">
                  <c:v>43258</c:v>
                </c:pt>
                <c:pt idx="49">
                  <c:v>43259</c:v>
                </c:pt>
                <c:pt idx="50">
                  <c:v>43262</c:v>
                </c:pt>
                <c:pt idx="51">
                  <c:v>43263</c:v>
                </c:pt>
                <c:pt idx="52">
                  <c:v>43264</c:v>
                </c:pt>
                <c:pt idx="53">
                  <c:v>43265</c:v>
                </c:pt>
                <c:pt idx="54">
                  <c:v>43266</c:v>
                </c:pt>
                <c:pt idx="55">
                  <c:v>43269</c:v>
                </c:pt>
                <c:pt idx="56">
                  <c:v>43270</c:v>
                </c:pt>
                <c:pt idx="57">
                  <c:v>43271</c:v>
                </c:pt>
                <c:pt idx="58">
                  <c:v>43272</c:v>
                </c:pt>
                <c:pt idx="59">
                  <c:v>43273</c:v>
                </c:pt>
                <c:pt idx="60">
                  <c:v>43276</c:v>
                </c:pt>
                <c:pt idx="61">
                  <c:v>43277</c:v>
                </c:pt>
                <c:pt idx="62">
                  <c:v>43278</c:v>
                </c:pt>
                <c:pt idx="63">
                  <c:v>43279</c:v>
                </c:pt>
                <c:pt idx="64">
                  <c:v>43280</c:v>
                </c:pt>
                <c:pt idx="65">
                  <c:v>43283</c:v>
                </c:pt>
                <c:pt idx="66">
                  <c:v>43284</c:v>
                </c:pt>
                <c:pt idx="67">
                  <c:v>43285</c:v>
                </c:pt>
                <c:pt idx="68">
                  <c:v>43286</c:v>
                </c:pt>
                <c:pt idx="69">
                  <c:v>43287</c:v>
                </c:pt>
                <c:pt idx="70">
                  <c:v>43290</c:v>
                </c:pt>
                <c:pt idx="71">
                  <c:v>43291</c:v>
                </c:pt>
                <c:pt idx="72">
                  <c:v>43292</c:v>
                </c:pt>
                <c:pt idx="73">
                  <c:v>43293</c:v>
                </c:pt>
                <c:pt idx="74">
                  <c:v>43294</c:v>
                </c:pt>
                <c:pt idx="75">
                  <c:v>43297</c:v>
                </c:pt>
                <c:pt idx="76">
                  <c:v>43298</c:v>
                </c:pt>
                <c:pt idx="77">
                  <c:v>43299</c:v>
                </c:pt>
                <c:pt idx="78">
                  <c:v>43300</c:v>
                </c:pt>
                <c:pt idx="79">
                  <c:v>43301</c:v>
                </c:pt>
                <c:pt idx="80">
                  <c:v>43304</c:v>
                </c:pt>
                <c:pt idx="81">
                  <c:v>43305</c:v>
                </c:pt>
                <c:pt idx="82">
                  <c:v>43306</c:v>
                </c:pt>
                <c:pt idx="83">
                  <c:v>43307</c:v>
                </c:pt>
                <c:pt idx="84">
                  <c:v>43308</c:v>
                </c:pt>
                <c:pt idx="85">
                  <c:v>43311</c:v>
                </c:pt>
                <c:pt idx="86">
                  <c:v>43312</c:v>
                </c:pt>
                <c:pt idx="87">
                  <c:v>43313</c:v>
                </c:pt>
                <c:pt idx="88">
                  <c:v>43314</c:v>
                </c:pt>
                <c:pt idx="89">
                  <c:v>43315</c:v>
                </c:pt>
                <c:pt idx="90">
                  <c:v>43318</c:v>
                </c:pt>
                <c:pt idx="91">
                  <c:v>43319</c:v>
                </c:pt>
                <c:pt idx="92">
                  <c:v>43320</c:v>
                </c:pt>
                <c:pt idx="93">
                  <c:v>43321</c:v>
                </c:pt>
                <c:pt idx="94">
                  <c:v>43322</c:v>
                </c:pt>
                <c:pt idx="95">
                  <c:v>43325</c:v>
                </c:pt>
                <c:pt idx="96">
                  <c:v>43326</c:v>
                </c:pt>
                <c:pt idx="97">
                  <c:v>43327</c:v>
                </c:pt>
                <c:pt idx="98">
                  <c:v>43328</c:v>
                </c:pt>
                <c:pt idx="99">
                  <c:v>43329</c:v>
                </c:pt>
                <c:pt idx="100">
                  <c:v>43332</c:v>
                </c:pt>
                <c:pt idx="101">
                  <c:v>43333</c:v>
                </c:pt>
                <c:pt idx="102">
                  <c:v>43334</c:v>
                </c:pt>
                <c:pt idx="103">
                  <c:v>43335</c:v>
                </c:pt>
                <c:pt idx="104">
                  <c:v>43336</c:v>
                </c:pt>
                <c:pt idx="105">
                  <c:v>43339</c:v>
                </c:pt>
                <c:pt idx="106">
                  <c:v>43340</c:v>
                </c:pt>
                <c:pt idx="107">
                  <c:v>43341</c:v>
                </c:pt>
                <c:pt idx="108">
                  <c:v>43342</c:v>
                </c:pt>
                <c:pt idx="109">
                  <c:v>43343</c:v>
                </c:pt>
                <c:pt idx="110">
                  <c:v>43346</c:v>
                </c:pt>
                <c:pt idx="111">
                  <c:v>43347</c:v>
                </c:pt>
                <c:pt idx="112">
                  <c:v>43348</c:v>
                </c:pt>
                <c:pt idx="113">
                  <c:v>43349</c:v>
                </c:pt>
                <c:pt idx="114">
                  <c:v>43350</c:v>
                </c:pt>
                <c:pt idx="115">
                  <c:v>43353</c:v>
                </c:pt>
                <c:pt idx="116">
                  <c:v>43354</c:v>
                </c:pt>
                <c:pt idx="117">
                  <c:v>43355</c:v>
                </c:pt>
                <c:pt idx="118">
                  <c:v>43356</c:v>
                </c:pt>
                <c:pt idx="119">
                  <c:v>43357</c:v>
                </c:pt>
                <c:pt idx="120">
                  <c:v>43360</c:v>
                </c:pt>
                <c:pt idx="121">
                  <c:v>43361</c:v>
                </c:pt>
                <c:pt idx="122">
                  <c:v>43362</c:v>
                </c:pt>
                <c:pt idx="123">
                  <c:v>43363</c:v>
                </c:pt>
                <c:pt idx="124">
                  <c:v>43364</c:v>
                </c:pt>
                <c:pt idx="125">
                  <c:v>43367</c:v>
                </c:pt>
                <c:pt idx="126">
                  <c:v>43368</c:v>
                </c:pt>
                <c:pt idx="127">
                  <c:v>43369</c:v>
                </c:pt>
                <c:pt idx="128">
                  <c:v>43370</c:v>
                </c:pt>
                <c:pt idx="129">
                  <c:v>43371</c:v>
                </c:pt>
                <c:pt idx="130">
                  <c:v>43374</c:v>
                </c:pt>
                <c:pt idx="131">
                  <c:v>43375</c:v>
                </c:pt>
                <c:pt idx="132">
                  <c:v>43376</c:v>
                </c:pt>
                <c:pt idx="133">
                  <c:v>43377</c:v>
                </c:pt>
                <c:pt idx="134">
                  <c:v>43378</c:v>
                </c:pt>
                <c:pt idx="135">
                  <c:v>43381</c:v>
                </c:pt>
                <c:pt idx="136">
                  <c:v>43382</c:v>
                </c:pt>
                <c:pt idx="137">
                  <c:v>43383</c:v>
                </c:pt>
                <c:pt idx="138">
                  <c:v>43384</c:v>
                </c:pt>
                <c:pt idx="139">
                  <c:v>43385</c:v>
                </c:pt>
                <c:pt idx="140">
                  <c:v>43388</c:v>
                </c:pt>
                <c:pt idx="141">
                  <c:v>43389</c:v>
                </c:pt>
                <c:pt idx="142">
                  <c:v>43390</c:v>
                </c:pt>
                <c:pt idx="143">
                  <c:v>43391</c:v>
                </c:pt>
                <c:pt idx="144">
                  <c:v>43392</c:v>
                </c:pt>
                <c:pt idx="145">
                  <c:v>43395</c:v>
                </c:pt>
                <c:pt idx="146">
                  <c:v>43396</c:v>
                </c:pt>
                <c:pt idx="147">
                  <c:v>43397</c:v>
                </c:pt>
                <c:pt idx="148">
                  <c:v>43398</c:v>
                </c:pt>
                <c:pt idx="149">
                  <c:v>43399</c:v>
                </c:pt>
                <c:pt idx="150">
                  <c:v>43402</c:v>
                </c:pt>
                <c:pt idx="151">
                  <c:v>43403</c:v>
                </c:pt>
                <c:pt idx="152">
                  <c:v>43404</c:v>
                </c:pt>
                <c:pt idx="153">
                  <c:v>43405</c:v>
                </c:pt>
                <c:pt idx="154">
                  <c:v>43406</c:v>
                </c:pt>
                <c:pt idx="155">
                  <c:v>43409</c:v>
                </c:pt>
                <c:pt idx="156">
                  <c:v>43410</c:v>
                </c:pt>
                <c:pt idx="157">
                  <c:v>43411</c:v>
                </c:pt>
                <c:pt idx="158">
                  <c:v>43412</c:v>
                </c:pt>
                <c:pt idx="159">
                  <c:v>43413</c:v>
                </c:pt>
                <c:pt idx="160">
                  <c:v>43416</c:v>
                </c:pt>
                <c:pt idx="161">
                  <c:v>43417</c:v>
                </c:pt>
                <c:pt idx="162">
                  <c:v>43418</c:v>
                </c:pt>
                <c:pt idx="163">
                  <c:v>43419</c:v>
                </c:pt>
                <c:pt idx="164">
                  <c:v>43420</c:v>
                </c:pt>
                <c:pt idx="165">
                  <c:v>43423</c:v>
                </c:pt>
                <c:pt idx="166">
                  <c:v>43424</c:v>
                </c:pt>
                <c:pt idx="167">
                  <c:v>43425</c:v>
                </c:pt>
                <c:pt idx="168">
                  <c:v>43426</c:v>
                </c:pt>
                <c:pt idx="169">
                  <c:v>43427</c:v>
                </c:pt>
                <c:pt idx="170">
                  <c:v>43430</c:v>
                </c:pt>
                <c:pt idx="171">
                  <c:v>43431</c:v>
                </c:pt>
                <c:pt idx="172">
                  <c:v>43432</c:v>
                </c:pt>
                <c:pt idx="173">
                  <c:v>43433</c:v>
                </c:pt>
                <c:pt idx="174">
                  <c:v>43434</c:v>
                </c:pt>
                <c:pt idx="175">
                  <c:v>43437</c:v>
                </c:pt>
                <c:pt idx="176">
                  <c:v>43438</c:v>
                </c:pt>
                <c:pt idx="177">
                  <c:v>43439</c:v>
                </c:pt>
                <c:pt idx="178">
                  <c:v>43440</c:v>
                </c:pt>
                <c:pt idx="179">
                  <c:v>43441</c:v>
                </c:pt>
                <c:pt idx="180">
                  <c:v>43444</c:v>
                </c:pt>
                <c:pt idx="181">
                  <c:v>43445</c:v>
                </c:pt>
                <c:pt idx="182">
                  <c:v>43446</c:v>
                </c:pt>
                <c:pt idx="183">
                  <c:v>43447</c:v>
                </c:pt>
                <c:pt idx="184">
                  <c:v>43448</c:v>
                </c:pt>
                <c:pt idx="185">
                  <c:v>43451</c:v>
                </c:pt>
                <c:pt idx="186">
                  <c:v>43452</c:v>
                </c:pt>
                <c:pt idx="187">
                  <c:v>43453</c:v>
                </c:pt>
                <c:pt idx="188">
                  <c:v>43454</c:v>
                </c:pt>
                <c:pt idx="189">
                  <c:v>43455</c:v>
                </c:pt>
                <c:pt idx="190">
                  <c:v>43458</c:v>
                </c:pt>
                <c:pt idx="191">
                  <c:v>43459</c:v>
                </c:pt>
                <c:pt idx="192">
                  <c:v>43460</c:v>
                </c:pt>
                <c:pt idx="193">
                  <c:v>43461</c:v>
                </c:pt>
                <c:pt idx="194">
                  <c:v>43462</c:v>
                </c:pt>
                <c:pt idx="195">
                  <c:v>43465</c:v>
                </c:pt>
                <c:pt idx="196">
                  <c:v>43466</c:v>
                </c:pt>
                <c:pt idx="197">
                  <c:v>43467</c:v>
                </c:pt>
                <c:pt idx="198">
                  <c:v>43468</c:v>
                </c:pt>
                <c:pt idx="199">
                  <c:v>43469</c:v>
                </c:pt>
                <c:pt idx="200">
                  <c:v>43472</c:v>
                </c:pt>
                <c:pt idx="201">
                  <c:v>43473</c:v>
                </c:pt>
                <c:pt idx="202">
                  <c:v>43474</c:v>
                </c:pt>
                <c:pt idx="203">
                  <c:v>43475</c:v>
                </c:pt>
                <c:pt idx="204">
                  <c:v>43476</c:v>
                </c:pt>
                <c:pt idx="205">
                  <c:v>43479</c:v>
                </c:pt>
                <c:pt idx="206">
                  <c:v>43480</c:v>
                </c:pt>
                <c:pt idx="207">
                  <c:v>43481</c:v>
                </c:pt>
                <c:pt idx="208">
                  <c:v>43482</c:v>
                </c:pt>
                <c:pt idx="209">
                  <c:v>43483</c:v>
                </c:pt>
                <c:pt idx="210">
                  <c:v>43486</c:v>
                </c:pt>
                <c:pt idx="211">
                  <c:v>43487</c:v>
                </c:pt>
                <c:pt idx="212">
                  <c:v>43488</c:v>
                </c:pt>
                <c:pt idx="213">
                  <c:v>43489</c:v>
                </c:pt>
                <c:pt idx="214">
                  <c:v>43490</c:v>
                </c:pt>
                <c:pt idx="215">
                  <c:v>43493</c:v>
                </c:pt>
                <c:pt idx="216">
                  <c:v>43494</c:v>
                </c:pt>
                <c:pt idx="217">
                  <c:v>43495</c:v>
                </c:pt>
                <c:pt idx="218">
                  <c:v>43496</c:v>
                </c:pt>
                <c:pt idx="219">
                  <c:v>43497</c:v>
                </c:pt>
                <c:pt idx="220">
                  <c:v>43500</c:v>
                </c:pt>
                <c:pt idx="221">
                  <c:v>43501</c:v>
                </c:pt>
                <c:pt idx="222">
                  <c:v>43502</c:v>
                </c:pt>
                <c:pt idx="223">
                  <c:v>43503</c:v>
                </c:pt>
                <c:pt idx="224">
                  <c:v>43504</c:v>
                </c:pt>
                <c:pt idx="225">
                  <c:v>43507</c:v>
                </c:pt>
                <c:pt idx="226">
                  <c:v>43508</c:v>
                </c:pt>
                <c:pt idx="227">
                  <c:v>43509</c:v>
                </c:pt>
                <c:pt idx="228">
                  <c:v>43510</c:v>
                </c:pt>
                <c:pt idx="229">
                  <c:v>43511</c:v>
                </c:pt>
                <c:pt idx="230">
                  <c:v>43514</c:v>
                </c:pt>
                <c:pt idx="231">
                  <c:v>43515</c:v>
                </c:pt>
                <c:pt idx="232">
                  <c:v>43516</c:v>
                </c:pt>
                <c:pt idx="233">
                  <c:v>43517</c:v>
                </c:pt>
                <c:pt idx="234">
                  <c:v>43518</c:v>
                </c:pt>
                <c:pt idx="235">
                  <c:v>43521</c:v>
                </c:pt>
                <c:pt idx="236">
                  <c:v>43522</c:v>
                </c:pt>
                <c:pt idx="237">
                  <c:v>43523</c:v>
                </c:pt>
                <c:pt idx="238">
                  <c:v>43524</c:v>
                </c:pt>
                <c:pt idx="239">
                  <c:v>43525</c:v>
                </c:pt>
                <c:pt idx="240">
                  <c:v>43528</c:v>
                </c:pt>
                <c:pt idx="241">
                  <c:v>43529</c:v>
                </c:pt>
                <c:pt idx="242">
                  <c:v>43530</c:v>
                </c:pt>
                <c:pt idx="243">
                  <c:v>43531</c:v>
                </c:pt>
                <c:pt idx="244">
                  <c:v>43532</c:v>
                </c:pt>
                <c:pt idx="245">
                  <c:v>43535</c:v>
                </c:pt>
                <c:pt idx="246">
                  <c:v>43536</c:v>
                </c:pt>
                <c:pt idx="247">
                  <c:v>43537</c:v>
                </c:pt>
                <c:pt idx="248">
                  <c:v>43538</c:v>
                </c:pt>
                <c:pt idx="249">
                  <c:v>43539</c:v>
                </c:pt>
                <c:pt idx="250">
                  <c:v>43542</c:v>
                </c:pt>
                <c:pt idx="251">
                  <c:v>43543</c:v>
                </c:pt>
                <c:pt idx="252">
                  <c:v>43544</c:v>
                </c:pt>
                <c:pt idx="253">
                  <c:v>43545</c:v>
                </c:pt>
                <c:pt idx="254">
                  <c:v>43546</c:v>
                </c:pt>
                <c:pt idx="255">
                  <c:v>43549</c:v>
                </c:pt>
                <c:pt idx="256">
                  <c:v>43550</c:v>
                </c:pt>
                <c:pt idx="257">
                  <c:v>43551</c:v>
                </c:pt>
                <c:pt idx="258">
                  <c:v>43552</c:v>
                </c:pt>
                <c:pt idx="259">
                  <c:v>43553</c:v>
                </c:pt>
                <c:pt idx="260">
                  <c:v>43556</c:v>
                </c:pt>
                <c:pt idx="261">
                  <c:v>43557</c:v>
                </c:pt>
                <c:pt idx="262">
                  <c:v>43558</c:v>
                </c:pt>
                <c:pt idx="263">
                  <c:v>43559</c:v>
                </c:pt>
                <c:pt idx="264">
                  <c:v>43560</c:v>
                </c:pt>
                <c:pt idx="265">
                  <c:v>43563</c:v>
                </c:pt>
                <c:pt idx="266">
                  <c:v>43564</c:v>
                </c:pt>
                <c:pt idx="267">
                  <c:v>43565</c:v>
                </c:pt>
                <c:pt idx="268">
                  <c:v>43566</c:v>
                </c:pt>
                <c:pt idx="269">
                  <c:v>43567</c:v>
                </c:pt>
                <c:pt idx="270">
                  <c:v>43570</c:v>
                </c:pt>
                <c:pt idx="271">
                  <c:v>43571</c:v>
                </c:pt>
                <c:pt idx="272">
                  <c:v>43572</c:v>
                </c:pt>
                <c:pt idx="273">
                  <c:v>43573</c:v>
                </c:pt>
                <c:pt idx="274">
                  <c:v>43574</c:v>
                </c:pt>
                <c:pt idx="275">
                  <c:v>43577</c:v>
                </c:pt>
                <c:pt idx="276">
                  <c:v>43578</c:v>
                </c:pt>
                <c:pt idx="277">
                  <c:v>43579</c:v>
                </c:pt>
                <c:pt idx="278">
                  <c:v>43580</c:v>
                </c:pt>
                <c:pt idx="279">
                  <c:v>43581</c:v>
                </c:pt>
                <c:pt idx="280">
                  <c:v>43584</c:v>
                </c:pt>
                <c:pt idx="281">
                  <c:v>43585</c:v>
                </c:pt>
                <c:pt idx="282">
                  <c:v>43586</c:v>
                </c:pt>
                <c:pt idx="283">
                  <c:v>43587</c:v>
                </c:pt>
                <c:pt idx="284">
                  <c:v>43588</c:v>
                </c:pt>
                <c:pt idx="285">
                  <c:v>43591</c:v>
                </c:pt>
                <c:pt idx="286">
                  <c:v>43592</c:v>
                </c:pt>
                <c:pt idx="287">
                  <c:v>43593</c:v>
                </c:pt>
                <c:pt idx="288">
                  <c:v>43594</c:v>
                </c:pt>
                <c:pt idx="289">
                  <c:v>43595</c:v>
                </c:pt>
                <c:pt idx="290">
                  <c:v>43598</c:v>
                </c:pt>
                <c:pt idx="291">
                  <c:v>43599</c:v>
                </c:pt>
                <c:pt idx="292">
                  <c:v>43600</c:v>
                </c:pt>
                <c:pt idx="293">
                  <c:v>43601</c:v>
                </c:pt>
                <c:pt idx="294">
                  <c:v>43602</c:v>
                </c:pt>
                <c:pt idx="295">
                  <c:v>43605</c:v>
                </c:pt>
                <c:pt idx="296">
                  <c:v>43606</c:v>
                </c:pt>
                <c:pt idx="297">
                  <c:v>43607</c:v>
                </c:pt>
                <c:pt idx="298">
                  <c:v>43608</c:v>
                </c:pt>
                <c:pt idx="299">
                  <c:v>43609</c:v>
                </c:pt>
                <c:pt idx="300">
                  <c:v>43612</c:v>
                </c:pt>
                <c:pt idx="301">
                  <c:v>43613</c:v>
                </c:pt>
                <c:pt idx="302">
                  <c:v>43614</c:v>
                </c:pt>
                <c:pt idx="303">
                  <c:v>43615</c:v>
                </c:pt>
                <c:pt idx="304">
                  <c:v>43616</c:v>
                </c:pt>
                <c:pt idx="305">
                  <c:v>43619</c:v>
                </c:pt>
                <c:pt idx="306">
                  <c:v>43620</c:v>
                </c:pt>
                <c:pt idx="307">
                  <c:v>43621</c:v>
                </c:pt>
                <c:pt idx="308">
                  <c:v>43622</c:v>
                </c:pt>
                <c:pt idx="309">
                  <c:v>43623</c:v>
                </c:pt>
                <c:pt idx="310">
                  <c:v>43626</c:v>
                </c:pt>
                <c:pt idx="311">
                  <c:v>43627</c:v>
                </c:pt>
                <c:pt idx="312">
                  <c:v>43628</c:v>
                </c:pt>
                <c:pt idx="313">
                  <c:v>43629</c:v>
                </c:pt>
                <c:pt idx="314">
                  <c:v>43630</c:v>
                </c:pt>
                <c:pt idx="315">
                  <c:v>43633</c:v>
                </c:pt>
                <c:pt idx="316">
                  <c:v>43634</c:v>
                </c:pt>
                <c:pt idx="317">
                  <c:v>43635</c:v>
                </c:pt>
                <c:pt idx="318">
                  <c:v>43636</c:v>
                </c:pt>
                <c:pt idx="319">
                  <c:v>43637</c:v>
                </c:pt>
                <c:pt idx="320">
                  <c:v>43640</c:v>
                </c:pt>
                <c:pt idx="321">
                  <c:v>43641</c:v>
                </c:pt>
                <c:pt idx="322">
                  <c:v>43642</c:v>
                </c:pt>
                <c:pt idx="323">
                  <c:v>43643</c:v>
                </c:pt>
                <c:pt idx="324">
                  <c:v>43644</c:v>
                </c:pt>
                <c:pt idx="325">
                  <c:v>43647</c:v>
                </c:pt>
                <c:pt idx="326">
                  <c:v>43648</c:v>
                </c:pt>
                <c:pt idx="327">
                  <c:v>43649</c:v>
                </c:pt>
                <c:pt idx="328">
                  <c:v>43650</c:v>
                </c:pt>
                <c:pt idx="329">
                  <c:v>43651</c:v>
                </c:pt>
                <c:pt idx="330">
                  <c:v>43654</c:v>
                </c:pt>
                <c:pt idx="331">
                  <c:v>43655</c:v>
                </c:pt>
                <c:pt idx="332">
                  <c:v>43656</c:v>
                </c:pt>
                <c:pt idx="333">
                  <c:v>43657</c:v>
                </c:pt>
                <c:pt idx="334">
                  <c:v>43658</c:v>
                </c:pt>
                <c:pt idx="335">
                  <c:v>43661</c:v>
                </c:pt>
                <c:pt idx="336">
                  <c:v>43662</c:v>
                </c:pt>
                <c:pt idx="337">
                  <c:v>43663</c:v>
                </c:pt>
                <c:pt idx="338">
                  <c:v>43664</c:v>
                </c:pt>
                <c:pt idx="339">
                  <c:v>43665</c:v>
                </c:pt>
                <c:pt idx="340">
                  <c:v>43668</c:v>
                </c:pt>
                <c:pt idx="341">
                  <c:v>43669</c:v>
                </c:pt>
                <c:pt idx="342">
                  <c:v>43670</c:v>
                </c:pt>
                <c:pt idx="343">
                  <c:v>43671</c:v>
                </c:pt>
                <c:pt idx="344">
                  <c:v>43672</c:v>
                </c:pt>
                <c:pt idx="345">
                  <c:v>43675</c:v>
                </c:pt>
                <c:pt idx="346">
                  <c:v>43676</c:v>
                </c:pt>
                <c:pt idx="347">
                  <c:v>43677</c:v>
                </c:pt>
                <c:pt idx="348">
                  <c:v>43678</c:v>
                </c:pt>
                <c:pt idx="349">
                  <c:v>43679</c:v>
                </c:pt>
                <c:pt idx="350">
                  <c:v>43682</c:v>
                </c:pt>
                <c:pt idx="351">
                  <c:v>43683</c:v>
                </c:pt>
                <c:pt idx="352">
                  <c:v>43684</c:v>
                </c:pt>
                <c:pt idx="353">
                  <c:v>43685</c:v>
                </c:pt>
                <c:pt idx="354">
                  <c:v>43686</c:v>
                </c:pt>
                <c:pt idx="355">
                  <c:v>43689</c:v>
                </c:pt>
                <c:pt idx="356">
                  <c:v>43690</c:v>
                </c:pt>
                <c:pt idx="357">
                  <c:v>43691</c:v>
                </c:pt>
                <c:pt idx="358">
                  <c:v>43692</c:v>
                </c:pt>
                <c:pt idx="359">
                  <c:v>43693</c:v>
                </c:pt>
                <c:pt idx="360">
                  <c:v>43696</c:v>
                </c:pt>
                <c:pt idx="361">
                  <c:v>43697</c:v>
                </c:pt>
                <c:pt idx="362">
                  <c:v>43698</c:v>
                </c:pt>
                <c:pt idx="363">
                  <c:v>43699</c:v>
                </c:pt>
                <c:pt idx="364">
                  <c:v>43700</c:v>
                </c:pt>
                <c:pt idx="365">
                  <c:v>43703</c:v>
                </c:pt>
                <c:pt idx="366">
                  <c:v>43704</c:v>
                </c:pt>
                <c:pt idx="367">
                  <c:v>43705</c:v>
                </c:pt>
                <c:pt idx="368">
                  <c:v>43706</c:v>
                </c:pt>
                <c:pt idx="369">
                  <c:v>43707</c:v>
                </c:pt>
                <c:pt idx="370">
                  <c:v>43710</c:v>
                </c:pt>
                <c:pt idx="371">
                  <c:v>43711</c:v>
                </c:pt>
                <c:pt idx="372">
                  <c:v>43712</c:v>
                </c:pt>
                <c:pt idx="373">
                  <c:v>43713</c:v>
                </c:pt>
                <c:pt idx="374">
                  <c:v>43714</c:v>
                </c:pt>
                <c:pt idx="375">
                  <c:v>43717</c:v>
                </c:pt>
                <c:pt idx="376">
                  <c:v>43718</c:v>
                </c:pt>
                <c:pt idx="377">
                  <c:v>43719</c:v>
                </c:pt>
                <c:pt idx="378">
                  <c:v>43720</c:v>
                </c:pt>
                <c:pt idx="379">
                  <c:v>43721</c:v>
                </c:pt>
                <c:pt idx="380">
                  <c:v>43724</c:v>
                </c:pt>
                <c:pt idx="381">
                  <c:v>43725</c:v>
                </c:pt>
                <c:pt idx="382">
                  <c:v>43726</c:v>
                </c:pt>
                <c:pt idx="383">
                  <c:v>43727</c:v>
                </c:pt>
                <c:pt idx="384">
                  <c:v>43728</c:v>
                </c:pt>
                <c:pt idx="385">
                  <c:v>43731</c:v>
                </c:pt>
                <c:pt idx="386">
                  <c:v>43732</c:v>
                </c:pt>
                <c:pt idx="387">
                  <c:v>43733</c:v>
                </c:pt>
                <c:pt idx="388">
                  <c:v>43734</c:v>
                </c:pt>
                <c:pt idx="389">
                  <c:v>43735</c:v>
                </c:pt>
                <c:pt idx="390">
                  <c:v>43738</c:v>
                </c:pt>
                <c:pt idx="391">
                  <c:v>43739</c:v>
                </c:pt>
                <c:pt idx="392">
                  <c:v>43740</c:v>
                </c:pt>
                <c:pt idx="393">
                  <c:v>43741</c:v>
                </c:pt>
                <c:pt idx="394">
                  <c:v>43742</c:v>
                </c:pt>
                <c:pt idx="395">
                  <c:v>43745</c:v>
                </c:pt>
                <c:pt idx="396">
                  <c:v>43746</c:v>
                </c:pt>
                <c:pt idx="397">
                  <c:v>43747</c:v>
                </c:pt>
                <c:pt idx="398">
                  <c:v>43748</c:v>
                </c:pt>
                <c:pt idx="399">
                  <c:v>43749</c:v>
                </c:pt>
                <c:pt idx="400">
                  <c:v>43752</c:v>
                </c:pt>
                <c:pt idx="401">
                  <c:v>43753</c:v>
                </c:pt>
                <c:pt idx="402">
                  <c:v>43754</c:v>
                </c:pt>
                <c:pt idx="403">
                  <c:v>43755</c:v>
                </c:pt>
                <c:pt idx="404">
                  <c:v>43756</c:v>
                </c:pt>
                <c:pt idx="405">
                  <c:v>43759</c:v>
                </c:pt>
                <c:pt idx="406">
                  <c:v>43760</c:v>
                </c:pt>
                <c:pt idx="407">
                  <c:v>43761</c:v>
                </c:pt>
                <c:pt idx="408">
                  <c:v>43762</c:v>
                </c:pt>
                <c:pt idx="409">
                  <c:v>43763</c:v>
                </c:pt>
                <c:pt idx="410">
                  <c:v>43766</c:v>
                </c:pt>
                <c:pt idx="411">
                  <c:v>43767</c:v>
                </c:pt>
                <c:pt idx="412">
                  <c:v>43768</c:v>
                </c:pt>
                <c:pt idx="413">
                  <c:v>43769</c:v>
                </c:pt>
                <c:pt idx="414">
                  <c:v>43770</c:v>
                </c:pt>
                <c:pt idx="415">
                  <c:v>43773</c:v>
                </c:pt>
                <c:pt idx="416">
                  <c:v>43774</c:v>
                </c:pt>
                <c:pt idx="417">
                  <c:v>43775</c:v>
                </c:pt>
                <c:pt idx="418">
                  <c:v>43776</c:v>
                </c:pt>
                <c:pt idx="419">
                  <c:v>43777</c:v>
                </c:pt>
                <c:pt idx="420">
                  <c:v>43780</c:v>
                </c:pt>
                <c:pt idx="421">
                  <c:v>43781</c:v>
                </c:pt>
                <c:pt idx="422">
                  <c:v>43782</c:v>
                </c:pt>
                <c:pt idx="423">
                  <c:v>43783</c:v>
                </c:pt>
                <c:pt idx="424">
                  <c:v>43784</c:v>
                </c:pt>
                <c:pt idx="425">
                  <c:v>43787</c:v>
                </c:pt>
                <c:pt idx="426">
                  <c:v>43788</c:v>
                </c:pt>
                <c:pt idx="427">
                  <c:v>43789</c:v>
                </c:pt>
                <c:pt idx="428">
                  <c:v>43790</c:v>
                </c:pt>
                <c:pt idx="429">
                  <c:v>43791</c:v>
                </c:pt>
                <c:pt idx="430">
                  <c:v>43794</c:v>
                </c:pt>
                <c:pt idx="431">
                  <c:v>43795</c:v>
                </c:pt>
                <c:pt idx="432">
                  <c:v>43796</c:v>
                </c:pt>
                <c:pt idx="433">
                  <c:v>43797</c:v>
                </c:pt>
                <c:pt idx="434">
                  <c:v>43798</c:v>
                </c:pt>
                <c:pt idx="435">
                  <c:v>43801</c:v>
                </c:pt>
                <c:pt idx="436">
                  <c:v>43802</c:v>
                </c:pt>
                <c:pt idx="437">
                  <c:v>43803</c:v>
                </c:pt>
                <c:pt idx="438">
                  <c:v>43804</c:v>
                </c:pt>
                <c:pt idx="439">
                  <c:v>43805</c:v>
                </c:pt>
                <c:pt idx="440">
                  <c:v>43808</c:v>
                </c:pt>
                <c:pt idx="441">
                  <c:v>43809</c:v>
                </c:pt>
                <c:pt idx="442">
                  <c:v>43810</c:v>
                </c:pt>
                <c:pt idx="443">
                  <c:v>43811</c:v>
                </c:pt>
                <c:pt idx="444">
                  <c:v>43812</c:v>
                </c:pt>
                <c:pt idx="445">
                  <c:v>43815</c:v>
                </c:pt>
                <c:pt idx="446">
                  <c:v>43816</c:v>
                </c:pt>
                <c:pt idx="447">
                  <c:v>43817</c:v>
                </c:pt>
                <c:pt idx="448">
                  <c:v>43818</c:v>
                </c:pt>
                <c:pt idx="449">
                  <c:v>43819</c:v>
                </c:pt>
                <c:pt idx="450">
                  <c:v>43822</c:v>
                </c:pt>
                <c:pt idx="451">
                  <c:v>43823</c:v>
                </c:pt>
                <c:pt idx="452">
                  <c:v>43824</c:v>
                </c:pt>
                <c:pt idx="453">
                  <c:v>43825</c:v>
                </c:pt>
                <c:pt idx="454">
                  <c:v>43826</c:v>
                </c:pt>
                <c:pt idx="455">
                  <c:v>43829</c:v>
                </c:pt>
                <c:pt idx="456">
                  <c:v>43830</c:v>
                </c:pt>
                <c:pt idx="457">
                  <c:v>43831</c:v>
                </c:pt>
                <c:pt idx="458">
                  <c:v>43832</c:v>
                </c:pt>
                <c:pt idx="459">
                  <c:v>43833</c:v>
                </c:pt>
                <c:pt idx="460">
                  <c:v>43836</c:v>
                </c:pt>
                <c:pt idx="461">
                  <c:v>43837</c:v>
                </c:pt>
                <c:pt idx="462">
                  <c:v>43838</c:v>
                </c:pt>
                <c:pt idx="463">
                  <c:v>43839</c:v>
                </c:pt>
                <c:pt idx="464">
                  <c:v>43840</c:v>
                </c:pt>
                <c:pt idx="465">
                  <c:v>43843</c:v>
                </c:pt>
                <c:pt idx="466">
                  <c:v>43844</c:v>
                </c:pt>
                <c:pt idx="467">
                  <c:v>43845</c:v>
                </c:pt>
                <c:pt idx="468">
                  <c:v>43846</c:v>
                </c:pt>
                <c:pt idx="469">
                  <c:v>43847</c:v>
                </c:pt>
                <c:pt idx="470">
                  <c:v>43850</c:v>
                </c:pt>
                <c:pt idx="471">
                  <c:v>43851</c:v>
                </c:pt>
                <c:pt idx="472">
                  <c:v>43852</c:v>
                </c:pt>
                <c:pt idx="473">
                  <c:v>43853</c:v>
                </c:pt>
                <c:pt idx="474">
                  <c:v>43854</c:v>
                </c:pt>
                <c:pt idx="475">
                  <c:v>43857</c:v>
                </c:pt>
                <c:pt idx="476">
                  <c:v>43858</c:v>
                </c:pt>
                <c:pt idx="477">
                  <c:v>43859</c:v>
                </c:pt>
                <c:pt idx="478">
                  <c:v>43860</c:v>
                </c:pt>
                <c:pt idx="479">
                  <c:v>43861</c:v>
                </c:pt>
                <c:pt idx="480">
                  <c:v>43864</c:v>
                </c:pt>
                <c:pt idx="481">
                  <c:v>43865</c:v>
                </c:pt>
                <c:pt idx="482">
                  <c:v>43866</c:v>
                </c:pt>
                <c:pt idx="483">
                  <c:v>43867</c:v>
                </c:pt>
                <c:pt idx="484">
                  <c:v>43868</c:v>
                </c:pt>
                <c:pt idx="485">
                  <c:v>43871</c:v>
                </c:pt>
                <c:pt idx="486">
                  <c:v>43872</c:v>
                </c:pt>
                <c:pt idx="487">
                  <c:v>43873</c:v>
                </c:pt>
                <c:pt idx="488">
                  <c:v>43874</c:v>
                </c:pt>
                <c:pt idx="489">
                  <c:v>43875</c:v>
                </c:pt>
                <c:pt idx="490">
                  <c:v>43878</c:v>
                </c:pt>
                <c:pt idx="491">
                  <c:v>43879</c:v>
                </c:pt>
                <c:pt idx="492">
                  <c:v>43880</c:v>
                </c:pt>
                <c:pt idx="493">
                  <c:v>43881</c:v>
                </c:pt>
                <c:pt idx="494">
                  <c:v>43882</c:v>
                </c:pt>
                <c:pt idx="495">
                  <c:v>43885</c:v>
                </c:pt>
                <c:pt idx="496">
                  <c:v>43886</c:v>
                </c:pt>
                <c:pt idx="497">
                  <c:v>43887</c:v>
                </c:pt>
                <c:pt idx="498">
                  <c:v>43888</c:v>
                </c:pt>
                <c:pt idx="499">
                  <c:v>43889</c:v>
                </c:pt>
                <c:pt idx="500">
                  <c:v>43892</c:v>
                </c:pt>
                <c:pt idx="501">
                  <c:v>43893</c:v>
                </c:pt>
                <c:pt idx="502">
                  <c:v>43894</c:v>
                </c:pt>
                <c:pt idx="503">
                  <c:v>43895</c:v>
                </c:pt>
                <c:pt idx="504">
                  <c:v>43896</c:v>
                </c:pt>
                <c:pt idx="505">
                  <c:v>43899</c:v>
                </c:pt>
                <c:pt idx="506">
                  <c:v>43900</c:v>
                </c:pt>
                <c:pt idx="507">
                  <c:v>43901</c:v>
                </c:pt>
                <c:pt idx="508">
                  <c:v>43902</c:v>
                </c:pt>
                <c:pt idx="509">
                  <c:v>43903</c:v>
                </c:pt>
                <c:pt idx="510">
                  <c:v>43906</c:v>
                </c:pt>
                <c:pt idx="511">
                  <c:v>43907</c:v>
                </c:pt>
                <c:pt idx="512">
                  <c:v>43908</c:v>
                </c:pt>
                <c:pt idx="513">
                  <c:v>43909</c:v>
                </c:pt>
                <c:pt idx="514">
                  <c:v>43910</c:v>
                </c:pt>
                <c:pt idx="515">
                  <c:v>43913</c:v>
                </c:pt>
                <c:pt idx="516">
                  <c:v>43914</c:v>
                </c:pt>
                <c:pt idx="517">
                  <c:v>43915</c:v>
                </c:pt>
                <c:pt idx="518">
                  <c:v>43916</c:v>
                </c:pt>
                <c:pt idx="519">
                  <c:v>43917</c:v>
                </c:pt>
                <c:pt idx="520">
                  <c:v>43920</c:v>
                </c:pt>
                <c:pt idx="521">
                  <c:v>43921</c:v>
                </c:pt>
                <c:pt idx="522">
                  <c:v>43922</c:v>
                </c:pt>
                <c:pt idx="523">
                  <c:v>43923</c:v>
                </c:pt>
                <c:pt idx="524">
                  <c:v>43924</c:v>
                </c:pt>
                <c:pt idx="525">
                  <c:v>43927</c:v>
                </c:pt>
                <c:pt idx="526">
                  <c:v>43928</c:v>
                </c:pt>
                <c:pt idx="527">
                  <c:v>43929</c:v>
                </c:pt>
                <c:pt idx="528">
                  <c:v>43930</c:v>
                </c:pt>
                <c:pt idx="529">
                  <c:v>43931</c:v>
                </c:pt>
                <c:pt idx="530">
                  <c:v>43934</c:v>
                </c:pt>
                <c:pt idx="531">
                  <c:v>43935</c:v>
                </c:pt>
                <c:pt idx="532">
                  <c:v>43936</c:v>
                </c:pt>
                <c:pt idx="533">
                  <c:v>43937</c:v>
                </c:pt>
                <c:pt idx="534">
                  <c:v>43938</c:v>
                </c:pt>
                <c:pt idx="535">
                  <c:v>43941</c:v>
                </c:pt>
                <c:pt idx="536">
                  <c:v>43942</c:v>
                </c:pt>
                <c:pt idx="537">
                  <c:v>43943</c:v>
                </c:pt>
                <c:pt idx="538">
                  <c:v>43944</c:v>
                </c:pt>
                <c:pt idx="539">
                  <c:v>43945</c:v>
                </c:pt>
                <c:pt idx="540">
                  <c:v>43948</c:v>
                </c:pt>
                <c:pt idx="541">
                  <c:v>43949</c:v>
                </c:pt>
                <c:pt idx="542">
                  <c:v>43950</c:v>
                </c:pt>
                <c:pt idx="543">
                  <c:v>43951</c:v>
                </c:pt>
                <c:pt idx="544">
                  <c:v>43952</c:v>
                </c:pt>
                <c:pt idx="545">
                  <c:v>43955</c:v>
                </c:pt>
                <c:pt idx="546">
                  <c:v>43956</c:v>
                </c:pt>
                <c:pt idx="547">
                  <c:v>43957</c:v>
                </c:pt>
                <c:pt idx="548">
                  <c:v>43958</c:v>
                </c:pt>
                <c:pt idx="549">
                  <c:v>43959</c:v>
                </c:pt>
                <c:pt idx="550">
                  <c:v>43962</c:v>
                </c:pt>
                <c:pt idx="551">
                  <c:v>43963</c:v>
                </c:pt>
                <c:pt idx="552">
                  <c:v>43964</c:v>
                </c:pt>
                <c:pt idx="553">
                  <c:v>43965</c:v>
                </c:pt>
                <c:pt idx="554">
                  <c:v>43966</c:v>
                </c:pt>
                <c:pt idx="555">
                  <c:v>43969</c:v>
                </c:pt>
                <c:pt idx="556">
                  <c:v>43970</c:v>
                </c:pt>
                <c:pt idx="557">
                  <c:v>43971</c:v>
                </c:pt>
                <c:pt idx="558">
                  <c:v>43972</c:v>
                </c:pt>
                <c:pt idx="559">
                  <c:v>43973</c:v>
                </c:pt>
                <c:pt idx="560">
                  <c:v>43976</c:v>
                </c:pt>
                <c:pt idx="561">
                  <c:v>43977</c:v>
                </c:pt>
                <c:pt idx="562">
                  <c:v>43978</c:v>
                </c:pt>
                <c:pt idx="563">
                  <c:v>43979</c:v>
                </c:pt>
                <c:pt idx="564">
                  <c:v>43980</c:v>
                </c:pt>
                <c:pt idx="565">
                  <c:v>43983</c:v>
                </c:pt>
                <c:pt idx="566">
                  <c:v>43984</c:v>
                </c:pt>
                <c:pt idx="567">
                  <c:v>43985</c:v>
                </c:pt>
                <c:pt idx="568">
                  <c:v>43986</c:v>
                </c:pt>
                <c:pt idx="569">
                  <c:v>43987</c:v>
                </c:pt>
                <c:pt idx="570">
                  <c:v>43990</c:v>
                </c:pt>
                <c:pt idx="571">
                  <c:v>43991</c:v>
                </c:pt>
                <c:pt idx="572">
                  <c:v>43992</c:v>
                </c:pt>
                <c:pt idx="573">
                  <c:v>43993</c:v>
                </c:pt>
                <c:pt idx="574">
                  <c:v>43994</c:v>
                </c:pt>
                <c:pt idx="575">
                  <c:v>43997</c:v>
                </c:pt>
                <c:pt idx="576">
                  <c:v>43998</c:v>
                </c:pt>
                <c:pt idx="577">
                  <c:v>43999</c:v>
                </c:pt>
                <c:pt idx="578">
                  <c:v>44000</c:v>
                </c:pt>
                <c:pt idx="579">
                  <c:v>44001</c:v>
                </c:pt>
                <c:pt idx="580">
                  <c:v>44004</c:v>
                </c:pt>
                <c:pt idx="581">
                  <c:v>44005</c:v>
                </c:pt>
                <c:pt idx="582">
                  <c:v>44006</c:v>
                </c:pt>
                <c:pt idx="583">
                  <c:v>44007</c:v>
                </c:pt>
                <c:pt idx="584">
                  <c:v>44008</c:v>
                </c:pt>
                <c:pt idx="585">
                  <c:v>44011</c:v>
                </c:pt>
                <c:pt idx="586">
                  <c:v>44012</c:v>
                </c:pt>
                <c:pt idx="587">
                  <c:v>44013</c:v>
                </c:pt>
                <c:pt idx="588">
                  <c:v>44014</c:v>
                </c:pt>
                <c:pt idx="589">
                  <c:v>44015</c:v>
                </c:pt>
                <c:pt idx="590">
                  <c:v>44018</c:v>
                </c:pt>
                <c:pt idx="591">
                  <c:v>44019</c:v>
                </c:pt>
                <c:pt idx="592">
                  <c:v>44020</c:v>
                </c:pt>
                <c:pt idx="593">
                  <c:v>44021</c:v>
                </c:pt>
                <c:pt idx="594">
                  <c:v>44022</c:v>
                </c:pt>
                <c:pt idx="595">
                  <c:v>44025</c:v>
                </c:pt>
                <c:pt idx="596">
                  <c:v>44026</c:v>
                </c:pt>
                <c:pt idx="597">
                  <c:v>44027</c:v>
                </c:pt>
                <c:pt idx="598">
                  <c:v>44028</c:v>
                </c:pt>
                <c:pt idx="599">
                  <c:v>44029</c:v>
                </c:pt>
                <c:pt idx="600">
                  <c:v>44032</c:v>
                </c:pt>
                <c:pt idx="601">
                  <c:v>44033</c:v>
                </c:pt>
                <c:pt idx="602">
                  <c:v>44034</c:v>
                </c:pt>
                <c:pt idx="603">
                  <c:v>44035</c:v>
                </c:pt>
                <c:pt idx="604">
                  <c:v>44036</c:v>
                </c:pt>
                <c:pt idx="605">
                  <c:v>44039</c:v>
                </c:pt>
                <c:pt idx="606">
                  <c:v>44040</c:v>
                </c:pt>
                <c:pt idx="607">
                  <c:v>44041</c:v>
                </c:pt>
                <c:pt idx="608">
                  <c:v>44042</c:v>
                </c:pt>
                <c:pt idx="609">
                  <c:v>44043</c:v>
                </c:pt>
                <c:pt idx="610">
                  <c:v>44046</c:v>
                </c:pt>
                <c:pt idx="611">
                  <c:v>44047</c:v>
                </c:pt>
                <c:pt idx="612">
                  <c:v>44048</c:v>
                </c:pt>
                <c:pt idx="613">
                  <c:v>44049</c:v>
                </c:pt>
                <c:pt idx="614">
                  <c:v>44050</c:v>
                </c:pt>
                <c:pt idx="615">
                  <c:v>44053</c:v>
                </c:pt>
                <c:pt idx="616">
                  <c:v>44054</c:v>
                </c:pt>
                <c:pt idx="617">
                  <c:v>44055</c:v>
                </c:pt>
                <c:pt idx="618">
                  <c:v>44056</c:v>
                </c:pt>
                <c:pt idx="619">
                  <c:v>44057</c:v>
                </c:pt>
                <c:pt idx="620">
                  <c:v>44060</c:v>
                </c:pt>
                <c:pt idx="621">
                  <c:v>44061</c:v>
                </c:pt>
                <c:pt idx="622">
                  <c:v>44062</c:v>
                </c:pt>
                <c:pt idx="623">
                  <c:v>44063</c:v>
                </c:pt>
                <c:pt idx="624">
                  <c:v>44064</c:v>
                </c:pt>
                <c:pt idx="625">
                  <c:v>44067</c:v>
                </c:pt>
                <c:pt idx="626">
                  <c:v>44068</c:v>
                </c:pt>
                <c:pt idx="627">
                  <c:v>44069</c:v>
                </c:pt>
                <c:pt idx="628">
                  <c:v>44070</c:v>
                </c:pt>
                <c:pt idx="629">
                  <c:v>44071</c:v>
                </c:pt>
                <c:pt idx="630">
                  <c:v>44074</c:v>
                </c:pt>
                <c:pt idx="631">
                  <c:v>44075</c:v>
                </c:pt>
                <c:pt idx="632">
                  <c:v>44076</c:v>
                </c:pt>
                <c:pt idx="633">
                  <c:v>44077</c:v>
                </c:pt>
                <c:pt idx="634">
                  <c:v>44078</c:v>
                </c:pt>
                <c:pt idx="635">
                  <c:v>44081</c:v>
                </c:pt>
                <c:pt idx="636">
                  <c:v>44082</c:v>
                </c:pt>
                <c:pt idx="637">
                  <c:v>44083</c:v>
                </c:pt>
                <c:pt idx="638">
                  <c:v>44084</c:v>
                </c:pt>
                <c:pt idx="639">
                  <c:v>44085</c:v>
                </c:pt>
                <c:pt idx="640">
                  <c:v>44088</c:v>
                </c:pt>
                <c:pt idx="641">
                  <c:v>44089</c:v>
                </c:pt>
                <c:pt idx="642">
                  <c:v>44090</c:v>
                </c:pt>
                <c:pt idx="643">
                  <c:v>44091</c:v>
                </c:pt>
                <c:pt idx="644">
                  <c:v>44092</c:v>
                </c:pt>
                <c:pt idx="645">
                  <c:v>44095</c:v>
                </c:pt>
                <c:pt idx="646">
                  <c:v>44096</c:v>
                </c:pt>
                <c:pt idx="647">
                  <c:v>44097</c:v>
                </c:pt>
                <c:pt idx="648">
                  <c:v>44098</c:v>
                </c:pt>
                <c:pt idx="649">
                  <c:v>44099</c:v>
                </c:pt>
                <c:pt idx="650">
                  <c:v>44102</c:v>
                </c:pt>
                <c:pt idx="651">
                  <c:v>44103</c:v>
                </c:pt>
                <c:pt idx="652">
                  <c:v>44104</c:v>
                </c:pt>
                <c:pt idx="653">
                  <c:v>44105</c:v>
                </c:pt>
                <c:pt idx="654">
                  <c:v>44106</c:v>
                </c:pt>
                <c:pt idx="655">
                  <c:v>44109</c:v>
                </c:pt>
                <c:pt idx="656">
                  <c:v>44110</c:v>
                </c:pt>
                <c:pt idx="657">
                  <c:v>44111</c:v>
                </c:pt>
                <c:pt idx="658">
                  <c:v>44112</c:v>
                </c:pt>
                <c:pt idx="659">
                  <c:v>44113</c:v>
                </c:pt>
                <c:pt idx="660">
                  <c:v>44116</c:v>
                </c:pt>
                <c:pt idx="661">
                  <c:v>44117</c:v>
                </c:pt>
                <c:pt idx="662">
                  <c:v>44118</c:v>
                </c:pt>
                <c:pt idx="663">
                  <c:v>44119</c:v>
                </c:pt>
                <c:pt idx="664">
                  <c:v>44120</c:v>
                </c:pt>
                <c:pt idx="665">
                  <c:v>44123</c:v>
                </c:pt>
                <c:pt idx="666">
                  <c:v>44124</c:v>
                </c:pt>
                <c:pt idx="667">
                  <c:v>44125</c:v>
                </c:pt>
                <c:pt idx="668">
                  <c:v>44126</c:v>
                </c:pt>
                <c:pt idx="669">
                  <c:v>44127</c:v>
                </c:pt>
                <c:pt idx="670">
                  <c:v>44130</c:v>
                </c:pt>
                <c:pt idx="671">
                  <c:v>44131</c:v>
                </c:pt>
                <c:pt idx="672">
                  <c:v>44132</c:v>
                </c:pt>
                <c:pt idx="673">
                  <c:v>44133</c:v>
                </c:pt>
                <c:pt idx="674">
                  <c:v>44134</c:v>
                </c:pt>
                <c:pt idx="675">
                  <c:v>44137</c:v>
                </c:pt>
                <c:pt idx="676">
                  <c:v>44138</c:v>
                </c:pt>
                <c:pt idx="677">
                  <c:v>44139</c:v>
                </c:pt>
                <c:pt idx="678">
                  <c:v>44140</c:v>
                </c:pt>
                <c:pt idx="679">
                  <c:v>44141</c:v>
                </c:pt>
                <c:pt idx="680">
                  <c:v>44144</c:v>
                </c:pt>
                <c:pt idx="681">
                  <c:v>44145</c:v>
                </c:pt>
                <c:pt idx="682">
                  <c:v>44146</c:v>
                </c:pt>
                <c:pt idx="683">
                  <c:v>44147</c:v>
                </c:pt>
                <c:pt idx="684">
                  <c:v>44148</c:v>
                </c:pt>
                <c:pt idx="685">
                  <c:v>44151</c:v>
                </c:pt>
                <c:pt idx="686">
                  <c:v>44152</c:v>
                </c:pt>
                <c:pt idx="687">
                  <c:v>44153</c:v>
                </c:pt>
                <c:pt idx="688">
                  <c:v>44154</c:v>
                </c:pt>
                <c:pt idx="689">
                  <c:v>44155</c:v>
                </c:pt>
                <c:pt idx="690">
                  <c:v>44158</c:v>
                </c:pt>
                <c:pt idx="691">
                  <c:v>44159</c:v>
                </c:pt>
                <c:pt idx="692">
                  <c:v>44160</c:v>
                </c:pt>
                <c:pt idx="693">
                  <c:v>44161</c:v>
                </c:pt>
                <c:pt idx="694">
                  <c:v>44162</c:v>
                </c:pt>
                <c:pt idx="695">
                  <c:v>44165</c:v>
                </c:pt>
                <c:pt idx="696">
                  <c:v>44166</c:v>
                </c:pt>
                <c:pt idx="697">
                  <c:v>44167</c:v>
                </c:pt>
                <c:pt idx="698">
                  <c:v>44168</c:v>
                </c:pt>
                <c:pt idx="699">
                  <c:v>44169</c:v>
                </c:pt>
                <c:pt idx="700">
                  <c:v>44172</c:v>
                </c:pt>
                <c:pt idx="701">
                  <c:v>44173</c:v>
                </c:pt>
                <c:pt idx="702">
                  <c:v>44174</c:v>
                </c:pt>
                <c:pt idx="703">
                  <c:v>44175</c:v>
                </c:pt>
                <c:pt idx="704">
                  <c:v>44176</c:v>
                </c:pt>
                <c:pt idx="705">
                  <c:v>44179</c:v>
                </c:pt>
                <c:pt idx="706">
                  <c:v>44180</c:v>
                </c:pt>
                <c:pt idx="707">
                  <c:v>44181</c:v>
                </c:pt>
                <c:pt idx="708">
                  <c:v>44182</c:v>
                </c:pt>
                <c:pt idx="709">
                  <c:v>44183</c:v>
                </c:pt>
                <c:pt idx="710">
                  <c:v>44186</c:v>
                </c:pt>
                <c:pt idx="711">
                  <c:v>44187</c:v>
                </c:pt>
                <c:pt idx="712">
                  <c:v>44188</c:v>
                </c:pt>
                <c:pt idx="713">
                  <c:v>44189</c:v>
                </c:pt>
                <c:pt idx="714">
                  <c:v>44190</c:v>
                </c:pt>
                <c:pt idx="715">
                  <c:v>44193</c:v>
                </c:pt>
                <c:pt idx="716">
                  <c:v>44194</c:v>
                </c:pt>
                <c:pt idx="717">
                  <c:v>44195</c:v>
                </c:pt>
                <c:pt idx="718">
                  <c:v>44196</c:v>
                </c:pt>
                <c:pt idx="719">
                  <c:v>44197</c:v>
                </c:pt>
                <c:pt idx="720">
                  <c:v>44200</c:v>
                </c:pt>
                <c:pt idx="721">
                  <c:v>44201</c:v>
                </c:pt>
                <c:pt idx="722">
                  <c:v>44202</c:v>
                </c:pt>
                <c:pt idx="723">
                  <c:v>44203</c:v>
                </c:pt>
                <c:pt idx="724">
                  <c:v>44204</c:v>
                </c:pt>
                <c:pt idx="725">
                  <c:v>44207</c:v>
                </c:pt>
                <c:pt idx="726">
                  <c:v>44208</c:v>
                </c:pt>
                <c:pt idx="727">
                  <c:v>44209</c:v>
                </c:pt>
                <c:pt idx="728">
                  <c:v>44210</c:v>
                </c:pt>
                <c:pt idx="729">
                  <c:v>44211</c:v>
                </c:pt>
                <c:pt idx="730">
                  <c:v>44214</c:v>
                </c:pt>
                <c:pt idx="731">
                  <c:v>44215</c:v>
                </c:pt>
                <c:pt idx="732">
                  <c:v>44216</c:v>
                </c:pt>
                <c:pt idx="733">
                  <c:v>44217</c:v>
                </c:pt>
                <c:pt idx="734">
                  <c:v>44218</c:v>
                </c:pt>
                <c:pt idx="735">
                  <c:v>44221</c:v>
                </c:pt>
                <c:pt idx="736">
                  <c:v>44222</c:v>
                </c:pt>
                <c:pt idx="737">
                  <c:v>44223</c:v>
                </c:pt>
                <c:pt idx="738">
                  <c:v>44224</c:v>
                </c:pt>
                <c:pt idx="739">
                  <c:v>44225</c:v>
                </c:pt>
                <c:pt idx="740">
                  <c:v>44228</c:v>
                </c:pt>
                <c:pt idx="741">
                  <c:v>44229</c:v>
                </c:pt>
                <c:pt idx="742">
                  <c:v>44230</c:v>
                </c:pt>
                <c:pt idx="743">
                  <c:v>44231</c:v>
                </c:pt>
                <c:pt idx="744">
                  <c:v>44232</c:v>
                </c:pt>
                <c:pt idx="745">
                  <c:v>44235</c:v>
                </c:pt>
                <c:pt idx="746">
                  <c:v>44236</c:v>
                </c:pt>
                <c:pt idx="747">
                  <c:v>44237</c:v>
                </c:pt>
                <c:pt idx="748">
                  <c:v>44238</c:v>
                </c:pt>
                <c:pt idx="749">
                  <c:v>44239</c:v>
                </c:pt>
                <c:pt idx="750">
                  <c:v>44242</c:v>
                </c:pt>
                <c:pt idx="751">
                  <c:v>44243</c:v>
                </c:pt>
                <c:pt idx="752">
                  <c:v>44244</c:v>
                </c:pt>
                <c:pt idx="753">
                  <c:v>44245</c:v>
                </c:pt>
                <c:pt idx="754">
                  <c:v>44246</c:v>
                </c:pt>
                <c:pt idx="755">
                  <c:v>44249</c:v>
                </c:pt>
                <c:pt idx="756">
                  <c:v>44250</c:v>
                </c:pt>
                <c:pt idx="757">
                  <c:v>44251</c:v>
                </c:pt>
                <c:pt idx="758">
                  <c:v>44252</c:v>
                </c:pt>
                <c:pt idx="759">
                  <c:v>44253</c:v>
                </c:pt>
                <c:pt idx="760">
                  <c:v>44256</c:v>
                </c:pt>
                <c:pt idx="761">
                  <c:v>44257</c:v>
                </c:pt>
                <c:pt idx="762">
                  <c:v>44258</c:v>
                </c:pt>
                <c:pt idx="763">
                  <c:v>44259</c:v>
                </c:pt>
                <c:pt idx="764">
                  <c:v>44260</c:v>
                </c:pt>
                <c:pt idx="765">
                  <c:v>44263</c:v>
                </c:pt>
                <c:pt idx="766">
                  <c:v>44264</c:v>
                </c:pt>
                <c:pt idx="767">
                  <c:v>44265</c:v>
                </c:pt>
                <c:pt idx="768">
                  <c:v>44266</c:v>
                </c:pt>
                <c:pt idx="769">
                  <c:v>44267</c:v>
                </c:pt>
                <c:pt idx="770">
                  <c:v>44270</c:v>
                </c:pt>
                <c:pt idx="771">
                  <c:v>44271</c:v>
                </c:pt>
                <c:pt idx="772">
                  <c:v>44272</c:v>
                </c:pt>
                <c:pt idx="773">
                  <c:v>44273</c:v>
                </c:pt>
                <c:pt idx="774">
                  <c:v>44274</c:v>
                </c:pt>
                <c:pt idx="775">
                  <c:v>44277</c:v>
                </c:pt>
                <c:pt idx="776">
                  <c:v>44278</c:v>
                </c:pt>
                <c:pt idx="777">
                  <c:v>44279</c:v>
                </c:pt>
                <c:pt idx="778">
                  <c:v>44280</c:v>
                </c:pt>
                <c:pt idx="779">
                  <c:v>44281</c:v>
                </c:pt>
                <c:pt idx="780">
                  <c:v>44284</c:v>
                </c:pt>
                <c:pt idx="781">
                  <c:v>44285</c:v>
                </c:pt>
                <c:pt idx="782">
                  <c:v>44286</c:v>
                </c:pt>
                <c:pt idx="783">
                  <c:v>44287</c:v>
                </c:pt>
                <c:pt idx="784">
                  <c:v>44288</c:v>
                </c:pt>
                <c:pt idx="785">
                  <c:v>44291</c:v>
                </c:pt>
                <c:pt idx="786">
                  <c:v>44292</c:v>
                </c:pt>
                <c:pt idx="787">
                  <c:v>44293</c:v>
                </c:pt>
                <c:pt idx="788">
                  <c:v>44294</c:v>
                </c:pt>
                <c:pt idx="789">
                  <c:v>44295</c:v>
                </c:pt>
                <c:pt idx="790">
                  <c:v>44298</c:v>
                </c:pt>
                <c:pt idx="791">
                  <c:v>44299</c:v>
                </c:pt>
                <c:pt idx="792">
                  <c:v>44300</c:v>
                </c:pt>
                <c:pt idx="793">
                  <c:v>44301</c:v>
                </c:pt>
                <c:pt idx="794">
                  <c:v>44302</c:v>
                </c:pt>
                <c:pt idx="795">
                  <c:v>44305</c:v>
                </c:pt>
                <c:pt idx="796">
                  <c:v>44306</c:v>
                </c:pt>
                <c:pt idx="797">
                  <c:v>44307</c:v>
                </c:pt>
                <c:pt idx="798">
                  <c:v>44308</c:v>
                </c:pt>
                <c:pt idx="799">
                  <c:v>44309</c:v>
                </c:pt>
                <c:pt idx="800">
                  <c:v>44312</c:v>
                </c:pt>
                <c:pt idx="801">
                  <c:v>44313</c:v>
                </c:pt>
                <c:pt idx="802">
                  <c:v>44314</c:v>
                </c:pt>
                <c:pt idx="803">
                  <c:v>44315</c:v>
                </c:pt>
                <c:pt idx="804">
                  <c:v>44316</c:v>
                </c:pt>
                <c:pt idx="805">
                  <c:v>44319</c:v>
                </c:pt>
                <c:pt idx="806">
                  <c:v>44320</c:v>
                </c:pt>
                <c:pt idx="807">
                  <c:v>44321</c:v>
                </c:pt>
                <c:pt idx="808">
                  <c:v>44322</c:v>
                </c:pt>
                <c:pt idx="809">
                  <c:v>44323</c:v>
                </c:pt>
                <c:pt idx="810">
                  <c:v>44326</c:v>
                </c:pt>
                <c:pt idx="811">
                  <c:v>44327</c:v>
                </c:pt>
                <c:pt idx="812">
                  <c:v>44328</c:v>
                </c:pt>
                <c:pt idx="813">
                  <c:v>44329</c:v>
                </c:pt>
                <c:pt idx="814">
                  <c:v>44330</c:v>
                </c:pt>
                <c:pt idx="815">
                  <c:v>44333</c:v>
                </c:pt>
                <c:pt idx="816">
                  <c:v>44334</c:v>
                </c:pt>
                <c:pt idx="817">
                  <c:v>44335</c:v>
                </c:pt>
                <c:pt idx="818">
                  <c:v>44336</c:v>
                </c:pt>
                <c:pt idx="819">
                  <c:v>44337</c:v>
                </c:pt>
                <c:pt idx="820">
                  <c:v>44340</c:v>
                </c:pt>
                <c:pt idx="821">
                  <c:v>44341</c:v>
                </c:pt>
                <c:pt idx="822">
                  <c:v>44342</c:v>
                </c:pt>
                <c:pt idx="823">
                  <c:v>44343</c:v>
                </c:pt>
                <c:pt idx="824">
                  <c:v>44344</c:v>
                </c:pt>
                <c:pt idx="825">
                  <c:v>44347</c:v>
                </c:pt>
                <c:pt idx="826">
                  <c:v>44348</c:v>
                </c:pt>
                <c:pt idx="827">
                  <c:v>44349</c:v>
                </c:pt>
                <c:pt idx="828">
                  <c:v>44350</c:v>
                </c:pt>
                <c:pt idx="829">
                  <c:v>44351</c:v>
                </c:pt>
                <c:pt idx="830">
                  <c:v>44352</c:v>
                </c:pt>
                <c:pt idx="831">
                  <c:v>44353</c:v>
                </c:pt>
                <c:pt idx="832">
                  <c:v>44354</c:v>
                </c:pt>
                <c:pt idx="833">
                  <c:v>44355</c:v>
                </c:pt>
                <c:pt idx="834">
                  <c:v>44356</c:v>
                </c:pt>
                <c:pt idx="835">
                  <c:v>44357</c:v>
                </c:pt>
                <c:pt idx="836">
                  <c:v>44358</c:v>
                </c:pt>
                <c:pt idx="837">
                  <c:v>44359</c:v>
                </c:pt>
                <c:pt idx="838">
                  <c:v>44360</c:v>
                </c:pt>
                <c:pt idx="839">
                  <c:v>44361</c:v>
                </c:pt>
                <c:pt idx="840">
                  <c:v>44362</c:v>
                </c:pt>
                <c:pt idx="841">
                  <c:v>44363</c:v>
                </c:pt>
                <c:pt idx="842">
                  <c:v>44364</c:v>
                </c:pt>
                <c:pt idx="843">
                  <c:v>44365</c:v>
                </c:pt>
                <c:pt idx="844">
                  <c:v>44366</c:v>
                </c:pt>
                <c:pt idx="845">
                  <c:v>44367</c:v>
                </c:pt>
                <c:pt idx="846">
                  <c:v>44368</c:v>
                </c:pt>
                <c:pt idx="847">
                  <c:v>44369</c:v>
                </c:pt>
                <c:pt idx="848">
                  <c:v>44370</c:v>
                </c:pt>
                <c:pt idx="849">
                  <c:v>44371</c:v>
                </c:pt>
                <c:pt idx="850">
                  <c:v>44372</c:v>
                </c:pt>
                <c:pt idx="851">
                  <c:v>44373</c:v>
                </c:pt>
                <c:pt idx="852">
                  <c:v>44374</c:v>
                </c:pt>
                <c:pt idx="853">
                  <c:v>44375</c:v>
                </c:pt>
                <c:pt idx="854">
                  <c:v>44376</c:v>
                </c:pt>
                <c:pt idx="855">
                  <c:v>44377</c:v>
                </c:pt>
                <c:pt idx="856">
                  <c:v>44378</c:v>
                </c:pt>
                <c:pt idx="857">
                  <c:v>44379</c:v>
                </c:pt>
                <c:pt idx="858">
                  <c:v>44380</c:v>
                </c:pt>
                <c:pt idx="859">
                  <c:v>44381</c:v>
                </c:pt>
                <c:pt idx="860">
                  <c:v>44382</c:v>
                </c:pt>
                <c:pt idx="861">
                  <c:v>44383</c:v>
                </c:pt>
                <c:pt idx="862">
                  <c:v>44384</c:v>
                </c:pt>
                <c:pt idx="863">
                  <c:v>44385</c:v>
                </c:pt>
                <c:pt idx="864">
                  <c:v>44386</c:v>
                </c:pt>
                <c:pt idx="865">
                  <c:v>44387</c:v>
                </c:pt>
                <c:pt idx="866">
                  <c:v>44388</c:v>
                </c:pt>
                <c:pt idx="867">
                  <c:v>44389</c:v>
                </c:pt>
                <c:pt idx="868">
                  <c:v>44390</c:v>
                </c:pt>
                <c:pt idx="869">
                  <c:v>44391</c:v>
                </c:pt>
                <c:pt idx="870">
                  <c:v>44392</c:v>
                </c:pt>
                <c:pt idx="871">
                  <c:v>44393</c:v>
                </c:pt>
                <c:pt idx="872">
                  <c:v>44394</c:v>
                </c:pt>
                <c:pt idx="873">
                  <c:v>44395</c:v>
                </c:pt>
                <c:pt idx="874">
                  <c:v>44396</c:v>
                </c:pt>
                <c:pt idx="875">
                  <c:v>44397</c:v>
                </c:pt>
                <c:pt idx="876">
                  <c:v>44398</c:v>
                </c:pt>
                <c:pt idx="877">
                  <c:v>44399</c:v>
                </c:pt>
                <c:pt idx="878">
                  <c:v>44400</c:v>
                </c:pt>
                <c:pt idx="879">
                  <c:v>44401</c:v>
                </c:pt>
                <c:pt idx="880">
                  <c:v>44402</c:v>
                </c:pt>
                <c:pt idx="881">
                  <c:v>44403</c:v>
                </c:pt>
                <c:pt idx="882">
                  <c:v>44404</c:v>
                </c:pt>
                <c:pt idx="883">
                  <c:v>44405</c:v>
                </c:pt>
                <c:pt idx="884">
                  <c:v>44406</c:v>
                </c:pt>
                <c:pt idx="885">
                  <c:v>44407</c:v>
                </c:pt>
                <c:pt idx="886">
                  <c:v>44408</c:v>
                </c:pt>
                <c:pt idx="887">
                  <c:v>44409</c:v>
                </c:pt>
                <c:pt idx="888">
                  <c:v>44410</c:v>
                </c:pt>
                <c:pt idx="889">
                  <c:v>44411</c:v>
                </c:pt>
                <c:pt idx="890">
                  <c:v>44412</c:v>
                </c:pt>
                <c:pt idx="891">
                  <c:v>44413</c:v>
                </c:pt>
                <c:pt idx="892">
                  <c:v>44414</c:v>
                </c:pt>
                <c:pt idx="893">
                  <c:v>44415</c:v>
                </c:pt>
                <c:pt idx="894">
                  <c:v>44416</c:v>
                </c:pt>
                <c:pt idx="895">
                  <c:v>44417</c:v>
                </c:pt>
                <c:pt idx="896">
                  <c:v>44418</c:v>
                </c:pt>
                <c:pt idx="897">
                  <c:v>44419</c:v>
                </c:pt>
                <c:pt idx="898">
                  <c:v>44420</c:v>
                </c:pt>
                <c:pt idx="899">
                  <c:v>44421</c:v>
                </c:pt>
                <c:pt idx="900">
                  <c:v>44422</c:v>
                </c:pt>
                <c:pt idx="901">
                  <c:v>44423</c:v>
                </c:pt>
                <c:pt idx="902">
                  <c:v>44424</c:v>
                </c:pt>
                <c:pt idx="903">
                  <c:v>44425</c:v>
                </c:pt>
                <c:pt idx="904">
                  <c:v>44426</c:v>
                </c:pt>
                <c:pt idx="905">
                  <c:v>44427</c:v>
                </c:pt>
                <c:pt idx="906">
                  <c:v>44428</c:v>
                </c:pt>
                <c:pt idx="907">
                  <c:v>44429</c:v>
                </c:pt>
                <c:pt idx="908">
                  <c:v>44430</c:v>
                </c:pt>
                <c:pt idx="909">
                  <c:v>44431</c:v>
                </c:pt>
                <c:pt idx="910">
                  <c:v>44432</c:v>
                </c:pt>
                <c:pt idx="911">
                  <c:v>44433</c:v>
                </c:pt>
                <c:pt idx="912">
                  <c:v>44434</c:v>
                </c:pt>
                <c:pt idx="913">
                  <c:v>44435</c:v>
                </c:pt>
                <c:pt idx="914">
                  <c:v>44436</c:v>
                </c:pt>
                <c:pt idx="915">
                  <c:v>44437</c:v>
                </c:pt>
                <c:pt idx="916">
                  <c:v>44438</c:v>
                </c:pt>
                <c:pt idx="917">
                  <c:v>44439</c:v>
                </c:pt>
                <c:pt idx="918">
                  <c:v>44440</c:v>
                </c:pt>
                <c:pt idx="919">
                  <c:v>44441</c:v>
                </c:pt>
                <c:pt idx="920">
                  <c:v>44442</c:v>
                </c:pt>
                <c:pt idx="921">
                  <c:v>44443</c:v>
                </c:pt>
                <c:pt idx="922">
                  <c:v>44444</c:v>
                </c:pt>
                <c:pt idx="923">
                  <c:v>44445</c:v>
                </c:pt>
                <c:pt idx="924">
                  <c:v>44446</c:v>
                </c:pt>
                <c:pt idx="925">
                  <c:v>44447</c:v>
                </c:pt>
                <c:pt idx="926">
                  <c:v>44448</c:v>
                </c:pt>
                <c:pt idx="927">
                  <c:v>44449</c:v>
                </c:pt>
                <c:pt idx="928">
                  <c:v>44450</c:v>
                </c:pt>
                <c:pt idx="929">
                  <c:v>44451</c:v>
                </c:pt>
                <c:pt idx="930">
                  <c:v>44452</c:v>
                </c:pt>
                <c:pt idx="931">
                  <c:v>44453</c:v>
                </c:pt>
                <c:pt idx="932">
                  <c:v>44454</c:v>
                </c:pt>
                <c:pt idx="933">
                  <c:v>44455</c:v>
                </c:pt>
                <c:pt idx="934">
                  <c:v>44456</c:v>
                </c:pt>
                <c:pt idx="935">
                  <c:v>44457</c:v>
                </c:pt>
                <c:pt idx="936">
                  <c:v>44458</c:v>
                </c:pt>
                <c:pt idx="937">
                  <c:v>44459</c:v>
                </c:pt>
                <c:pt idx="938">
                  <c:v>44460</c:v>
                </c:pt>
                <c:pt idx="939">
                  <c:v>44461</c:v>
                </c:pt>
                <c:pt idx="940">
                  <c:v>44462</c:v>
                </c:pt>
                <c:pt idx="941">
                  <c:v>44463</c:v>
                </c:pt>
                <c:pt idx="942">
                  <c:v>44464</c:v>
                </c:pt>
                <c:pt idx="943">
                  <c:v>44465</c:v>
                </c:pt>
                <c:pt idx="944">
                  <c:v>44466</c:v>
                </c:pt>
                <c:pt idx="945">
                  <c:v>44467</c:v>
                </c:pt>
                <c:pt idx="946">
                  <c:v>44468</c:v>
                </c:pt>
                <c:pt idx="947">
                  <c:v>44469</c:v>
                </c:pt>
                <c:pt idx="948">
                  <c:v>44470</c:v>
                </c:pt>
                <c:pt idx="949">
                  <c:v>44471</c:v>
                </c:pt>
                <c:pt idx="950">
                  <c:v>44472</c:v>
                </c:pt>
                <c:pt idx="951">
                  <c:v>44473</c:v>
                </c:pt>
                <c:pt idx="952">
                  <c:v>44474</c:v>
                </c:pt>
                <c:pt idx="953">
                  <c:v>44475</c:v>
                </c:pt>
                <c:pt idx="954">
                  <c:v>44476</c:v>
                </c:pt>
                <c:pt idx="955">
                  <c:v>44477</c:v>
                </c:pt>
                <c:pt idx="956">
                  <c:v>44478</c:v>
                </c:pt>
                <c:pt idx="957">
                  <c:v>44479</c:v>
                </c:pt>
                <c:pt idx="958">
                  <c:v>44480</c:v>
                </c:pt>
                <c:pt idx="959">
                  <c:v>44481</c:v>
                </c:pt>
                <c:pt idx="960">
                  <c:v>44482</c:v>
                </c:pt>
                <c:pt idx="961">
                  <c:v>44483</c:v>
                </c:pt>
                <c:pt idx="962">
                  <c:v>44484</c:v>
                </c:pt>
                <c:pt idx="963">
                  <c:v>44485</c:v>
                </c:pt>
                <c:pt idx="964">
                  <c:v>44486</c:v>
                </c:pt>
                <c:pt idx="965">
                  <c:v>44487</c:v>
                </c:pt>
                <c:pt idx="966">
                  <c:v>44488</c:v>
                </c:pt>
                <c:pt idx="967">
                  <c:v>44489</c:v>
                </c:pt>
                <c:pt idx="968">
                  <c:v>44490</c:v>
                </c:pt>
                <c:pt idx="969">
                  <c:v>44491</c:v>
                </c:pt>
                <c:pt idx="970">
                  <c:v>44492</c:v>
                </c:pt>
                <c:pt idx="971">
                  <c:v>44493</c:v>
                </c:pt>
                <c:pt idx="972">
                  <c:v>44494</c:v>
                </c:pt>
                <c:pt idx="973">
                  <c:v>44495</c:v>
                </c:pt>
                <c:pt idx="974">
                  <c:v>44496</c:v>
                </c:pt>
                <c:pt idx="975">
                  <c:v>44497</c:v>
                </c:pt>
                <c:pt idx="976">
                  <c:v>44498</c:v>
                </c:pt>
                <c:pt idx="977">
                  <c:v>44499</c:v>
                </c:pt>
                <c:pt idx="978">
                  <c:v>44500</c:v>
                </c:pt>
                <c:pt idx="979">
                  <c:v>44501</c:v>
                </c:pt>
                <c:pt idx="980">
                  <c:v>44502</c:v>
                </c:pt>
                <c:pt idx="981">
                  <c:v>44503</c:v>
                </c:pt>
                <c:pt idx="982">
                  <c:v>44504</c:v>
                </c:pt>
                <c:pt idx="983">
                  <c:v>44505</c:v>
                </c:pt>
                <c:pt idx="984">
                  <c:v>44506</c:v>
                </c:pt>
                <c:pt idx="985">
                  <c:v>44507</c:v>
                </c:pt>
                <c:pt idx="986">
                  <c:v>44508</c:v>
                </c:pt>
                <c:pt idx="987">
                  <c:v>44509</c:v>
                </c:pt>
                <c:pt idx="988">
                  <c:v>44510</c:v>
                </c:pt>
                <c:pt idx="989">
                  <c:v>44511</c:v>
                </c:pt>
                <c:pt idx="990">
                  <c:v>44512</c:v>
                </c:pt>
                <c:pt idx="991">
                  <c:v>44513</c:v>
                </c:pt>
                <c:pt idx="992">
                  <c:v>44514</c:v>
                </c:pt>
                <c:pt idx="993">
                  <c:v>44515</c:v>
                </c:pt>
                <c:pt idx="994">
                  <c:v>44516</c:v>
                </c:pt>
                <c:pt idx="995">
                  <c:v>44517</c:v>
                </c:pt>
                <c:pt idx="996">
                  <c:v>44518</c:v>
                </c:pt>
                <c:pt idx="997">
                  <c:v>44519</c:v>
                </c:pt>
                <c:pt idx="998">
                  <c:v>44520</c:v>
                </c:pt>
                <c:pt idx="999">
                  <c:v>44521</c:v>
                </c:pt>
                <c:pt idx="1000">
                  <c:v>44522</c:v>
                </c:pt>
                <c:pt idx="1001">
                  <c:v>44523</c:v>
                </c:pt>
                <c:pt idx="1002">
                  <c:v>44524</c:v>
                </c:pt>
                <c:pt idx="1003">
                  <c:v>44525</c:v>
                </c:pt>
                <c:pt idx="1004">
                  <c:v>44526</c:v>
                </c:pt>
                <c:pt idx="1005">
                  <c:v>44527</c:v>
                </c:pt>
                <c:pt idx="1006">
                  <c:v>44528</c:v>
                </c:pt>
                <c:pt idx="1007">
                  <c:v>44529</c:v>
                </c:pt>
                <c:pt idx="1008">
                  <c:v>44530</c:v>
                </c:pt>
                <c:pt idx="1009">
                  <c:v>44531</c:v>
                </c:pt>
                <c:pt idx="1010">
                  <c:v>44532</c:v>
                </c:pt>
                <c:pt idx="1011">
                  <c:v>44533</c:v>
                </c:pt>
                <c:pt idx="1012">
                  <c:v>44534</c:v>
                </c:pt>
                <c:pt idx="1013">
                  <c:v>44535</c:v>
                </c:pt>
                <c:pt idx="1014">
                  <c:v>44536</c:v>
                </c:pt>
                <c:pt idx="1015">
                  <c:v>44537</c:v>
                </c:pt>
                <c:pt idx="1016">
                  <c:v>44538</c:v>
                </c:pt>
                <c:pt idx="1017">
                  <c:v>44539</c:v>
                </c:pt>
                <c:pt idx="1018">
                  <c:v>44540</c:v>
                </c:pt>
                <c:pt idx="1019">
                  <c:v>44541</c:v>
                </c:pt>
                <c:pt idx="1020">
                  <c:v>44542</c:v>
                </c:pt>
                <c:pt idx="1021">
                  <c:v>44543</c:v>
                </c:pt>
                <c:pt idx="1022">
                  <c:v>44544</c:v>
                </c:pt>
                <c:pt idx="1023">
                  <c:v>44545</c:v>
                </c:pt>
                <c:pt idx="1024">
                  <c:v>44546</c:v>
                </c:pt>
                <c:pt idx="1025">
                  <c:v>44547</c:v>
                </c:pt>
                <c:pt idx="1026">
                  <c:v>44548</c:v>
                </c:pt>
                <c:pt idx="1027">
                  <c:v>44549</c:v>
                </c:pt>
                <c:pt idx="1028">
                  <c:v>44550</c:v>
                </c:pt>
                <c:pt idx="1029">
                  <c:v>44551</c:v>
                </c:pt>
                <c:pt idx="1030">
                  <c:v>44552</c:v>
                </c:pt>
                <c:pt idx="1031">
                  <c:v>44553</c:v>
                </c:pt>
                <c:pt idx="1032">
                  <c:v>44554</c:v>
                </c:pt>
                <c:pt idx="1033">
                  <c:v>44555</c:v>
                </c:pt>
                <c:pt idx="1034">
                  <c:v>44556</c:v>
                </c:pt>
                <c:pt idx="1035">
                  <c:v>44557</c:v>
                </c:pt>
                <c:pt idx="1036">
                  <c:v>44558</c:v>
                </c:pt>
                <c:pt idx="1037">
                  <c:v>44559</c:v>
                </c:pt>
                <c:pt idx="1038">
                  <c:v>44560</c:v>
                </c:pt>
                <c:pt idx="1039">
                  <c:v>44561</c:v>
                </c:pt>
                <c:pt idx="1040">
                  <c:v>44562</c:v>
                </c:pt>
                <c:pt idx="1041">
                  <c:v>44563</c:v>
                </c:pt>
                <c:pt idx="1042">
                  <c:v>44564</c:v>
                </c:pt>
                <c:pt idx="1043">
                  <c:v>44565</c:v>
                </c:pt>
                <c:pt idx="1044">
                  <c:v>44566</c:v>
                </c:pt>
                <c:pt idx="1045">
                  <c:v>44567</c:v>
                </c:pt>
                <c:pt idx="1046">
                  <c:v>44568</c:v>
                </c:pt>
                <c:pt idx="1047">
                  <c:v>44569</c:v>
                </c:pt>
                <c:pt idx="1048">
                  <c:v>44570</c:v>
                </c:pt>
                <c:pt idx="1049">
                  <c:v>44571</c:v>
                </c:pt>
                <c:pt idx="1050">
                  <c:v>44572</c:v>
                </c:pt>
                <c:pt idx="1051">
                  <c:v>44573</c:v>
                </c:pt>
                <c:pt idx="1052">
                  <c:v>44574</c:v>
                </c:pt>
                <c:pt idx="1053">
                  <c:v>44575</c:v>
                </c:pt>
                <c:pt idx="1054">
                  <c:v>44576</c:v>
                </c:pt>
                <c:pt idx="1055">
                  <c:v>44577</c:v>
                </c:pt>
                <c:pt idx="1056">
                  <c:v>44578</c:v>
                </c:pt>
                <c:pt idx="1057">
                  <c:v>44579</c:v>
                </c:pt>
                <c:pt idx="1058">
                  <c:v>44580</c:v>
                </c:pt>
                <c:pt idx="1059">
                  <c:v>44581</c:v>
                </c:pt>
                <c:pt idx="1060">
                  <c:v>44582</c:v>
                </c:pt>
                <c:pt idx="1061">
                  <c:v>44583</c:v>
                </c:pt>
                <c:pt idx="1062">
                  <c:v>44584</c:v>
                </c:pt>
                <c:pt idx="1063">
                  <c:v>44585</c:v>
                </c:pt>
                <c:pt idx="1064">
                  <c:v>44586</c:v>
                </c:pt>
                <c:pt idx="1065">
                  <c:v>44587</c:v>
                </c:pt>
                <c:pt idx="1066">
                  <c:v>44588</c:v>
                </c:pt>
                <c:pt idx="1067">
                  <c:v>44589</c:v>
                </c:pt>
                <c:pt idx="1068">
                  <c:v>44590</c:v>
                </c:pt>
                <c:pt idx="1069">
                  <c:v>44591</c:v>
                </c:pt>
                <c:pt idx="1070">
                  <c:v>44592</c:v>
                </c:pt>
                <c:pt idx="1071">
                  <c:v>44593</c:v>
                </c:pt>
                <c:pt idx="1072">
                  <c:v>44594</c:v>
                </c:pt>
                <c:pt idx="1073">
                  <c:v>44595</c:v>
                </c:pt>
                <c:pt idx="1074">
                  <c:v>44596</c:v>
                </c:pt>
                <c:pt idx="1075">
                  <c:v>44597</c:v>
                </c:pt>
                <c:pt idx="1076">
                  <c:v>44598</c:v>
                </c:pt>
                <c:pt idx="1077">
                  <c:v>44599</c:v>
                </c:pt>
                <c:pt idx="1078">
                  <c:v>44600</c:v>
                </c:pt>
                <c:pt idx="1079">
                  <c:v>44601</c:v>
                </c:pt>
                <c:pt idx="1080">
                  <c:v>44602</c:v>
                </c:pt>
                <c:pt idx="1081">
                  <c:v>44603</c:v>
                </c:pt>
                <c:pt idx="1082">
                  <c:v>44604</c:v>
                </c:pt>
                <c:pt idx="1083">
                  <c:v>44605</c:v>
                </c:pt>
                <c:pt idx="1084">
                  <c:v>44606</c:v>
                </c:pt>
                <c:pt idx="1085">
                  <c:v>44607</c:v>
                </c:pt>
                <c:pt idx="1086">
                  <c:v>44608</c:v>
                </c:pt>
                <c:pt idx="1087">
                  <c:v>44609</c:v>
                </c:pt>
                <c:pt idx="1088">
                  <c:v>44610</c:v>
                </c:pt>
                <c:pt idx="1089">
                  <c:v>44611</c:v>
                </c:pt>
                <c:pt idx="1090">
                  <c:v>44612</c:v>
                </c:pt>
                <c:pt idx="1091">
                  <c:v>44613</c:v>
                </c:pt>
                <c:pt idx="1092">
                  <c:v>44614</c:v>
                </c:pt>
                <c:pt idx="1093">
                  <c:v>44615</c:v>
                </c:pt>
                <c:pt idx="1094">
                  <c:v>44616</c:v>
                </c:pt>
                <c:pt idx="1095">
                  <c:v>44617</c:v>
                </c:pt>
                <c:pt idx="1096">
                  <c:v>44618</c:v>
                </c:pt>
                <c:pt idx="1097">
                  <c:v>44619</c:v>
                </c:pt>
                <c:pt idx="1098">
                  <c:v>44620</c:v>
                </c:pt>
                <c:pt idx="1099">
                  <c:v>44621</c:v>
                </c:pt>
                <c:pt idx="1100">
                  <c:v>44622</c:v>
                </c:pt>
                <c:pt idx="1101">
                  <c:v>44623</c:v>
                </c:pt>
                <c:pt idx="1102">
                  <c:v>44624</c:v>
                </c:pt>
                <c:pt idx="1103">
                  <c:v>44625</c:v>
                </c:pt>
                <c:pt idx="1104">
                  <c:v>44626</c:v>
                </c:pt>
                <c:pt idx="1105">
                  <c:v>44627</c:v>
                </c:pt>
                <c:pt idx="1106">
                  <c:v>44628</c:v>
                </c:pt>
                <c:pt idx="1107">
                  <c:v>44629</c:v>
                </c:pt>
                <c:pt idx="1108">
                  <c:v>44630</c:v>
                </c:pt>
                <c:pt idx="1109">
                  <c:v>44631</c:v>
                </c:pt>
                <c:pt idx="1110">
                  <c:v>44632</c:v>
                </c:pt>
                <c:pt idx="1111">
                  <c:v>44633</c:v>
                </c:pt>
                <c:pt idx="1112">
                  <c:v>44634</c:v>
                </c:pt>
                <c:pt idx="1113">
                  <c:v>44635</c:v>
                </c:pt>
                <c:pt idx="1114">
                  <c:v>44636</c:v>
                </c:pt>
                <c:pt idx="1115">
                  <c:v>44637</c:v>
                </c:pt>
                <c:pt idx="1116">
                  <c:v>44638</c:v>
                </c:pt>
                <c:pt idx="1117">
                  <c:v>44639</c:v>
                </c:pt>
                <c:pt idx="1118">
                  <c:v>44640</c:v>
                </c:pt>
                <c:pt idx="1119">
                  <c:v>44641</c:v>
                </c:pt>
                <c:pt idx="1120">
                  <c:v>44642</c:v>
                </c:pt>
                <c:pt idx="1121">
                  <c:v>44643</c:v>
                </c:pt>
                <c:pt idx="1122">
                  <c:v>44644</c:v>
                </c:pt>
                <c:pt idx="1123">
                  <c:v>44645</c:v>
                </c:pt>
                <c:pt idx="1124">
                  <c:v>44646</c:v>
                </c:pt>
                <c:pt idx="1125">
                  <c:v>44647</c:v>
                </c:pt>
                <c:pt idx="1126">
                  <c:v>44648</c:v>
                </c:pt>
                <c:pt idx="1127">
                  <c:v>44649</c:v>
                </c:pt>
                <c:pt idx="1128">
                  <c:v>44650</c:v>
                </c:pt>
                <c:pt idx="1129">
                  <c:v>44651</c:v>
                </c:pt>
                <c:pt idx="1130">
                  <c:v>44652</c:v>
                </c:pt>
                <c:pt idx="1131">
                  <c:v>44653</c:v>
                </c:pt>
                <c:pt idx="1132">
                  <c:v>44654</c:v>
                </c:pt>
                <c:pt idx="1133">
                  <c:v>44655</c:v>
                </c:pt>
                <c:pt idx="1134">
                  <c:v>44656</c:v>
                </c:pt>
                <c:pt idx="1135">
                  <c:v>44657</c:v>
                </c:pt>
                <c:pt idx="1136">
                  <c:v>44658</c:v>
                </c:pt>
                <c:pt idx="1137">
                  <c:v>44659</c:v>
                </c:pt>
                <c:pt idx="1138">
                  <c:v>44660</c:v>
                </c:pt>
                <c:pt idx="1139">
                  <c:v>44661</c:v>
                </c:pt>
                <c:pt idx="1140">
                  <c:v>44662</c:v>
                </c:pt>
                <c:pt idx="1141">
                  <c:v>44663</c:v>
                </c:pt>
                <c:pt idx="1142">
                  <c:v>44664</c:v>
                </c:pt>
                <c:pt idx="1143">
                  <c:v>44665</c:v>
                </c:pt>
                <c:pt idx="1144">
                  <c:v>44666</c:v>
                </c:pt>
                <c:pt idx="1145">
                  <c:v>44667</c:v>
                </c:pt>
                <c:pt idx="1146">
                  <c:v>44668</c:v>
                </c:pt>
                <c:pt idx="1147">
                  <c:v>44669</c:v>
                </c:pt>
                <c:pt idx="1148">
                  <c:v>44670</c:v>
                </c:pt>
                <c:pt idx="1149">
                  <c:v>44671</c:v>
                </c:pt>
                <c:pt idx="1150">
                  <c:v>44672</c:v>
                </c:pt>
                <c:pt idx="1151">
                  <c:v>44673</c:v>
                </c:pt>
                <c:pt idx="1152">
                  <c:v>44674</c:v>
                </c:pt>
                <c:pt idx="1153">
                  <c:v>44675</c:v>
                </c:pt>
                <c:pt idx="1154">
                  <c:v>44676</c:v>
                </c:pt>
                <c:pt idx="1155">
                  <c:v>44677</c:v>
                </c:pt>
                <c:pt idx="1156">
                  <c:v>44678</c:v>
                </c:pt>
                <c:pt idx="1157">
                  <c:v>44679</c:v>
                </c:pt>
                <c:pt idx="1158">
                  <c:v>44680</c:v>
                </c:pt>
                <c:pt idx="1159">
                  <c:v>44681</c:v>
                </c:pt>
                <c:pt idx="1160">
                  <c:v>44682</c:v>
                </c:pt>
                <c:pt idx="1161">
                  <c:v>44683</c:v>
                </c:pt>
                <c:pt idx="1162">
                  <c:v>44684</c:v>
                </c:pt>
                <c:pt idx="1163">
                  <c:v>44685</c:v>
                </c:pt>
                <c:pt idx="1164">
                  <c:v>44686</c:v>
                </c:pt>
                <c:pt idx="1165">
                  <c:v>44687</c:v>
                </c:pt>
                <c:pt idx="1166">
                  <c:v>44688</c:v>
                </c:pt>
                <c:pt idx="1167">
                  <c:v>44689</c:v>
                </c:pt>
              </c:numCache>
            </c:numRef>
          </c:cat>
          <c:val>
            <c:numRef>
              <c:f>'GBPEUR Oxford (2)'!$H$4:$H$1171</c:f>
              <c:numCache>
                <c:formatCode>General</c:formatCode>
                <c:ptCount val="1168"/>
                <c:pt idx="826">
                  <c:v>1.1596</c:v>
                </c:pt>
                <c:pt idx="827" formatCode="0.00">
                  <c:v>1.1577312499999999</c:v>
                </c:pt>
                <c:pt idx="828" formatCode="0.00">
                  <c:v>1.1558624999999998</c:v>
                </c:pt>
                <c:pt idx="829" formatCode="0.00">
                  <c:v>1.1539937499999997</c:v>
                </c:pt>
                <c:pt idx="830" formatCode="0.00">
                  <c:v>1.1521249999999996</c:v>
                </c:pt>
                <c:pt idx="831" formatCode="0.00">
                  <c:v>1.1502562499999995</c:v>
                </c:pt>
                <c:pt idx="832" formatCode="0.00">
                  <c:v>1.1483874999999995</c:v>
                </c:pt>
                <c:pt idx="833" formatCode="0.00">
                  <c:v>1.1465187499999994</c:v>
                </c:pt>
                <c:pt idx="834" formatCode="0.00">
                  <c:v>1.1446499999999993</c:v>
                </c:pt>
                <c:pt idx="835" formatCode="0.00">
                  <c:v>1.1427812499999992</c:v>
                </c:pt>
                <c:pt idx="836" formatCode="0.00">
                  <c:v>1.1409124999999991</c:v>
                </c:pt>
                <c:pt idx="837" formatCode="0.00">
                  <c:v>1.139043749999999</c:v>
                </c:pt>
                <c:pt idx="838" formatCode="0.00">
                  <c:v>1.1371749999999989</c:v>
                </c:pt>
                <c:pt idx="839" formatCode="0.00">
                  <c:v>1.1353062499999989</c:v>
                </c:pt>
                <c:pt idx="840" formatCode="0.00">
                  <c:v>1.1334374999999988</c:v>
                </c:pt>
                <c:pt idx="841" formatCode="0.00">
                  <c:v>1.1315687499999987</c:v>
                </c:pt>
                <c:pt idx="842" formatCode="0.00">
                  <c:v>1.1296999999999986</c:v>
                </c:pt>
                <c:pt idx="843" formatCode="0.00">
                  <c:v>1.1278312499999985</c:v>
                </c:pt>
                <c:pt idx="844" formatCode="0.00">
                  <c:v>1.1259624999999984</c:v>
                </c:pt>
                <c:pt idx="845" formatCode="0.00">
                  <c:v>1.1240937499999983</c:v>
                </c:pt>
                <c:pt idx="846" formatCode="0.00">
                  <c:v>1.1222249999999983</c:v>
                </c:pt>
                <c:pt idx="847" formatCode="0.00">
                  <c:v>1.1203562499999982</c:v>
                </c:pt>
                <c:pt idx="848" formatCode="0.00">
                  <c:v>1.1184874999999981</c:v>
                </c:pt>
                <c:pt idx="849" formatCode="0.00">
                  <c:v>1.116618749999998</c:v>
                </c:pt>
                <c:pt idx="850" formatCode="0.00">
                  <c:v>1.1147499999999979</c:v>
                </c:pt>
                <c:pt idx="851" formatCode="0.00">
                  <c:v>1.1128812499999978</c:v>
                </c:pt>
                <c:pt idx="852" formatCode="0.00">
                  <c:v>1.1110124999999977</c:v>
                </c:pt>
                <c:pt idx="853" formatCode="0.00">
                  <c:v>1.1091437499999977</c:v>
                </c:pt>
                <c:pt idx="854" formatCode="0.00">
                  <c:v>1.1072749999999976</c:v>
                </c:pt>
                <c:pt idx="855" formatCode="0.00">
                  <c:v>1.1054062499999975</c:v>
                </c:pt>
                <c:pt idx="856" formatCode="0.00">
                  <c:v>1.1035374999999974</c:v>
                </c:pt>
                <c:pt idx="857" formatCode="0.00">
                  <c:v>1.1016687499999973</c:v>
                </c:pt>
                <c:pt idx="858" formatCode="0.00">
                  <c:v>1.0997999999999972</c:v>
                </c:pt>
                <c:pt idx="859" formatCode="0.00">
                  <c:v>1.0979312499999971</c:v>
                </c:pt>
                <c:pt idx="860" formatCode="0.00">
                  <c:v>1.0960624999999971</c:v>
                </c:pt>
                <c:pt idx="861" formatCode="0.00">
                  <c:v>1.094193749999997</c:v>
                </c:pt>
                <c:pt idx="862" formatCode="0.00">
                  <c:v>1.0923249999999969</c:v>
                </c:pt>
                <c:pt idx="863" formatCode="0.00">
                  <c:v>1.0904562499999968</c:v>
                </c:pt>
                <c:pt idx="864" formatCode="0.00">
                  <c:v>1.0885874999999967</c:v>
                </c:pt>
                <c:pt idx="865" formatCode="0.00">
                  <c:v>1.0867187499999966</c:v>
                </c:pt>
                <c:pt idx="866" formatCode="0.00">
                  <c:v>1.0848499999999965</c:v>
                </c:pt>
                <c:pt idx="867" formatCode="0.00">
                  <c:v>1.0829812499999965</c:v>
                </c:pt>
                <c:pt idx="868" formatCode="0.00">
                  <c:v>1.0811124999999964</c:v>
                </c:pt>
                <c:pt idx="869" formatCode="0.00">
                  <c:v>1.0792437499999963</c:v>
                </c:pt>
                <c:pt idx="870" formatCode="0.00">
                  <c:v>1.0773749999999962</c:v>
                </c:pt>
                <c:pt idx="871" formatCode="0.00">
                  <c:v>1.0755062499999961</c:v>
                </c:pt>
                <c:pt idx="872" formatCode="0.00">
                  <c:v>1.073637499999996</c:v>
                </c:pt>
                <c:pt idx="873" formatCode="0.00">
                  <c:v>1.0717687499999959</c:v>
                </c:pt>
                <c:pt idx="874" formatCode="0.00">
                  <c:v>1.0698999999999959</c:v>
                </c:pt>
                <c:pt idx="875" formatCode="0.00">
                  <c:v>1.0680312499999958</c:v>
                </c:pt>
                <c:pt idx="876" formatCode="0.00">
                  <c:v>1.0661624999999957</c:v>
                </c:pt>
                <c:pt idx="877" formatCode="0.00">
                  <c:v>1.0642937499999956</c:v>
                </c:pt>
                <c:pt idx="878" formatCode="0.00">
                  <c:v>1.0624249999999955</c:v>
                </c:pt>
                <c:pt idx="879" formatCode="0.00">
                  <c:v>1.0605562499999954</c:v>
                </c:pt>
                <c:pt idx="880" formatCode="0.00">
                  <c:v>1.0586874999999953</c:v>
                </c:pt>
                <c:pt idx="881" formatCode="0.00">
                  <c:v>1.0568187499999953</c:v>
                </c:pt>
                <c:pt idx="882" formatCode="0.00">
                  <c:v>1.0549499999999952</c:v>
                </c:pt>
                <c:pt idx="883" formatCode="0.00">
                  <c:v>1.0530812499999951</c:v>
                </c:pt>
                <c:pt idx="884" formatCode="0.00">
                  <c:v>1.051212499999995</c:v>
                </c:pt>
                <c:pt idx="885" formatCode="0.00">
                  <c:v>1.0493437499999949</c:v>
                </c:pt>
                <c:pt idx="886" formatCode="0.00">
                  <c:v>1.0474749999999948</c:v>
                </c:pt>
                <c:pt idx="887" formatCode="0.00">
                  <c:v>1.0456062499999947</c:v>
                </c:pt>
                <c:pt idx="888" formatCode="0.00">
                  <c:v>1.0437374999999947</c:v>
                </c:pt>
                <c:pt idx="889" formatCode="0.00">
                  <c:v>1.0418687499999946</c:v>
                </c:pt>
                <c:pt idx="890" formatCode="0.000">
                  <c:v>1.04</c:v>
                </c:pt>
                <c:pt idx="891" formatCode="0.00">
                  <c:v>1.0396808510638298</c:v>
                </c:pt>
                <c:pt idx="892" formatCode="0.00">
                  <c:v>1.0393617021276595</c:v>
                </c:pt>
                <c:pt idx="893" formatCode="0.00">
                  <c:v>1.0390425531914893</c:v>
                </c:pt>
                <c:pt idx="894" formatCode="0.00">
                  <c:v>1.0387234042553191</c:v>
                </c:pt>
                <c:pt idx="895" formatCode="0.00">
                  <c:v>1.0384042553191488</c:v>
                </c:pt>
                <c:pt idx="896" formatCode="0.00">
                  <c:v>1.0380851063829786</c:v>
                </c:pt>
                <c:pt idx="897" formatCode="0.00">
                  <c:v>1.0377659574468083</c:v>
                </c:pt>
                <c:pt idx="898" formatCode="0.00">
                  <c:v>1.0374468085106381</c:v>
                </c:pt>
                <c:pt idx="899" formatCode="0.00">
                  <c:v>1.0371276595744678</c:v>
                </c:pt>
                <c:pt idx="900" formatCode="0.00">
                  <c:v>1.0368085106382976</c:v>
                </c:pt>
                <c:pt idx="901" formatCode="0.00">
                  <c:v>1.0364893617021274</c:v>
                </c:pt>
                <c:pt idx="902" formatCode="0.00">
                  <c:v>1.0361702127659571</c:v>
                </c:pt>
                <c:pt idx="903" formatCode="0.00">
                  <c:v>1.0358510638297869</c:v>
                </c:pt>
                <c:pt idx="904" formatCode="0.00">
                  <c:v>1.0355319148936166</c:v>
                </c:pt>
                <c:pt idx="905" formatCode="0.00">
                  <c:v>1.0352127659574464</c:v>
                </c:pt>
                <c:pt idx="906" formatCode="0.00">
                  <c:v>1.0348936170212761</c:v>
                </c:pt>
                <c:pt idx="907" formatCode="0.00">
                  <c:v>1.0345744680851059</c:v>
                </c:pt>
                <c:pt idx="908" formatCode="0.00">
                  <c:v>1.0342553191489356</c:v>
                </c:pt>
                <c:pt idx="909" formatCode="0.00">
                  <c:v>1.0339361702127654</c:v>
                </c:pt>
                <c:pt idx="910" formatCode="0.00">
                  <c:v>1.0336170212765952</c:v>
                </c:pt>
                <c:pt idx="911" formatCode="0.00">
                  <c:v>1.0332978723404249</c:v>
                </c:pt>
                <c:pt idx="912" formatCode="0.00">
                  <c:v>1.0329787234042547</c:v>
                </c:pt>
                <c:pt idx="913" formatCode="0.00">
                  <c:v>1.0326595744680844</c:v>
                </c:pt>
                <c:pt idx="914" formatCode="0.00">
                  <c:v>1.0323404255319142</c:v>
                </c:pt>
                <c:pt idx="915" formatCode="0.00">
                  <c:v>1.0320212765957439</c:v>
                </c:pt>
                <c:pt idx="916" formatCode="0.00">
                  <c:v>1.0317021276595737</c:v>
                </c:pt>
                <c:pt idx="917" formatCode="0.00">
                  <c:v>1.0313829787234035</c:v>
                </c:pt>
                <c:pt idx="918" formatCode="0.00">
                  <c:v>1.0310638297872332</c:v>
                </c:pt>
                <c:pt idx="919" formatCode="0.00">
                  <c:v>1.030744680851063</c:v>
                </c:pt>
                <c:pt idx="920" formatCode="0.00">
                  <c:v>1.0304255319148927</c:v>
                </c:pt>
                <c:pt idx="921" formatCode="0.00">
                  <c:v>1.0301063829787225</c:v>
                </c:pt>
                <c:pt idx="922" formatCode="0.00">
                  <c:v>1.0297872340425522</c:v>
                </c:pt>
                <c:pt idx="923" formatCode="0.00">
                  <c:v>1.029468085106382</c:v>
                </c:pt>
                <c:pt idx="924" formatCode="0.00">
                  <c:v>1.0291489361702117</c:v>
                </c:pt>
                <c:pt idx="925" formatCode="0.00">
                  <c:v>1.0288297872340415</c:v>
                </c:pt>
                <c:pt idx="926" formatCode="0.00">
                  <c:v>1.0285106382978713</c:v>
                </c:pt>
                <c:pt idx="927" formatCode="0.00">
                  <c:v>1.028191489361701</c:v>
                </c:pt>
                <c:pt idx="928" formatCode="0.00">
                  <c:v>1.0278723404255308</c:v>
                </c:pt>
                <c:pt idx="929" formatCode="0.00">
                  <c:v>1.0275531914893605</c:v>
                </c:pt>
                <c:pt idx="930" formatCode="0.00">
                  <c:v>1.0272340425531903</c:v>
                </c:pt>
                <c:pt idx="931" formatCode="0.00">
                  <c:v>1.02691489361702</c:v>
                </c:pt>
                <c:pt idx="932" formatCode="0.00">
                  <c:v>1.0265957446808498</c:v>
                </c:pt>
                <c:pt idx="933" formatCode="0.00">
                  <c:v>1.0262765957446796</c:v>
                </c:pt>
                <c:pt idx="934" formatCode="0.00">
                  <c:v>1.0259574468085093</c:v>
                </c:pt>
                <c:pt idx="935" formatCode="0.00">
                  <c:v>1.0256382978723391</c:v>
                </c:pt>
                <c:pt idx="936" formatCode="0.00">
                  <c:v>1.0253191489361688</c:v>
                </c:pt>
                <c:pt idx="937" formatCode="0.00">
                  <c:v>1.0249999999999986</c:v>
                </c:pt>
                <c:pt idx="938" formatCode="0.00">
                  <c:v>1.0246808510638283</c:v>
                </c:pt>
                <c:pt idx="939" formatCode="0.00">
                  <c:v>1.0243617021276581</c:v>
                </c:pt>
                <c:pt idx="940" formatCode="0.00">
                  <c:v>1.0240425531914878</c:v>
                </c:pt>
                <c:pt idx="941" formatCode="0.00">
                  <c:v>1.0237234042553176</c:v>
                </c:pt>
                <c:pt idx="942" formatCode="0.00">
                  <c:v>1.0234042553191474</c:v>
                </c:pt>
                <c:pt idx="943" formatCode="0.00">
                  <c:v>1.0230851063829771</c:v>
                </c:pt>
                <c:pt idx="944" formatCode="0.00">
                  <c:v>1.0227659574468069</c:v>
                </c:pt>
                <c:pt idx="945" formatCode="0.00">
                  <c:v>1.0224468085106366</c:v>
                </c:pt>
                <c:pt idx="946" formatCode="0.00">
                  <c:v>1.0221276595744664</c:v>
                </c:pt>
                <c:pt idx="947" formatCode="0.00">
                  <c:v>1.0218085106382961</c:v>
                </c:pt>
                <c:pt idx="948" formatCode="0.00">
                  <c:v>1.0214893617021259</c:v>
                </c:pt>
                <c:pt idx="949" formatCode="0.00">
                  <c:v>1.0211702127659557</c:v>
                </c:pt>
                <c:pt idx="950" formatCode="0.00">
                  <c:v>1.0208510638297854</c:v>
                </c:pt>
                <c:pt idx="951" formatCode="0.00">
                  <c:v>1.0205319148936152</c:v>
                </c:pt>
                <c:pt idx="952" formatCode="0.00">
                  <c:v>1.0202127659574449</c:v>
                </c:pt>
                <c:pt idx="953" formatCode="0.00">
                  <c:v>1.0198936170212747</c:v>
                </c:pt>
                <c:pt idx="954" formatCode="0.00">
                  <c:v>1.0195744680851044</c:v>
                </c:pt>
                <c:pt idx="955" formatCode="0.00">
                  <c:v>1.0192553191489342</c:v>
                </c:pt>
                <c:pt idx="956" formatCode="0.00">
                  <c:v>1.0189361702127639</c:v>
                </c:pt>
                <c:pt idx="957" formatCode="0.00">
                  <c:v>1.0186170212765937</c:v>
                </c:pt>
                <c:pt idx="958" formatCode="0.00">
                  <c:v>1.0182978723404235</c:v>
                </c:pt>
                <c:pt idx="959" formatCode="0.00">
                  <c:v>1.0179787234042532</c:v>
                </c:pt>
                <c:pt idx="960" formatCode="0.00">
                  <c:v>1.017659574468083</c:v>
                </c:pt>
                <c:pt idx="961" formatCode="0.00">
                  <c:v>1.0173404255319127</c:v>
                </c:pt>
                <c:pt idx="962" formatCode="0.00">
                  <c:v>1.0170212765957425</c:v>
                </c:pt>
                <c:pt idx="963" formatCode="0.00">
                  <c:v>1.0167021276595722</c:v>
                </c:pt>
                <c:pt idx="964" formatCode="0.00">
                  <c:v>1.016382978723402</c:v>
                </c:pt>
                <c:pt idx="965" formatCode="0.00">
                  <c:v>1.0160638297872318</c:v>
                </c:pt>
                <c:pt idx="966" formatCode="0.00">
                  <c:v>1.0157446808510615</c:v>
                </c:pt>
                <c:pt idx="967" formatCode="0.00">
                  <c:v>1.0154255319148913</c:v>
                </c:pt>
                <c:pt idx="968" formatCode="0.00">
                  <c:v>1.015106382978721</c:v>
                </c:pt>
                <c:pt idx="969" formatCode="0.00">
                  <c:v>1.0147872340425508</c:v>
                </c:pt>
                <c:pt idx="970" formatCode="0.00">
                  <c:v>1.0144680851063805</c:v>
                </c:pt>
                <c:pt idx="971" formatCode="0.00">
                  <c:v>1.0141489361702103</c:v>
                </c:pt>
                <c:pt idx="972" formatCode="0.00">
                  <c:v>1.01382978723404</c:v>
                </c:pt>
                <c:pt idx="973" formatCode="0.00">
                  <c:v>1.0135106382978698</c:v>
                </c:pt>
                <c:pt idx="974" formatCode="0.00">
                  <c:v>1.0131914893616996</c:v>
                </c:pt>
                <c:pt idx="975" formatCode="0.00">
                  <c:v>1.0128723404255293</c:v>
                </c:pt>
                <c:pt idx="976" formatCode="0.00">
                  <c:v>1.0125531914893591</c:v>
                </c:pt>
                <c:pt idx="977" formatCode="0.00">
                  <c:v>1.0122340425531888</c:v>
                </c:pt>
                <c:pt idx="978" formatCode="0.00">
                  <c:v>1.0119148936170186</c:v>
                </c:pt>
                <c:pt idx="979" formatCode="0.00">
                  <c:v>1.0115957446808483</c:v>
                </c:pt>
                <c:pt idx="980" formatCode="0.00">
                  <c:v>1.0112765957446781</c:v>
                </c:pt>
                <c:pt idx="981" formatCode="0.00">
                  <c:v>1.0109574468085079</c:v>
                </c:pt>
                <c:pt idx="982" formatCode="0.00">
                  <c:v>1.0106382978723376</c:v>
                </c:pt>
                <c:pt idx="983" formatCode="0.00">
                  <c:v>1.0103191489361674</c:v>
                </c:pt>
                <c:pt idx="984" formatCode="0.000">
                  <c:v>1.01</c:v>
                </c:pt>
                <c:pt idx="985" formatCode="0.00">
                  <c:v>1.0098360655737706</c:v>
                </c:pt>
                <c:pt idx="986" formatCode="0.00">
                  <c:v>1.0096721311475412</c:v>
                </c:pt>
                <c:pt idx="987" formatCode="0.00">
                  <c:v>1.0095081967213118</c:v>
                </c:pt>
                <c:pt idx="988" formatCode="0.00">
                  <c:v>1.0093442622950823</c:v>
                </c:pt>
                <c:pt idx="989" formatCode="0.00">
                  <c:v>1.0091803278688529</c:v>
                </c:pt>
                <c:pt idx="990" formatCode="0.00">
                  <c:v>1.0090163934426235</c:v>
                </c:pt>
                <c:pt idx="991" formatCode="0.00">
                  <c:v>1.0088524590163941</c:v>
                </c:pt>
                <c:pt idx="992" formatCode="0.00">
                  <c:v>1.0086885245901647</c:v>
                </c:pt>
                <c:pt idx="993" formatCode="0.00">
                  <c:v>1.0085245901639353</c:v>
                </c:pt>
                <c:pt idx="994" formatCode="0.00">
                  <c:v>1.0083606557377058</c:v>
                </c:pt>
                <c:pt idx="995" formatCode="0.00">
                  <c:v>1.0081967213114764</c:v>
                </c:pt>
                <c:pt idx="996" formatCode="0.00">
                  <c:v>1.008032786885247</c:v>
                </c:pt>
                <c:pt idx="997" formatCode="0.00">
                  <c:v>1.0078688524590176</c:v>
                </c:pt>
                <c:pt idx="998" formatCode="0.00">
                  <c:v>1.0077049180327882</c:v>
                </c:pt>
                <c:pt idx="999" formatCode="0.00">
                  <c:v>1.0075409836065587</c:v>
                </c:pt>
                <c:pt idx="1000" formatCode="0.00">
                  <c:v>1.0073770491803293</c:v>
                </c:pt>
                <c:pt idx="1001" formatCode="0.00">
                  <c:v>1.0072131147540999</c:v>
                </c:pt>
                <c:pt idx="1002" formatCode="0.00">
                  <c:v>1.0070491803278705</c:v>
                </c:pt>
                <c:pt idx="1003" formatCode="0.00">
                  <c:v>1.0068852459016411</c:v>
                </c:pt>
                <c:pt idx="1004" formatCode="0.00">
                  <c:v>1.0067213114754117</c:v>
                </c:pt>
                <c:pt idx="1005" formatCode="0.00">
                  <c:v>1.0065573770491822</c:v>
                </c:pt>
                <c:pt idx="1006" formatCode="0.00">
                  <c:v>1.0063934426229528</c:v>
                </c:pt>
                <c:pt idx="1007" formatCode="0.00">
                  <c:v>1.0062295081967234</c:v>
                </c:pt>
                <c:pt idx="1008" formatCode="0.00">
                  <c:v>1.006065573770494</c:v>
                </c:pt>
                <c:pt idx="1009" formatCode="0.00">
                  <c:v>1.0059016393442646</c:v>
                </c:pt>
                <c:pt idx="1010" formatCode="0.00">
                  <c:v>1.0057377049180352</c:v>
                </c:pt>
                <c:pt idx="1011" formatCode="0.00">
                  <c:v>1.0055737704918057</c:v>
                </c:pt>
                <c:pt idx="1012" formatCode="0.00">
                  <c:v>1.0054098360655763</c:v>
                </c:pt>
                <c:pt idx="1013" formatCode="0.00">
                  <c:v>1.0052459016393469</c:v>
                </c:pt>
                <c:pt idx="1014" formatCode="0.00">
                  <c:v>1.0050819672131175</c:v>
                </c:pt>
                <c:pt idx="1015" formatCode="0.00">
                  <c:v>1.0049180327868881</c:v>
                </c:pt>
                <c:pt idx="1016" formatCode="0.00">
                  <c:v>1.0047540983606587</c:v>
                </c:pt>
                <c:pt idx="1017" formatCode="0.00">
                  <c:v>1.0045901639344292</c:v>
                </c:pt>
                <c:pt idx="1018" formatCode="0.00">
                  <c:v>1.0044262295081998</c:v>
                </c:pt>
                <c:pt idx="1019" formatCode="0.00">
                  <c:v>1.0042622950819704</c:v>
                </c:pt>
                <c:pt idx="1020" formatCode="0.00">
                  <c:v>1.004098360655741</c:v>
                </c:pt>
                <c:pt idx="1021" formatCode="0.00">
                  <c:v>1.0039344262295116</c:v>
                </c:pt>
                <c:pt idx="1022" formatCode="0.00">
                  <c:v>1.0037704918032821</c:v>
                </c:pt>
                <c:pt idx="1023" formatCode="0.00">
                  <c:v>1.0036065573770527</c:v>
                </c:pt>
                <c:pt idx="1024" formatCode="0.00">
                  <c:v>1.0034426229508233</c:v>
                </c:pt>
                <c:pt idx="1025" formatCode="0.00">
                  <c:v>1.0032786885245939</c:v>
                </c:pt>
                <c:pt idx="1026" formatCode="0.00">
                  <c:v>1.0031147540983645</c:v>
                </c:pt>
                <c:pt idx="1027" formatCode="0.00">
                  <c:v>1.0029508196721351</c:v>
                </c:pt>
                <c:pt idx="1028" formatCode="0.00">
                  <c:v>1.0027868852459056</c:v>
                </c:pt>
                <c:pt idx="1029" formatCode="0.00">
                  <c:v>1.0026229508196762</c:v>
                </c:pt>
                <c:pt idx="1030" formatCode="0.00">
                  <c:v>1.0024590163934468</c:v>
                </c:pt>
                <c:pt idx="1031" formatCode="0.00">
                  <c:v>1.0022950819672174</c:v>
                </c:pt>
                <c:pt idx="1032" formatCode="0.00">
                  <c:v>1.002131147540988</c:v>
                </c:pt>
                <c:pt idx="1033" formatCode="0.00">
                  <c:v>1.0019672131147586</c:v>
                </c:pt>
                <c:pt idx="1034" formatCode="0.00">
                  <c:v>1.0018032786885291</c:v>
                </c:pt>
                <c:pt idx="1035" formatCode="0.00">
                  <c:v>1.0016393442622997</c:v>
                </c:pt>
                <c:pt idx="1036" formatCode="0.00">
                  <c:v>1.0014754098360703</c:v>
                </c:pt>
                <c:pt idx="1037" formatCode="0.00">
                  <c:v>1.0013114754098409</c:v>
                </c:pt>
                <c:pt idx="1038" formatCode="0.00">
                  <c:v>1.0011475409836115</c:v>
                </c:pt>
                <c:pt idx="1039" formatCode="0.00">
                  <c:v>1.0009836065573821</c:v>
                </c:pt>
                <c:pt idx="1040" formatCode="0.00">
                  <c:v>1.0008196721311526</c:v>
                </c:pt>
                <c:pt idx="1041" formatCode="0.00">
                  <c:v>1.0006557377049232</c:v>
                </c:pt>
                <c:pt idx="1042" formatCode="0.00">
                  <c:v>1.0004918032786938</c:v>
                </c:pt>
                <c:pt idx="1043" formatCode="0.00">
                  <c:v>1.0003278688524644</c:v>
                </c:pt>
                <c:pt idx="1044" formatCode="0.00">
                  <c:v>1.000163934426235</c:v>
                </c:pt>
                <c:pt idx="1045" formatCode="0.00">
                  <c:v>1.0000000000000056</c:v>
                </c:pt>
                <c:pt idx="1046" formatCode="0.00">
                  <c:v>0.99983606557377602</c:v>
                </c:pt>
                <c:pt idx="1047" formatCode="0.00">
                  <c:v>0.99967213114754649</c:v>
                </c:pt>
                <c:pt idx="1048" formatCode="0.00">
                  <c:v>0.99950819672131697</c:v>
                </c:pt>
                <c:pt idx="1049" formatCode="0.00">
                  <c:v>0.99934426229508744</c:v>
                </c:pt>
                <c:pt idx="1050" formatCode="0.00">
                  <c:v>0.99918032786885791</c:v>
                </c:pt>
                <c:pt idx="1051" formatCode="0.00">
                  <c:v>0.99901639344262838</c:v>
                </c:pt>
                <c:pt idx="1052" formatCode="0.00">
                  <c:v>0.99885245901639885</c:v>
                </c:pt>
                <c:pt idx="1053" formatCode="0.00">
                  <c:v>0.99868852459016932</c:v>
                </c:pt>
                <c:pt idx="1054" formatCode="0.00">
                  <c:v>0.9985245901639398</c:v>
                </c:pt>
                <c:pt idx="1055" formatCode="0.00">
                  <c:v>0.99836065573771027</c:v>
                </c:pt>
                <c:pt idx="1056" formatCode="0.00">
                  <c:v>0.99819672131148074</c:v>
                </c:pt>
                <c:pt idx="1057" formatCode="0.00">
                  <c:v>0.99803278688525121</c:v>
                </c:pt>
                <c:pt idx="1058" formatCode="0.00">
                  <c:v>0.99786885245902168</c:v>
                </c:pt>
                <c:pt idx="1059" formatCode="0.00">
                  <c:v>0.99770491803279215</c:v>
                </c:pt>
                <c:pt idx="1060" formatCode="0.00">
                  <c:v>0.99754098360656263</c:v>
                </c:pt>
                <c:pt idx="1061" formatCode="0.00">
                  <c:v>0.9973770491803331</c:v>
                </c:pt>
                <c:pt idx="1062" formatCode="0.00">
                  <c:v>0.99721311475410357</c:v>
                </c:pt>
                <c:pt idx="1063" formatCode="0.00">
                  <c:v>0.99704918032787404</c:v>
                </c:pt>
                <c:pt idx="1064" formatCode="0.00">
                  <c:v>0.99688524590164451</c:v>
                </c:pt>
                <c:pt idx="1065" formatCode="0.00">
                  <c:v>0.99672131147541498</c:v>
                </c:pt>
                <c:pt idx="1066" formatCode="0.00">
                  <c:v>0.99655737704918546</c:v>
                </c:pt>
                <c:pt idx="1067" formatCode="0.00">
                  <c:v>0.99639344262295593</c:v>
                </c:pt>
                <c:pt idx="1068" formatCode="0.00">
                  <c:v>0.9962295081967264</c:v>
                </c:pt>
                <c:pt idx="1069" formatCode="0.00">
                  <c:v>0.99606557377049687</c:v>
                </c:pt>
                <c:pt idx="1070" formatCode="0.00">
                  <c:v>0.99590163934426734</c:v>
                </c:pt>
                <c:pt idx="1071" formatCode="0.00">
                  <c:v>0.99573770491803781</c:v>
                </c:pt>
                <c:pt idx="1072" formatCode="0.00">
                  <c:v>0.99557377049180829</c:v>
                </c:pt>
                <c:pt idx="1073" formatCode="0.00">
                  <c:v>0.99540983606557876</c:v>
                </c:pt>
                <c:pt idx="1074" formatCode="0.00">
                  <c:v>0.99524590163934923</c:v>
                </c:pt>
                <c:pt idx="1075" formatCode="0.00">
                  <c:v>0.9950819672131197</c:v>
                </c:pt>
                <c:pt idx="1076" formatCode="0.00">
                  <c:v>0.99491803278689017</c:v>
                </c:pt>
                <c:pt idx="1077" formatCode="0.00">
                  <c:v>0.99475409836066064</c:v>
                </c:pt>
                <c:pt idx="1078" formatCode="0.00">
                  <c:v>0.99459016393443112</c:v>
                </c:pt>
                <c:pt idx="1079" formatCode="0.00">
                  <c:v>0.99442622950820159</c:v>
                </c:pt>
                <c:pt idx="1080" formatCode="0.00">
                  <c:v>0.99426229508197206</c:v>
                </c:pt>
                <c:pt idx="1081" formatCode="0.00">
                  <c:v>0.99409836065574253</c:v>
                </c:pt>
                <c:pt idx="1082" formatCode="0.00">
                  <c:v>0.993934426229513</c:v>
                </c:pt>
                <c:pt idx="1083" formatCode="0.00">
                  <c:v>0.99377049180328347</c:v>
                </c:pt>
                <c:pt idx="1084" formatCode="0.00">
                  <c:v>0.99360655737705394</c:v>
                </c:pt>
                <c:pt idx="1085" formatCode="0.00">
                  <c:v>0.99344262295082442</c:v>
                </c:pt>
                <c:pt idx="1086" formatCode="0.00">
                  <c:v>0.99327868852459489</c:v>
                </c:pt>
                <c:pt idx="1087" formatCode="0.00">
                  <c:v>0.99311475409836536</c:v>
                </c:pt>
                <c:pt idx="1088" formatCode="0.00">
                  <c:v>0.99295081967213583</c:v>
                </c:pt>
                <c:pt idx="1089" formatCode="0.00">
                  <c:v>0.9927868852459063</c:v>
                </c:pt>
                <c:pt idx="1090" formatCode="0.00">
                  <c:v>0.99262295081967677</c:v>
                </c:pt>
                <c:pt idx="1091" formatCode="0.00">
                  <c:v>0.99245901639344725</c:v>
                </c:pt>
                <c:pt idx="1092" formatCode="0.00">
                  <c:v>0.99229508196721772</c:v>
                </c:pt>
                <c:pt idx="1093" formatCode="0.00">
                  <c:v>0.99213114754098819</c:v>
                </c:pt>
                <c:pt idx="1094" formatCode="0.00">
                  <c:v>0.99196721311475866</c:v>
                </c:pt>
                <c:pt idx="1095" formatCode="0.00">
                  <c:v>0.99180327868852913</c:v>
                </c:pt>
                <c:pt idx="1096" formatCode="0.00">
                  <c:v>0.9916393442622996</c:v>
                </c:pt>
                <c:pt idx="1097" formatCode="0.00">
                  <c:v>0.99147540983607008</c:v>
                </c:pt>
                <c:pt idx="1098" formatCode="0.00">
                  <c:v>0.99131147540984055</c:v>
                </c:pt>
                <c:pt idx="1099" formatCode="0.00">
                  <c:v>0.99114754098361102</c:v>
                </c:pt>
                <c:pt idx="1100" formatCode="0.00">
                  <c:v>0.99098360655738149</c:v>
                </c:pt>
                <c:pt idx="1101" formatCode="0.00">
                  <c:v>0.99081967213115196</c:v>
                </c:pt>
                <c:pt idx="1102" formatCode="0.00">
                  <c:v>0.99065573770492243</c:v>
                </c:pt>
                <c:pt idx="1103" formatCode="0.00">
                  <c:v>0.99049180327869291</c:v>
                </c:pt>
                <c:pt idx="1104" formatCode="0.00">
                  <c:v>0.99032786885246338</c:v>
                </c:pt>
                <c:pt idx="1105" formatCode="0.00">
                  <c:v>0.99016393442623385</c:v>
                </c:pt>
                <c:pt idx="1106" formatCode="0.00">
                  <c:v>0.99000000000000432</c:v>
                </c:pt>
                <c:pt idx="1107" formatCode="0.00">
                  <c:v>0.98983606557377479</c:v>
                </c:pt>
                <c:pt idx="1108" formatCode="0.00">
                  <c:v>0.98967213114754526</c:v>
                </c:pt>
                <c:pt idx="1109" formatCode="0.00">
                  <c:v>0.98950819672131574</c:v>
                </c:pt>
                <c:pt idx="1110" formatCode="0.00">
                  <c:v>0.98934426229508621</c:v>
                </c:pt>
                <c:pt idx="1111" formatCode="0.00">
                  <c:v>0.98918032786885668</c:v>
                </c:pt>
                <c:pt idx="1112" formatCode="0.00">
                  <c:v>0.98901639344262715</c:v>
                </c:pt>
                <c:pt idx="1113" formatCode="0.00">
                  <c:v>0.98885245901639762</c:v>
                </c:pt>
                <c:pt idx="1114" formatCode="0.00">
                  <c:v>0.98868852459016809</c:v>
                </c:pt>
                <c:pt idx="1115" formatCode="0.00">
                  <c:v>0.98852459016393857</c:v>
                </c:pt>
                <c:pt idx="1116" formatCode="0.00">
                  <c:v>0.98836065573770904</c:v>
                </c:pt>
                <c:pt idx="1117" formatCode="0.00">
                  <c:v>0.98819672131147951</c:v>
                </c:pt>
                <c:pt idx="1118" formatCode="0.00">
                  <c:v>0.98803278688524998</c:v>
                </c:pt>
                <c:pt idx="1119" formatCode="0.00">
                  <c:v>0.98786885245902045</c:v>
                </c:pt>
                <c:pt idx="1120" formatCode="0.00">
                  <c:v>0.98770491803279092</c:v>
                </c:pt>
                <c:pt idx="1121" formatCode="0.00">
                  <c:v>0.9875409836065614</c:v>
                </c:pt>
                <c:pt idx="1122" formatCode="0.00">
                  <c:v>0.98737704918033187</c:v>
                </c:pt>
                <c:pt idx="1123" formatCode="0.00">
                  <c:v>0.98721311475410234</c:v>
                </c:pt>
                <c:pt idx="1124" formatCode="0.00">
                  <c:v>0.98704918032787281</c:v>
                </c:pt>
                <c:pt idx="1125" formatCode="0.00">
                  <c:v>0.98688524590164328</c:v>
                </c:pt>
                <c:pt idx="1126" formatCode="0.00">
                  <c:v>0.98672131147541375</c:v>
                </c:pt>
                <c:pt idx="1127" formatCode="0.00">
                  <c:v>0.98655737704918423</c:v>
                </c:pt>
                <c:pt idx="1128" formatCode="0.00">
                  <c:v>0.9863934426229547</c:v>
                </c:pt>
                <c:pt idx="1129" formatCode="0.00">
                  <c:v>0.98622950819672517</c:v>
                </c:pt>
                <c:pt idx="1130" formatCode="0.00">
                  <c:v>0.98606557377049564</c:v>
                </c:pt>
                <c:pt idx="1131" formatCode="0.00">
                  <c:v>0.98590163934426611</c:v>
                </c:pt>
                <c:pt idx="1132" formatCode="0.00">
                  <c:v>0.98573770491803658</c:v>
                </c:pt>
                <c:pt idx="1133" formatCode="0.00">
                  <c:v>0.98557377049180706</c:v>
                </c:pt>
                <c:pt idx="1134" formatCode="0.00">
                  <c:v>0.98540983606557753</c:v>
                </c:pt>
                <c:pt idx="1135" formatCode="0.00">
                  <c:v>0.985245901639348</c:v>
                </c:pt>
                <c:pt idx="1136" formatCode="0.00">
                  <c:v>0.98508196721311847</c:v>
                </c:pt>
                <c:pt idx="1137" formatCode="0.00">
                  <c:v>0.98491803278688894</c:v>
                </c:pt>
                <c:pt idx="1138" formatCode="0.00">
                  <c:v>0.98475409836065941</c:v>
                </c:pt>
                <c:pt idx="1139" formatCode="0.00">
                  <c:v>0.98459016393442989</c:v>
                </c:pt>
                <c:pt idx="1140" formatCode="0.00">
                  <c:v>0.98442622950820036</c:v>
                </c:pt>
                <c:pt idx="1141" formatCode="0.00">
                  <c:v>0.98426229508197083</c:v>
                </c:pt>
                <c:pt idx="1142" formatCode="0.00">
                  <c:v>0.9840983606557413</c:v>
                </c:pt>
                <c:pt idx="1143" formatCode="0.00">
                  <c:v>0.98393442622951177</c:v>
                </c:pt>
                <c:pt idx="1144" formatCode="0.00">
                  <c:v>0.98377049180328224</c:v>
                </c:pt>
                <c:pt idx="1145" formatCode="0.00">
                  <c:v>0.98360655737705271</c:v>
                </c:pt>
                <c:pt idx="1146" formatCode="0.00">
                  <c:v>0.98344262295082319</c:v>
                </c:pt>
                <c:pt idx="1147" formatCode="0.00">
                  <c:v>0.98327868852459366</c:v>
                </c:pt>
                <c:pt idx="1148" formatCode="0.00">
                  <c:v>0.98311475409836413</c:v>
                </c:pt>
                <c:pt idx="1149" formatCode="0.00">
                  <c:v>0.9829508196721346</c:v>
                </c:pt>
                <c:pt idx="1150" formatCode="0.00">
                  <c:v>0.98278688524590507</c:v>
                </c:pt>
                <c:pt idx="1151" formatCode="0.00">
                  <c:v>0.98262295081967554</c:v>
                </c:pt>
                <c:pt idx="1152" formatCode="0.00">
                  <c:v>0.98245901639344602</c:v>
                </c:pt>
                <c:pt idx="1153" formatCode="0.00">
                  <c:v>0.98229508196721649</c:v>
                </c:pt>
                <c:pt idx="1154" formatCode="0.00">
                  <c:v>0.98213114754098696</c:v>
                </c:pt>
                <c:pt idx="1155" formatCode="0.00">
                  <c:v>0.98196721311475743</c:v>
                </c:pt>
                <c:pt idx="1156" formatCode="0.00">
                  <c:v>0.9818032786885279</c:v>
                </c:pt>
                <c:pt idx="1157" formatCode="0.00">
                  <c:v>0.98163934426229837</c:v>
                </c:pt>
                <c:pt idx="1158" formatCode="0.00">
                  <c:v>0.98147540983606885</c:v>
                </c:pt>
                <c:pt idx="1159" formatCode="0.00">
                  <c:v>0.98131147540983932</c:v>
                </c:pt>
                <c:pt idx="1160" formatCode="0.00">
                  <c:v>0.98114754098360979</c:v>
                </c:pt>
                <c:pt idx="1161" formatCode="0.00">
                  <c:v>0.98098360655738026</c:v>
                </c:pt>
                <c:pt idx="1162" formatCode="0.00">
                  <c:v>0.98081967213115073</c:v>
                </c:pt>
                <c:pt idx="1163" formatCode="0.00">
                  <c:v>0.9806557377049212</c:v>
                </c:pt>
                <c:pt idx="1164" formatCode="0.00">
                  <c:v>0.98049180327869168</c:v>
                </c:pt>
                <c:pt idx="1165" formatCode="0.00">
                  <c:v>0.98032786885246215</c:v>
                </c:pt>
                <c:pt idx="1166" formatCode="0.00">
                  <c:v>0.98016393442623262</c:v>
                </c:pt>
                <c:pt idx="1167" formatCode="0.000">
                  <c:v>0.98</c:v>
                </c:pt>
              </c:numCache>
            </c:numRef>
          </c:val>
          <c:extLst>
            <c:ext xmlns:c16="http://schemas.microsoft.com/office/drawing/2014/chart" uri="{C3380CC4-5D6E-409C-BE32-E72D297353CC}">
              <c16:uniqueId val="{00000003-E460-4098-8665-6B897043FBD4}"/>
            </c:ext>
          </c:extLst>
        </c:ser>
        <c:dLbls>
          <c:showLegendKey val="0"/>
          <c:showVal val="0"/>
          <c:showCatName val="0"/>
          <c:showSerName val="0"/>
          <c:showPercent val="0"/>
          <c:showBubbleSize val="0"/>
        </c:dLbls>
        <c:axId val="1112017648"/>
        <c:axId val="1112020272"/>
      </c:areaChart>
      <c:lineChart>
        <c:grouping val="standard"/>
        <c:varyColors val="0"/>
        <c:ser>
          <c:idx val="0"/>
          <c:order val="0"/>
          <c:tx>
            <c:v>GBP/EUR</c:v>
          </c:tx>
          <c:spPr>
            <a:ln w="19050" cap="rnd">
              <a:solidFill>
                <a:sysClr val="windowText" lastClr="000000"/>
              </a:solidFill>
              <a:round/>
            </a:ln>
            <a:effectLst/>
          </c:spPr>
          <c:marker>
            <c:symbol val="none"/>
          </c:marker>
          <c:dPt>
            <c:idx val="339"/>
            <c:marker>
              <c:symbol val="none"/>
            </c:marker>
            <c:bubble3D val="0"/>
            <c:spPr>
              <a:ln w="19050" cap="rnd">
                <a:solidFill>
                  <a:sysClr val="windowText" lastClr="000000"/>
                </a:solidFill>
                <a:round/>
              </a:ln>
              <a:effectLst/>
            </c:spPr>
            <c:extLst>
              <c:ext xmlns:c16="http://schemas.microsoft.com/office/drawing/2014/chart" uri="{C3380CC4-5D6E-409C-BE32-E72D297353CC}">
                <c16:uniqueId val="{00000005-E460-4098-8665-6B897043FBD4}"/>
              </c:ext>
            </c:extLst>
          </c:dPt>
          <c:dPt>
            <c:idx val="340"/>
            <c:marker>
              <c:symbol val="none"/>
            </c:marker>
            <c:bubble3D val="0"/>
            <c:spPr>
              <a:ln w="19050" cap="rnd">
                <a:solidFill>
                  <a:schemeClr val="tx1"/>
                </a:solidFill>
                <a:round/>
              </a:ln>
              <a:effectLst/>
            </c:spPr>
            <c:extLst>
              <c:ext xmlns:c16="http://schemas.microsoft.com/office/drawing/2014/chart" uri="{C3380CC4-5D6E-409C-BE32-E72D297353CC}">
                <c16:uniqueId val="{00000007-E460-4098-8665-6B897043FBD4}"/>
              </c:ext>
            </c:extLst>
          </c:dPt>
          <c:dPt>
            <c:idx val="341"/>
            <c:marker>
              <c:symbol val="none"/>
            </c:marker>
            <c:bubble3D val="0"/>
            <c:spPr>
              <a:ln w="19050" cap="rnd">
                <a:solidFill>
                  <a:schemeClr val="tx1"/>
                </a:solidFill>
                <a:round/>
              </a:ln>
              <a:effectLst/>
            </c:spPr>
            <c:extLst>
              <c:ext xmlns:c16="http://schemas.microsoft.com/office/drawing/2014/chart" uri="{C3380CC4-5D6E-409C-BE32-E72D297353CC}">
                <c16:uniqueId val="{00000009-E460-4098-8665-6B897043FBD4}"/>
              </c:ext>
            </c:extLst>
          </c:dPt>
          <c:cat>
            <c:numRef>
              <c:f>'GBPEUR Oxford (2)'!$B$4:$B$1200</c:f>
              <c:numCache>
                <c:formatCode>m/d/yyyy</c:formatCode>
                <c:ptCount val="1197"/>
                <c:pt idx="0">
                  <c:v>43192</c:v>
                </c:pt>
                <c:pt idx="1">
                  <c:v>43193</c:v>
                </c:pt>
                <c:pt idx="2">
                  <c:v>43194</c:v>
                </c:pt>
                <c:pt idx="3">
                  <c:v>43195</c:v>
                </c:pt>
                <c:pt idx="4">
                  <c:v>43196</c:v>
                </c:pt>
                <c:pt idx="5">
                  <c:v>43199</c:v>
                </c:pt>
                <c:pt idx="6">
                  <c:v>43200</c:v>
                </c:pt>
                <c:pt idx="7">
                  <c:v>43201</c:v>
                </c:pt>
                <c:pt idx="8">
                  <c:v>43202</c:v>
                </c:pt>
                <c:pt idx="9">
                  <c:v>43203</c:v>
                </c:pt>
                <c:pt idx="10">
                  <c:v>43206</c:v>
                </c:pt>
                <c:pt idx="11">
                  <c:v>43207</c:v>
                </c:pt>
                <c:pt idx="12">
                  <c:v>43208</c:v>
                </c:pt>
                <c:pt idx="13">
                  <c:v>43209</c:v>
                </c:pt>
                <c:pt idx="14">
                  <c:v>43210</c:v>
                </c:pt>
                <c:pt idx="15">
                  <c:v>43213</c:v>
                </c:pt>
                <c:pt idx="16">
                  <c:v>43214</c:v>
                </c:pt>
                <c:pt idx="17">
                  <c:v>43215</c:v>
                </c:pt>
                <c:pt idx="18">
                  <c:v>43216</c:v>
                </c:pt>
                <c:pt idx="19">
                  <c:v>43217</c:v>
                </c:pt>
                <c:pt idx="20">
                  <c:v>43220</c:v>
                </c:pt>
                <c:pt idx="21">
                  <c:v>43221</c:v>
                </c:pt>
                <c:pt idx="22">
                  <c:v>43222</c:v>
                </c:pt>
                <c:pt idx="23">
                  <c:v>43223</c:v>
                </c:pt>
                <c:pt idx="24">
                  <c:v>43224</c:v>
                </c:pt>
                <c:pt idx="25">
                  <c:v>43227</c:v>
                </c:pt>
                <c:pt idx="26">
                  <c:v>43228</c:v>
                </c:pt>
                <c:pt idx="27">
                  <c:v>43229</c:v>
                </c:pt>
                <c:pt idx="28">
                  <c:v>43230</c:v>
                </c:pt>
                <c:pt idx="29">
                  <c:v>43231</c:v>
                </c:pt>
                <c:pt idx="30">
                  <c:v>43234</c:v>
                </c:pt>
                <c:pt idx="31">
                  <c:v>43235</c:v>
                </c:pt>
                <c:pt idx="32">
                  <c:v>43236</c:v>
                </c:pt>
                <c:pt idx="33">
                  <c:v>43237</c:v>
                </c:pt>
                <c:pt idx="34">
                  <c:v>43238</c:v>
                </c:pt>
                <c:pt idx="35">
                  <c:v>43241</c:v>
                </c:pt>
                <c:pt idx="36">
                  <c:v>43242</c:v>
                </c:pt>
                <c:pt idx="37">
                  <c:v>43243</c:v>
                </c:pt>
                <c:pt idx="38">
                  <c:v>43244</c:v>
                </c:pt>
                <c:pt idx="39">
                  <c:v>43245</c:v>
                </c:pt>
                <c:pt idx="40">
                  <c:v>43248</c:v>
                </c:pt>
                <c:pt idx="41">
                  <c:v>43249</c:v>
                </c:pt>
                <c:pt idx="42">
                  <c:v>43250</c:v>
                </c:pt>
                <c:pt idx="43">
                  <c:v>43251</c:v>
                </c:pt>
                <c:pt idx="44">
                  <c:v>43252</c:v>
                </c:pt>
                <c:pt idx="45">
                  <c:v>43255</c:v>
                </c:pt>
                <c:pt idx="46">
                  <c:v>43256</c:v>
                </c:pt>
                <c:pt idx="47">
                  <c:v>43257</c:v>
                </c:pt>
                <c:pt idx="48">
                  <c:v>43258</c:v>
                </c:pt>
                <c:pt idx="49">
                  <c:v>43259</c:v>
                </c:pt>
                <c:pt idx="50">
                  <c:v>43262</c:v>
                </c:pt>
                <c:pt idx="51">
                  <c:v>43263</c:v>
                </c:pt>
                <c:pt idx="52">
                  <c:v>43264</c:v>
                </c:pt>
                <c:pt idx="53">
                  <c:v>43265</c:v>
                </c:pt>
                <c:pt idx="54">
                  <c:v>43266</c:v>
                </c:pt>
                <c:pt idx="55">
                  <c:v>43269</c:v>
                </c:pt>
                <c:pt idx="56">
                  <c:v>43270</c:v>
                </c:pt>
                <c:pt idx="57">
                  <c:v>43271</c:v>
                </c:pt>
                <c:pt idx="58">
                  <c:v>43272</c:v>
                </c:pt>
                <c:pt idx="59">
                  <c:v>43273</c:v>
                </c:pt>
                <c:pt idx="60">
                  <c:v>43276</c:v>
                </c:pt>
                <c:pt idx="61">
                  <c:v>43277</c:v>
                </c:pt>
                <c:pt idx="62">
                  <c:v>43278</c:v>
                </c:pt>
                <c:pt idx="63">
                  <c:v>43279</c:v>
                </c:pt>
                <c:pt idx="64">
                  <c:v>43280</c:v>
                </c:pt>
                <c:pt idx="65">
                  <c:v>43283</c:v>
                </c:pt>
                <c:pt idx="66">
                  <c:v>43284</c:v>
                </c:pt>
                <c:pt idx="67">
                  <c:v>43285</c:v>
                </c:pt>
                <c:pt idx="68">
                  <c:v>43286</c:v>
                </c:pt>
                <c:pt idx="69">
                  <c:v>43287</c:v>
                </c:pt>
                <c:pt idx="70">
                  <c:v>43290</c:v>
                </c:pt>
                <c:pt idx="71">
                  <c:v>43291</c:v>
                </c:pt>
                <c:pt idx="72">
                  <c:v>43292</c:v>
                </c:pt>
                <c:pt idx="73">
                  <c:v>43293</c:v>
                </c:pt>
                <c:pt idx="74">
                  <c:v>43294</c:v>
                </c:pt>
                <c:pt idx="75">
                  <c:v>43297</c:v>
                </c:pt>
                <c:pt idx="76">
                  <c:v>43298</c:v>
                </c:pt>
                <c:pt idx="77">
                  <c:v>43299</c:v>
                </c:pt>
                <c:pt idx="78">
                  <c:v>43300</c:v>
                </c:pt>
                <c:pt idx="79">
                  <c:v>43301</c:v>
                </c:pt>
                <c:pt idx="80">
                  <c:v>43304</c:v>
                </c:pt>
                <c:pt idx="81">
                  <c:v>43305</c:v>
                </c:pt>
                <c:pt idx="82">
                  <c:v>43306</c:v>
                </c:pt>
                <c:pt idx="83">
                  <c:v>43307</c:v>
                </c:pt>
                <c:pt idx="84">
                  <c:v>43308</c:v>
                </c:pt>
                <c:pt idx="85">
                  <c:v>43311</c:v>
                </c:pt>
                <c:pt idx="86">
                  <c:v>43312</c:v>
                </c:pt>
                <c:pt idx="87">
                  <c:v>43313</c:v>
                </c:pt>
                <c:pt idx="88">
                  <c:v>43314</c:v>
                </c:pt>
                <c:pt idx="89">
                  <c:v>43315</c:v>
                </c:pt>
                <c:pt idx="90">
                  <c:v>43318</c:v>
                </c:pt>
                <c:pt idx="91">
                  <c:v>43319</c:v>
                </c:pt>
                <c:pt idx="92">
                  <c:v>43320</c:v>
                </c:pt>
                <c:pt idx="93">
                  <c:v>43321</c:v>
                </c:pt>
                <c:pt idx="94">
                  <c:v>43322</c:v>
                </c:pt>
                <c:pt idx="95">
                  <c:v>43325</c:v>
                </c:pt>
                <c:pt idx="96">
                  <c:v>43326</c:v>
                </c:pt>
                <c:pt idx="97">
                  <c:v>43327</c:v>
                </c:pt>
                <c:pt idx="98">
                  <c:v>43328</c:v>
                </c:pt>
                <c:pt idx="99">
                  <c:v>43329</c:v>
                </c:pt>
                <c:pt idx="100">
                  <c:v>43332</c:v>
                </c:pt>
                <c:pt idx="101">
                  <c:v>43333</c:v>
                </c:pt>
                <c:pt idx="102">
                  <c:v>43334</c:v>
                </c:pt>
                <c:pt idx="103">
                  <c:v>43335</c:v>
                </c:pt>
                <c:pt idx="104">
                  <c:v>43336</c:v>
                </c:pt>
                <c:pt idx="105">
                  <c:v>43339</c:v>
                </c:pt>
                <c:pt idx="106">
                  <c:v>43340</c:v>
                </c:pt>
                <c:pt idx="107">
                  <c:v>43341</c:v>
                </c:pt>
                <c:pt idx="108">
                  <c:v>43342</c:v>
                </c:pt>
                <c:pt idx="109">
                  <c:v>43343</c:v>
                </c:pt>
                <c:pt idx="110">
                  <c:v>43346</c:v>
                </c:pt>
                <c:pt idx="111">
                  <c:v>43347</c:v>
                </c:pt>
                <c:pt idx="112">
                  <c:v>43348</c:v>
                </c:pt>
                <c:pt idx="113">
                  <c:v>43349</c:v>
                </c:pt>
                <c:pt idx="114">
                  <c:v>43350</c:v>
                </c:pt>
                <c:pt idx="115">
                  <c:v>43353</c:v>
                </c:pt>
                <c:pt idx="116">
                  <c:v>43354</c:v>
                </c:pt>
                <c:pt idx="117">
                  <c:v>43355</c:v>
                </c:pt>
                <c:pt idx="118">
                  <c:v>43356</c:v>
                </c:pt>
                <c:pt idx="119">
                  <c:v>43357</c:v>
                </c:pt>
                <c:pt idx="120">
                  <c:v>43360</c:v>
                </c:pt>
                <c:pt idx="121">
                  <c:v>43361</c:v>
                </c:pt>
                <c:pt idx="122">
                  <c:v>43362</c:v>
                </c:pt>
                <c:pt idx="123">
                  <c:v>43363</c:v>
                </c:pt>
                <c:pt idx="124">
                  <c:v>43364</c:v>
                </c:pt>
                <c:pt idx="125">
                  <c:v>43367</c:v>
                </c:pt>
                <c:pt idx="126">
                  <c:v>43368</c:v>
                </c:pt>
                <c:pt idx="127">
                  <c:v>43369</c:v>
                </c:pt>
                <c:pt idx="128">
                  <c:v>43370</c:v>
                </c:pt>
                <c:pt idx="129">
                  <c:v>43371</c:v>
                </c:pt>
                <c:pt idx="130">
                  <c:v>43374</c:v>
                </c:pt>
                <c:pt idx="131">
                  <c:v>43375</c:v>
                </c:pt>
                <c:pt idx="132">
                  <c:v>43376</c:v>
                </c:pt>
                <c:pt idx="133">
                  <c:v>43377</c:v>
                </c:pt>
                <c:pt idx="134">
                  <c:v>43378</c:v>
                </c:pt>
                <c:pt idx="135">
                  <c:v>43381</c:v>
                </c:pt>
                <c:pt idx="136">
                  <c:v>43382</c:v>
                </c:pt>
                <c:pt idx="137">
                  <c:v>43383</c:v>
                </c:pt>
                <c:pt idx="138">
                  <c:v>43384</c:v>
                </c:pt>
                <c:pt idx="139">
                  <c:v>43385</c:v>
                </c:pt>
                <c:pt idx="140">
                  <c:v>43388</c:v>
                </c:pt>
                <c:pt idx="141">
                  <c:v>43389</c:v>
                </c:pt>
                <c:pt idx="142">
                  <c:v>43390</c:v>
                </c:pt>
                <c:pt idx="143">
                  <c:v>43391</c:v>
                </c:pt>
                <c:pt idx="144">
                  <c:v>43392</c:v>
                </c:pt>
                <c:pt idx="145">
                  <c:v>43395</c:v>
                </c:pt>
                <c:pt idx="146">
                  <c:v>43396</c:v>
                </c:pt>
                <c:pt idx="147">
                  <c:v>43397</c:v>
                </c:pt>
                <c:pt idx="148">
                  <c:v>43398</c:v>
                </c:pt>
                <c:pt idx="149">
                  <c:v>43399</c:v>
                </c:pt>
                <c:pt idx="150">
                  <c:v>43402</c:v>
                </c:pt>
                <c:pt idx="151">
                  <c:v>43403</c:v>
                </c:pt>
                <c:pt idx="152">
                  <c:v>43404</c:v>
                </c:pt>
                <c:pt idx="153">
                  <c:v>43405</c:v>
                </c:pt>
                <c:pt idx="154">
                  <c:v>43406</c:v>
                </c:pt>
                <c:pt idx="155">
                  <c:v>43409</c:v>
                </c:pt>
                <c:pt idx="156">
                  <c:v>43410</c:v>
                </c:pt>
                <c:pt idx="157">
                  <c:v>43411</c:v>
                </c:pt>
                <c:pt idx="158">
                  <c:v>43412</c:v>
                </c:pt>
                <c:pt idx="159">
                  <c:v>43413</c:v>
                </c:pt>
                <c:pt idx="160">
                  <c:v>43416</c:v>
                </c:pt>
                <c:pt idx="161">
                  <c:v>43417</c:v>
                </c:pt>
                <c:pt idx="162">
                  <c:v>43418</c:v>
                </c:pt>
                <c:pt idx="163">
                  <c:v>43419</c:v>
                </c:pt>
                <c:pt idx="164">
                  <c:v>43420</c:v>
                </c:pt>
                <c:pt idx="165">
                  <c:v>43423</c:v>
                </c:pt>
                <c:pt idx="166">
                  <c:v>43424</c:v>
                </c:pt>
                <c:pt idx="167">
                  <c:v>43425</c:v>
                </c:pt>
                <c:pt idx="168">
                  <c:v>43426</c:v>
                </c:pt>
                <c:pt idx="169">
                  <c:v>43427</c:v>
                </c:pt>
                <c:pt idx="170">
                  <c:v>43430</c:v>
                </c:pt>
                <c:pt idx="171">
                  <c:v>43431</c:v>
                </c:pt>
                <c:pt idx="172">
                  <c:v>43432</c:v>
                </c:pt>
                <c:pt idx="173">
                  <c:v>43433</c:v>
                </c:pt>
                <c:pt idx="174">
                  <c:v>43434</c:v>
                </c:pt>
                <c:pt idx="175">
                  <c:v>43437</c:v>
                </c:pt>
                <c:pt idx="176">
                  <c:v>43438</c:v>
                </c:pt>
                <c:pt idx="177">
                  <c:v>43439</c:v>
                </c:pt>
                <c:pt idx="178">
                  <c:v>43440</c:v>
                </c:pt>
                <c:pt idx="179">
                  <c:v>43441</c:v>
                </c:pt>
                <c:pt idx="180">
                  <c:v>43444</c:v>
                </c:pt>
                <c:pt idx="181">
                  <c:v>43445</c:v>
                </c:pt>
                <c:pt idx="182">
                  <c:v>43446</c:v>
                </c:pt>
                <c:pt idx="183">
                  <c:v>43447</c:v>
                </c:pt>
                <c:pt idx="184">
                  <c:v>43448</c:v>
                </c:pt>
                <c:pt idx="185">
                  <c:v>43451</c:v>
                </c:pt>
                <c:pt idx="186">
                  <c:v>43452</c:v>
                </c:pt>
                <c:pt idx="187">
                  <c:v>43453</c:v>
                </c:pt>
                <c:pt idx="188">
                  <c:v>43454</c:v>
                </c:pt>
                <c:pt idx="189">
                  <c:v>43455</c:v>
                </c:pt>
                <c:pt idx="190">
                  <c:v>43458</c:v>
                </c:pt>
                <c:pt idx="191">
                  <c:v>43459</c:v>
                </c:pt>
                <c:pt idx="192">
                  <c:v>43460</c:v>
                </c:pt>
                <c:pt idx="193">
                  <c:v>43461</c:v>
                </c:pt>
                <c:pt idx="194">
                  <c:v>43462</c:v>
                </c:pt>
                <c:pt idx="195">
                  <c:v>43465</c:v>
                </c:pt>
                <c:pt idx="196">
                  <c:v>43466</c:v>
                </c:pt>
                <c:pt idx="197">
                  <c:v>43467</c:v>
                </c:pt>
                <c:pt idx="198">
                  <c:v>43468</c:v>
                </c:pt>
                <c:pt idx="199">
                  <c:v>43469</c:v>
                </c:pt>
                <c:pt idx="200">
                  <c:v>43472</c:v>
                </c:pt>
                <c:pt idx="201">
                  <c:v>43473</c:v>
                </c:pt>
                <c:pt idx="202">
                  <c:v>43474</c:v>
                </c:pt>
                <c:pt idx="203">
                  <c:v>43475</c:v>
                </c:pt>
                <c:pt idx="204">
                  <c:v>43476</c:v>
                </c:pt>
                <c:pt idx="205">
                  <c:v>43479</c:v>
                </c:pt>
                <c:pt idx="206">
                  <c:v>43480</c:v>
                </c:pt>
                <c:pt idx="207">
                  <c:v>43481</c:v>
                </c:pt>
                <c:pt idx="208">
                  <c:v>43482</c:v>
                </c:pt>
                <c:pt idx="209">
                  <c:v>43483</c:v>
                </c:pt>
                <c:pt idx="210">
                  <c:v>43486</c:v>
                </c:pt>
                <c:pt idx="211">
                  <c:v>43487</c:v>
                </c:pt>
                <c:pt idx="212">
                  <c:v>43488</c:v>
                </c:pt>
                <c:pt idx="213">
                  <c:v>43489</c:v>
                </c:pt>
                <c:pt idx="214">
                  <c:v>43490</c:v>
                </c:pt>
                <c:pt idx="215">
                  <c:v>43493</c:v>
                </c:pt>
                <c:pt idx="216">
                  <c:v>43494</c:v>
                </c:pt>
                <c:pt idx="217">
                  <c:v>43495</c:v>
                </c:pt>
                <c:pt idx="218">
                  <c:v>43496</c:v>
                </c:pt>
                <c:pt idx="219">
                  <c:v>43497</c:v>
                </c:pt>
                <c:pt idx="220">
                  <c:v>43500</c:v>
                </c:pt>
                <c:pt idx="221">
                  <c:v>43501</c:v>
                </c:pt>
                <c:pt idx="222">
                  <c:v>43502</c:v>
                </c:pt>
                <c:pt idx="223">
                  <c:v>43503</c:v>
                </c:pt>
                <c:pt idx="224">
                  <c:v>43504</c:v>
                </c:pt>
                <c:pt idx="225">
                  <c:v>43507</c:v>
                </c:pt>
                <c:pt idx="226">
                  <c:v>43508</c:v>
                </c:pt>
                <c:pt idx="227">
                  <c:v>43509</c:v>
                </c:pt>
                <c:pt idx="228">
                  <c:v>43510</c:v>
                </c:pt>
                <c:pt idx="229">
                  <c:v>43511</c:v>
                </c:pt>
                <c:pt idx="230">
                  <c:v>43514</c:v>
                </c:pt>
                <c:pt idx="231">
                  <c:v>43515</c:v>
                </c:pt>
                <c:pt idx="232">
                  <c:v>43516</c:v>
                </c:pt>
                <c:pt idx="233">
                  <c:v>43517</c:v>
                </c:pt>
                <c:pt idx="234">
                  <c:v>43518</c:v>
                </c:pt>
                <c:pt idx="235">
                  <c:v>43521</c:v>
                </c:pt>
                <c:pt idx="236">
                  <c:v>43522</c:v>
                </c:pt>
                <c:pt idx="237">
                  <c:v>43523</c:v>
                </c:pt>
                <c:pt idx="238">
                  <c:v>43524</c:v>
                </c:pt>
                <c:pt idx="239">
                  <c:v>43525</c:v>
                </c:pt>
                <c:pt idx="240">
                  <c:v>43528</c:v>
                </c:pt>
                <c:pt idx="241">
                  <c:v>43529</c:v>
                </c:pt>
                <c:pt idx="242">
                  <c:v>43530</c:v>
                </c:pt>
                <c:pt idx="243">
                  <c:v>43531</c:v>
                </c:pt>
                <c:pt idx="244">
                  <c:v>43532</c:v>
                </c:pt>
                <c:pt idx="245">
                  <c:v>43535</c:v>
                </c:pt>
                <c:pt idx="246">
                  <c:v>43536</c:v>
                </c:pt>
                <c:pt idx="247">
                  <c:v>43537</c:v>
                </c:pt>
                <c:pt idx="248">
                  <c:v>43538</c:v>
                </c:pt>
                <c:pt idx="249">
                  <c:v>43539</c:v>
                </c:pt>
                <c:pt idx="250">
                  <c:v>43542</c:v>
                </c:pt>
                <c:pt idx="251">
                  <c:v>43543</c:v>
                </c:pt>
                <c:pt idx="252">
                  <c:v>43544</c:v>
                </c:pt>
                <c:pt idx="253">
                  <c:v>43545</c:v>
                </c:pt>
                <c:pt idx="254">
                  <c:v>43546</c:v>
                </c:pt>
                <c:pt idx="255">
                  <c:v>43549</c:v>
                </c:pt>
                <c:pt idx="256">
                  <c:v>43550</c:v>
                </c:pt>
                <c:pt idx="257">
                  <c:v>43551</c:v>
                </c:pt>
                <c:pt idx="258">
                  <c:v>43552</c:v>
                </c:pt>
                <c:pt idx="259">
                  <c:v>43553</c:v>
                </c:pt>
                <c:pt idx="260">
                  <c:v>43556</c:v>
                </c:pt>
                <c:pt idx="261">
                  <c:v>43557</c:v>
                </c:pt>
                <c:pt idx="262">
                  <c:v>43558</c:v>
                </c:pt>
                <c:pt idx="263">
                  <c:v>43559</c:v>
                </c:pt>
                <c:pt idx="264">
                  <c:v>43560</c:v>
                </c:pt>
                <c:pt idx="265">
                  <c:v>43563</c:v>
                </c:pt>
                <c:pt idx="266">
                  <c:v>43564</c:v>
                </c:pt>
                <c:pt idx="267">
                  <c:v>43565</c:v>
                </c:pt>
                <c:pt idx="268">
                  <c:v>43566</c:v>
                </c:pt>
                <c:pt idx="269">
                  <c:v>43567</c:v>
                </c:pt>
                <c:pt idx="270">
                  <c:v>43570</c:v>
                </c:pt>
                <c:pt idx="271">
                  <c:v>43571</c:v>
                </c:pt>
                <c:pt idx="272">
                  <c:v>43572</c:v>
                </c:pt>
                <c:pt idx="273">
                  <c:v>43573</c:v>
                </c:pt>
                <c:pt idx="274">
                  <c:v>43574</c:v>
                </c:pt>
                <c:pt idx="275">
                  <c:v>43577</c:v>
                </c:pt>
                <c:pt idx="276">
                  <c:v>43578</c:v>
                </c:pt>
                <c:pt idx="277">
                  <c:v>43579</c:v>
                </c:pt>
                <c:pt idx="278">
                  <c:v>43580</c:v>
                </c:pt>
                <c:pt idx="279">
                  <c:v>43581</c:v>
                </c:pt>
                <c:pt idx="280">
                  <c:v>43584</c:v>
                </c:pt>
                <c:pt idx="281">
                  <c:v>43585</c:v>
                </c:pt>
                <c:pt idx="282">
                  <c:v>43586</c:v>
                </c:pt>
                <c:pt idx="283">
                  <c:v>43587</c:v>
                </c:pt>
                <c:pt idx="284">
                  <c:v>43588</c:v>
                </c:pt>
                <c:pt idx="285">
                  <c:v>43591</c:v>
                </c:pt>
                <c:pt idx="286">
                  <c:v>43592</c:v>
                </c:pt>
                <c:pt idx="287">
                  <c:v>43593</c:v>
                </c:pt>
                <c:pt idx="288">
                  <c:v>43594</c:v>
                </c:pt>
                <c:pt idx="289">
                  <c:v>43595</c:v>
                </c:pt>
                <c:pt idx="290">
                  <c:v>43598</c:v>
                </c:pt>
                <c:pt idx="291">
                  <c:v>43599</c:v>
                </c:pt>
                <c:pt idx="292">
                  <c:v>43600</c:v>
                </c:pt>
                <c:pt idx="293">
                  <c:v>43601</c:v>
                </c:pt>
                <c:pt idx="294">
                  <c:v>43602</c:v>
                </c:pt>
                <c:pt idx="295">
                  <c:v>43605</c:v>
                </c:pt>
                <c:pt idx="296">
                  <c:v>43606</c:v>
                </c:pt>
                <c:pt idx="297">
                  <c:v>43607</c:v>
                </c:pt>
                <c:pt idx="298">
                  <c:v>43608</c:v>
                </c:pt>
                <c:pt idx="299">
                  <c:v>43609</c:v>
                </c:pt>
                <c:pt idx="300">
                  <c:v>43612</c:v>
                </c:pt>
                <c:pt idx="301">
                  <c:v>43613</c:v>
                </c:pt>
                <c:pt idx="302">
                  <c:v>43614</c:v>
                </c:pt>
                <c:pt idx="303">
                  <c:v>43615</c:v>
                </c:pt>
                <c:pt idx="304">
                  <c:v>43616</c:v>
                </c:pt>
                <c:pt idx="305">
                  <c:v>43619</c:v>
                </c:pt>
                <c:pt idx="306">
                  <c:v>43620</c:v>
                </c:pt>
                <c:pt idx="307">
                  <c:v>43621</c:v>
                </c:pt>
                <c:pt idx="308">
                  <c:v>43622</c:v>
                </c:pt>
                <c:pt idx="309">
                  <c:v>43623</c:v>
                </c:pt>
                <c:pt idx="310">
                  <c:v>43626</c:v>
                </c:pt>
                <c:pt idx="311">
                  <c:v>43627</c:v>
                </c:pt>
                <c:pt idx="312">
                  <c:v>43628</c:v>
                </c:pt>
                <c:pt idx="313">
                  <c:v>43629</c:v>
                </c:pt>
                <c:pt idx="314">
                  <c:v>43630</c:v>
                </c:pt>
                <c:pt idx="315">
                  <c:v>43633</c:v>
                </c:pt>
                <c:pt idx="316">
                  <c:v>43634</c:v>
                </c:pt>
                <c:pt idx="317">
                  <c:v>43635</c:v>
                </c:pt>
                <c:pt idx="318">
                  <c:v>43636</c:v>
                </c:pt>
                <c:pt idx="319">
                  <c:v>43637</c:v>
                </c:pt>
                <c:pt idx="320">
                  <c:v>43640</c:v>
                </c:pt>
                <c:pt idx="321">
                  <c:v>43641</c:v>
                </c:pt>
                <c:pt idx="322">
                  <c:v>43642</c:v>
                </c:pt>
                <c:pt idx="323">
                  <c:v>43643</c:v>
                </c:pt>
                <c:pt idx="324">
                  <c:v>43644</c:v>
                </c:pt>
                <c:pt idx="325">
                  <c:v>43647</c:v>
                </c:pt>
                <c:pt idx="326">
                  <c:v>43648</c:v>
                </c:pt>
                <c:pt idx="327">
                  <c:v>43649</c:v>
                </c:pt>
                <c:pt idx="328">
                  <c:v>43650</c:v>
                </c:pt>
                <c:pt idx="329">
                  <c:v>43651</c:v>
                </c:pt>
                <c:pt idx="330">
                  <c:v>43654</c:v>
                </c:pt>
                <c:pt idx="331">
                  <c:v>43655</c:v>
                </c:pt>
                <c:pt idx="332">
                  <c:v>43656</c:v>
                </c:pt>
                <c:pt idx="333">
                  <c:v>43657</c:v>
                </c:pt>
                <c:pt idx="334">
                  <c:v>43658</c:v>
                </c:pt>
                <c:pt idx="335">
                  <c:v>43661</c:v>
                </c:pt>
                <c:pt idx="336">
                  <c:v>43662</c:v>
                </c:pt>
                <c:pt idx="337">
                  <c:v>43663</c:v>
                </c:pt>
                <c:pt idx="338">
                  <c:v>43664</c:v>
                </c:pt>
                <c:pt idx="339">
                  <c:v>43665</c:v>
                </c:pt>
                <c:pt idx="340">
                  <c:v>43668</c:v>
                </c:pt>
                <c:pt idx="341">
                  <c:v>43669</c:v>
                </c:pt>
                <c:pt idx="342">
                  <c:v>43670</c:v>
                </c:pt>
                <c:pt idx="343">
                  <c:v>43671</c:v>
                </c:pt>
                <c:pt idx="344">
                  <c:v>43672</c:v>
                </c:pt>
                <c:pt idx="345">
                  <c:v>43675</c:v>
                </c:pt>
                <c:pt idx="346">
                  <c:v>43676</c:v>
                </c:pt>
                <c:pt idx="347">
                  <c:v>43677</c:v>
                </c:pt>
                <c:pt idx="348">
                  <c:v>43678</c:v>
                </c:pt>
                <c:pt idx="349">
                  <c:v>43679</c:v>
                </c:pt>
                <c:pt idx="350">
                  <c:v>43682</c:v>
                </c:pt>
                <c:pt idx="351">
                  <c:v>43683</c:v>
                </c:pt>
                <c:pt idx="352">
                  <c:v>43684</c:v>
                </c:pt>
                <c:pt idx="353">
                  <c:v>43685</c:v>
                </c:pt>
                <c:pt idx="354">
                  <c:v>43686</c:v>
                </c:pt>
                <c:pt idx="355">
                  <c:v>43689</c:v>
                </c:pt>
                <c:pt idx="356">
                  <c:v>43690</c:v>
                </c:pt>
                <c:pt idx="357">
                  <c:v>43691</c:v>
                </c:pt>
                <c:pt idx="358">
                  <c:v>43692</c:v>
                </c:pt>
                <c:pt idx="359">
                  <c:v>43693</c:v>
                </c:pt>
                <c:pt idx="360">
                  <c:v>43696</c:v>
                </c:pt>
                <c:pt idx="361">
                  <c:v>43697</c:v>
                </c:pt>
                <c:pt idx="362">
                  <c:v>43698</c:v>
                </c:pt>
                <c:pt idx="363">
                  <c:v>43699</c:v>
                </c:pt>
                <c:pt idx="364">
                  <c:v>43700</c:v>
                </c:pt>
                <c:pt idx="365">
                  <c:v>43703</c:v>
                </c:pt>
                <c:pt idx="366">
                  <c:v>43704</c:v>
                </c:pt>
                <c:pt idx="367">
                  <c:v>43705</c:v>
                </c:pt>
                <c:pt idx="368">
                  <c:v>43706</c:v>
                </c:pt>
                <c:pt idx="369">
                  <c:v>43707</c:v>
                </c:pt>
                <c:pt idx="370">
                  <c:v>43710</c:v>
                </c:pt>
                <c:pt idx="371">
                  <c:v>43711</c:v>
                </c:pt>
                <c:pt idx="372">
                  <c:v>43712</c:v>
                </c:pt>
                <c:pt idx="373">
                  <c:v>43713</c:v>
                </c:pt>
                <c:pt idx="374">
                  <c:v>43714</c:v>
                </c:pt>
                <c:pt idx="375">
                  <c:v>43717</c:v>
                </c:pt>
                <c:pt idx="376">
                  <c:v>43718</c:v>
                </c:pt>
                <c:pt idx="377">
                  <c:v>43719</c:v>
                </c:pt>
                <c:pt idx="378">
                  <c:v>43720</c:v>
                </c:pt>
                <c:pt idx="379">
                  <c:v>43721</c:v>
                </c:pt>
                <c:pt idx="380">
                  <c:v>43724</c:v>
                </c:pt>
                <c:pt idx="381">
                  <c:v>43725</c:v>
                </c:pt>
                <c:pt idx="382">
                  <c:v>43726</c:v>
                </c:pt>
                <c:pt idx="383">
                  <c:v>43727</c:v>
                </c:pt>
                <c:pt idx="384">
                  <c:v>43728</c:v>
                </c:pt>
                <c:pt idx="385">
                  <c:v>43731</c:v>
                </c:pt>
                <c:pt idx="386">
                  <c:v>43732</c:v>
                </c:pt>
                <c:pt idx="387">
                  <c:v>43733</c:v>
                </c:pt>
                <c:pt idx="388">
                  <c:v>43734</c:v>
                </c:pt>
                <c:pt idx="389">
                  <c:v>43735</c:v>
                </c:pt>
                <c:pt idx="390">
                  <c:v>43738</c:v>
                </c:pt>
                <c:pt idx="391">
                  <c:v>43739</c:v>
                </c:pt>
                <c:pt idx="392">
                  <c:v>43740</c:v>
                </c:pt>
                <c:pt idx="393">
                  <c:v>43741</c:v>
                </c:pt>
                <c:pt idx="394">
                  <c:v>43742</c:v>
                </c:pt>
                <c:pt idx="395">
                  <c:v>43745</c:v>
                </c:pt>
                <c:pt idx="396">
                  <c:v>43746</c:v>
                </c:pt>
                <c:pt idx="397">
                  <c:v>43747</c:v>
                </c:pt>
                <c:pt idx="398">
                  <c:v>43748</c:v>
                </c:pt>
                <c:pt idx="399">
                  <c:v>43749</c:v>
                </c:pt>
                <c:pt idx="400">
                  <c:v>43752</c:v>
                </c:pt>
                <c:pt idx="401">
                  <c:v>43753</c:v>
                </c:pt>
                <c:pt idx="402">
                  <c:v>43754</c:v>
                </c:pt>
                <c:pt idx="403">
                  <c:v>43755</c:v>
                </c:pt>
                <c:pt idx="404">
                  <c:v>43756</c:v>
                </c:pt>
                <c:pt idx="405">
                  <c:v>43759</c:v>
                </c:pt>
                <c:pt idx="406">
                  <c:v>43760</c:v>
                </c:pt>
                <c:pt idx="407">
                  <c:v>43761</c:v>
                </c:pt>
                <c:pt idx="408">
                  <c:v>43762</c:v>
                </c:pt>
                <c:pt idx="409">
                  <c:v>43763</c:v>
                </c:pt>
                <c:pt idx="410">
                  <c:v>43766</c:v>
                </c:pt>
                <c:pt idx="411">
                  <c:v>43767</c:v>
                </c:pt>
                <c:pt idx="412">
                  <c:v>43768</c:v>
                </c:pt>
                <c:pt idx="413">
                  <c:v>43769</c:v>
                </c:pt>
                <c:pt idx="414">
                  <c:v>43770</c:v>
                </c:pt>
                <c:pt idx="415">
                  <c:v>43773</c:v>
                </c:pt>
                <c:pt idx="416">
                  <c:v>43774</c:v>
                </c:pt>
                <c:pt idx="417">
                  <c:v>43775</c:v>
                </c:pt>
                <c:pt idx="418">
                  <c:v>43776</c:v>
                </c:pt>
                <c:pt idx="419">
                  <c:v>43777</c:v>
                </c:pt>
                <c:pt idx="420">
                  <c:v>43780</c:v>
                </c:pt>
                <c:pt idx="421">
                  <c:v>43781</c:v>
                </c:pt>
                <c:pt idx="422">
                  <c:v>43782</c:v>
                </c:pt>
                <c:pt idx="423">
                  <c:v>43783</c:v>
                </c:pt>
                <c:pt idx="424">
                  <c:v>43784</c:v>
                </c:pt>
                <c:pt idx="425">
                  <c:v>43787</c:v>
                </c:pt>
                <c:pt idx="426">
                  <c:v>43788</c:v>
                </c:pt>
                <c:pt idx="427">
                  <c:v>43789</c:v>
                </c:pt>
                <c:pt idx="428">
                  <c:v>43790</c:v>
                </c:pt>
                <c:pt idx="429">
                  <c:v>43791</c:v>
                </c:pt>
                <c:pt idx="430">
                  <c:v>43794</c:v>
                </c:pt>
                <c:pt idx="431">
                  <c:v>43795</c:v>
                </c:pt>
                <c:pt idx="432">
                  <c:v>43796</c:v>
                </c:pt>
                <c:pt idx="433">
                  <c:v>43797</c:v>
                </c:pt>
                <c:pt idx="434">
                  <c:v>43798</c:v>
                </c:pt>
                <c:pt idx="435">
                  <c:v>43801</c:v>
                </c:pt>
                <c:pt idx="436">
                  <c:v>43802</c:v>
                </c:pt>
                <c:pt idx="437">
                  <c:v>43803</c:v>
                </c:pt>
                <c:pt idx="438">
                  <c:v>43804</c:v>
                </c:pt>
                <c:pt idx="439">
                  <c:v>43805</c:v>
                </c:pt>
                <c:pt idx="440">
                  <c:v>43808</c:v>
                </c:pt>
                <c:pt idx="441">
                  <c:v>43809</c:v>
                </c:pt>
                <c:pt idx="442">
                  <c:v>43810</c:v>
                </c:pt>
                <c:pt idx="443">
                  <c:v>43811</c:v>
                </c:pt>
                <c:pt idx="444">
                  <c:v>43812</c:v>
                </c:pt>
                <c:pt idx="445">
                  <c:v>43815</c:v>
                </c:pt>
                <c:pt idx="446">
                  <c:v>43816</c:v>
                </c:pt>
                <c:pt idx="447">
                  <c:v>43817</c:v>
                </c:pt>
                <c:pt idx="448">
                  <c:v>43818</c:v>
                </c:pt>
                <c:pt idx="449">
                  <c:v>43819</c:v>
                </c:pt>
                <c:pt idx="450">
                  <c:v>43822</c:v>
                </c:pt>
                <c:pt idx="451">
                  <c:v>43823</c:v>
                </c:pt>
                <c:pt idx="452">
                  <c:v>43824</c:v>
                </c:pt>
                <c:pt idx="453">
                  <c:v>43825</c:v>
                </c:pt>
                <c:pt idx="454">
                  <c:v>43826</c:v>
                </c:pt>
                <c:pt idx="455">
                  <c:v>43829</c:v>
                </c:pt>
                <c:pt idx="456">
                  <c:v>43830</c:v>
                </c:pt>
                <c:pt idx="457">
                  <c:v>43831</c:v>
                </c:pt>
                <c:pt idx="458">
                  <c:v>43832</c:v>
                </c:pt>
                <c:pt idx="459">
                  <c:v>43833</c:v>
                </c:pt>
                <c:pt idx="460">
                  <c:v>43836</c:v>
                </c:pt>
                <c:pt idx="461">
                  <c:v>43837</c:v>
                </c:pt>
                <c:pt idx="462">
                  <c:v>43838</c:v>
                </c:pt>
                <c:pt idx="463">
                  <c:v>43839</c:v>
                </c:pt>
                <c:pt idx="464">
                  <c:v>43840</c:v>
                </c:pt>
                <c:pt idx="465">
                  <c:v>43843</c:v>
                </c:pt>
                <c:pt idx="466">
                  <c:v>43844</c:v>
                </c:pt>
                <c:pt idx="467">
                  <c:v>43845</c:v>
                </c:pt>
                <c:pt idx="468">
                  <c:v>43846</c:v>
                </c:pt>
                <c:pt idx="469">
                  <c:v>43847</c:v>
                </c:pt>
                <c:pt idx="470">
                  <c:v>43850</c:v>
                </c:pt>
                <c:pt idx="471">
                  <c:v>43851</c:v>
                </c:pt>
                <c:pt idx="472">
                  <c:v>43852</c:v>
                </c:pt>
                <c:pt idx="473">
                  <c:v>43853</c:v>
                </c:pt>
                <c:pt idx="474">
                  <c:v>43854</c:v>
                </c:pt>
                <c:pt idx="475">
                  <c:v>43857</c:v>
                </c:pt>
                <c:pt idx="476">
                  <c:v>43858</c:v>
                </c:pt>
                <c:pt idx="477">
                  <c:v>43859</c:v>
                </c:pt>
                <c:pt idx="478">
                  <c:v>43860</c:v>
                </c:pt>
                <c:pt idx="479">
                  <c:v>43861</c:v>
                </c:pt>
                <c:pt idx="480">
                  <c:v>43864</c:v>
                </c:pt>
                <c:pt idx="481">
                  <c:v>43865</c:v>
                </c:pt>
                <c:pt idx="482">
                  <c:v>43866</c:v>
                </c:pt>
                <c:pt idx="483">
                  <c:v>43867</c:v>
                </c:pt>
                <c:pt idx="484">
                  <c:v>43868</c:v>
                </c:pt>
                <c:pt idx="485">
                  <c:v>43871</c:v>
                </c:pt>
                <c:pt idx="486">
                  <c:v>43872</c:v>
                </c:pt>
                <c:pt idx="487">
                  <c:v>43873</c:v>
                </c:pt>
                <c:pt idx="488">
                  <c:v>43874</c:v>
                </c:pt>
                <c:pt idx="489">
                  <c:v>43875</c:v>
                </c:pt>
                <c:pt idx="490">
                  <c:v>43878</c:v>
                </c:pt>
                <c:pt idx="491">
                  <c:v>43879</c:v>
                </c:pt>
                <c:pt idx="492">
                  <c:v>43880</c:v>
                </c:pt>
                <c:pt idx="493">
                  <c:v>43881</c:v>
                </c:pt>
                <c:pt idx="494">
                  <c:v>43882</c:v>
                </c:pt>
                <c:pt idx="495">
                  <c:v>43885</c:v>
                </c:pt>
                <c:pt idx="496">
                  <c:v>43886</c:v>
                </c:pt>
                <c:pt idx="497">
                  <c:v>43887</c:v>
                </c:pt>
                <c:pt idx="498">
                  <c:v>43888</c:v>
                </c:pt>
                <c:pt idx="499">
                  <c:v>43889</c:v>
                </c:pt>
                <c:pt idx="500">
                  <c:v>43892</c:v>
                </c:pt>
                <c:pt idx="501">
                  <c:v>43893</c:v>
                </c:pt>
                <c:pt idx="502">
                  <c:v>43894</c:v>
                </c:pt>
                <c:pt idx="503">
                  <c:v>43895</c:v>
                </c:pt>
                <c:pt idx="504">
                  <c:v>43896</c:v>
                </c:pt>
                <c:pt idx="505">
                  <c:v>43899</c:v>
                </c:pt>
                <c:pt idx="506">
                  <c:v>43900</c:v>
                </c:pt>
                <c:pt idx="507">
                  <c:v>43901</c:v>
                </c:pt>
                <c:pt idx="508">
                  <c:v>43902</c:v>
                </c:pt>
                <c:pt idx="509">
                  <c:v>43903</c:v>
                </c:pt>
                <c:pt idx="510">
                  <c:v>43906</c:v>
                </c:pt>
                <c:pt idx="511">
                  <c:v>43907</c:v>
                </c:pt>
                <c:pt idx="512">
                  <c:v>43908</c:v>
                </c:pt>
                <c:pt idx="513">
                  <c:v>43909</c:v>
                </c:pt>
                <c:pt idx="514">
                  <c:v>43910</c:v>
                </c:pt>
                <c:pt idx="515">
                  <c:v>43913</c:v>
                </c:pt>
                <c:pt idx="516">
                  <c:v>43914</c:v>
                </c:pt>
                <c:pt idx="517">
                  <c:v>43915</c:v>
                </c:pt>
                <c:pt idx="518">
                  <c:v>43916</c:v>
                </c:pt>
                <c:pt idx="519">
                  <c:v>43917</c:v>
                </c:pt>
                <c:pt idx="520">
                  <c:v>43920</c:v>
                </c:pt>
                <c:pt idx="521">
                  <c:v>43921</c:v>
                </c:pt>
                <c:pt idx="522">
                  <c:v>43922</c:v>
                </c:pt>
                <c:pt idx="523">
                  <c:v>43923</c:v>
                </c:pt>
                <c:pt idx="524">
                  <c:v>43924</c:v>
                </c:pt>
                <c:pt idx="525">
                  <c:v>43927</c:v>
                </c:pt>
                <c:pt idx="526">
                  <c:v>43928</c:v>
                </c:pt>
                <c:pt idx="527">
                  <c:v>43929</c:v>
                </c:pt>
                <c:pt idx="528">
                  <c:v>43930</c:v>
                </c:pt>
                <c:pt idx="529">
                  <c:v>43931</c:v>
                </c:pt>
                <c:pt idx="530">
                  <c:v>43934</c:v>
                </c:pt>
                <c:pt idx="531">
                  <c:v>43935</c:v>
                </c:pt>
                <c:pt idx="532">
                  <c:v>43936</c:v>
                </c:pt>
                <c:pt idx="533">
                  <c:v>43937</c:v>
                </c:pt>
                <c:pt idx="534">
                  <c:v>43938</c:v>
                </c:pt>
                <c:pt idx="535">
                  <c:v>43941</c:v>
                </c:pt>
                <c:pt idx="536">
                  <c:v>43942</c:v>
                </c:pt>
                <c:pt idx="537">
                  <c:v>43943</c:v>
                </c:pt>
                <c:pt idx="538">
                  <c:v>43944</c:v>
                </c:pt>
                <c:pt idx="539">
                  <c:v>43945</c:v>
                </c:pt>
                <c:pt idx="540">
                  <c:v>43948</c:v>
                </c:pt>
                <c:pt idx="541">
                  <c:v>43949</c:v>
                </c:pt>
                <c:pt idx="542">
                  <c:v>43950</c:v>
                </c:pt>
                <c:pt idx="543">
                  <c:v>43951</c:v>
                </c:pt>
                <c:pt idx="544">
                  <c:v>43952</c:v>
                </c:pt>
                <c:pt idx="545">
                  <c:v>43955</c:v>
                </c:pt>
                <c:pt idx="546">
                  <c:v>43956</c:v>
                </c:pt>
                <c:pt idx="547">
                  <c:v>43957</c:v>
                </c:pt>
                <c:pt idx="548">
                  <c:v>43958</c:v>
                </c:pt>
                <c:pt idx="549">
                  <c:v>43959</c:v>
                </c:pt>
                <c:pt idx="550">
                  <c:v>43962</c:v>
                </c:pt>
                <c:pt idx="551">
                  <c:v>43963</c:v>
                </c:pt>
                <c:pt idx="552">
                  <c:v>43964</c:v>
                </c:pt>
                <c:pt idx="553">
                  <c:v>43965</c:v>
                </c:pt>
                <c:pt idx="554">
                  <c:v>43966</c:v>
                </c:pt>
                <c:pt idx="555">
                  <c:v>43969</c:v>
                </c:pt>
                <c:pt idx="556">
                  <c:v>43970</c:v>
                </c:pt>
                <c:pt idx="557">
                  <c:v>43971</c:v>
                </c:pt>
                <c:pt idx="558">
                  <c:v>43972</c:v>
                </c:pt>
                <c:pt idx="559">
                  <c:v>43973</c:v>
                </c:pt>
                <c:pt idx="560">
                  <c:v>43976</c:v>
                </c:pt>
                <c:pt idx="561">
                  <c:v>43977</c:v>
                </c:pt>
                <c:pt idx="562">
                  <c:v>43978</c:v>
                </c:pt>
                <c:pt idx="563">
                  <c:v>43979</c:v>
                </c:pt>
                <c:pt idx="564">
                  <c:v>43980</c:v>
                </c:pt>
                <c:pt idx="565">
                  <c:v>43983</c:v>
                </c:pt>
                <c:pt idx="566">
                  <c:v>43984</c:v>
                </c:pt>
                <c:pt idx="567">
                  <c:v>43985</c:v>
                </c:pt>
                <c:pt idx="568">
                  <c:v>43986</c:v>
                </c:pt>
                <c:pt idx="569">
                  <c:v>43987</c:v>
                </c:pt>
                <c:pt idx="570">
                  <c:v>43990</c:v>
                </c:pt>
                <c:pt idx="571">
                  <c:v>43991</c:v>
                </c:pt>
                <c:pt idx="572">
                  <c:v>43992</c:v>
                </c:pt>
                <c:pt idx="573">
                  <c:v>43993</c:v>
                </c:pt>
                <c:pt idx="574">
                  <c:v>43994</c:v>
                </c:pt>
                <c:pt idx="575">
                  <c:v>43997</c:v>
                </c:pt>
                <c:pt idx="576">
                  <c:v>43998</c:v>
                </c:pt>
                <c:pt idx="577">
                  <c:v>43999</c:v>
                </c:pt>
                <c:pt idx="578">
                  <c:v>44000</c:v>
                </c:pt>
                <c:pt idx="579">
                  <c:v>44001</c:v>
                </c:pt>
                <c:pt idx="580">
                  <c:v>44004</c:v>
                </c:pt>
                <c:pt idx="581">
                  <c:v>44005</c:v>
                </c:pt>
                <c:pt idx="582">
                  <c:v>44006</c:v>
                </c:pt>
                <c:pt idx="583">
                  <c:v>44007</c:v>
                </c:pt>
                <c:pt idx="584">
                  <c:v>44008</c:v>
                </c:pt>
                <c:pt idx="585">
                  <c:v>44011</c:v>
                </c:pt>
                <c:pt idx="586">
                  <c:v>44012</c:v>
                </c:pt>
                <c:pt idx="587">
                  <c:v>44013</c:v>
                </c:pt>
                <c:pt idx="588">
                  <c:v>44014</c:v>
                </c:pt>
                <c:pt idx="589">
                  <c:v>44015</c:v>
                </c:pt>
                <c:pt idx="590">
                  <c:v>44018</c:v>
                </c:pt>
                <c:pt idx="591">
                  <c:v>44019</c:v>
                </c:pt>
                <c:pt idx="592">
                  <c:v>44020</c:v>
                </c:pt>
                <c:pt idx="593">
                  <c:v>44021</c:v>
                </c:pt>
                <c:pt idx="594">
                  <c:v>44022</c:v>
                </c:pt>
                <c:pt idx="595">
                  <c:v>44025</c:v>
                </c:pt>
                <c:pt idx="596">
                  <c:v>44026</c:v>
                </c:pt>
                <c:pt idx="597">
                  <c:v>44027</c:v>
                </c:pt>
                <c:pt idx="598">
                  <c:v>44028</c:v>
                </c:pt>
                <c:pt idx="599">
                  <c:v>44029</c:v>
                </c:pt>
                <c:pt idx="600">
                  <c:v>44032</c:v>
                </c:pt>
                <c:pt idx="601">
                  <c:v>44033</c:v>
                </c:pt>
                <c:pt idx="602">
                  <c:v>44034</c:v>
                </c:pt>
                <c:pt idx="603">
                  <c:v>44035</c:v>
                </c:pt>
                <c:pt idx="604">
                  <c:v>44036</c:v>
                </c:pt>
                <c:pt idx="605">
                  <c:v>44039</c:v>
                </c:pt>
                <c:pt idx="606">
                  <c:v>44040</c:v>
                </c:pt>
                <c:pt idx="607">
                  <c:v>44041</c:v>
                </c:pt>
                <c:pt idx="608">
                  <c:v>44042</c:v>
                </c:pt>
                <c:pt idx="609">
                  <c:v>44043</c:v>
                </c:pt>
                <c:pt idx="610">
                  <c:v>44046</c:v>
                </c:pt>
                <c:pt idx="611">
                  <c:v>44047</c:v>
                </c:pt>
                <c:pt idx="612">
                  <c:v>44048</c:v>
                </c:pt>
                <c:pt idx="613">
                  <c:v>44049</c:v>
                </c:pt>
                <c:pt idx="614">
                  <c:v>44050</c:v>
                </c:pt>
                <c:pt idx="615">
                  <c:v>44053</c:v>
                </c:pt>
                <c:pt idx="616">
                  <c:v>44054</c:v>
                </c:pt>
                <c:pt idx="617">
                  <c:v>44055</c:v>
                </c:pt>
                <c:pt idx="618">
                  <c:v>44056</c:v>
                </c:pt>
                <c:pt idx="619">
                  <c:v>44057</c:v>
                </c:pt>
                <c:pt idx="620">
                  <c:v>44060</c:v>
                </c:pt>
                <c:pt idx="621">
                  <c:v>44061</c:v>
                </c:pt>
                <c:pt idx="622">
                  <c:v>44062</c:v>
                </c:pt>
                <c:pt idx="623">
                  <c:v>44063</c:v>
                </c:pt>
                <c:pt idx="624">
                  <c:v>44064</c:v>
                </c:pt>
                <c:pt idx="625">
                  <c:v>44067</c:v>
                </c:pt>
                <c:pt idx="626">
                  <c:v>44068</c:v>
                </c:pt>
                <c:pt idx="627">
                  <c:v>44069</c:v>
                </c:pt>
                <c:pt idx="628">
                  <c:v>44070</c:v>
                </c:pt>
                <c:pt idx="629">
                  <c:v>44071</c:v>
                </c:pt>
                <c:pt idx="630">
                  <c:v>44074</c:v>
                </c:pt>
                <c:pt idx="631">
                  <c:v>44075</c:v>
                </c:pt>
                <c:pt idx="632">
                  <c:v>44076</c:v>
                </c:pt>
                <c:pt idx="633">
                  <c:v>44077</c:v>
                </c:pt>
                <c:pt idx="634">
                  <c:v>44078</c:v>
                </c:pt>
                <c:pt idx="635">
                  <c:v>44081</c:v>
                </c:pt>
                <c:pt idx="636">
                  <c:v>44082</c:v>
                </c:pt>
                <c:pt idx="637">
                  <c:v>44083</c:v>
                </c:pt>
                <c:pt idx="638">
                  <c:v>44084</c:v>
                </c:pt>
                <c:pt idx="639">
                  <c:v>44085</c:v>
                </c:pt>
                <c:pt idx="640">
                  <c:v>44088</c:v>
                </c:pt>
                <c:pt idx="641">
                  <c:v>44089</c:v>
                </c:pt>
                <c:pt idx="642">
                  <c:v>44090</c:v>
                </c:pt>
                <c:pt idx="643">
                  <c:v>44091</c:v>
                </c:pt>
                <c:pt idx="644">
                  <c:v>44092</c:v>
                </c:pt>
                <c:pt idx="645">
                  <c:v>44095</c:v>
                </c:pt>
                <c:pt idx="646">
                  <c:v>44096</c:v>
                </c:pt>
                <c:pt idx="647">
                  <c:v>44097</c:v>
                </c:pt>
                <c:pt idx="648">
                  <c:v>44098</c:v>
                </c:pt>
                <c:pt idx="649">
                  <c:v>44099</c:v>
                </c:pt>
                <c:pt idx="650">
                  <c:v>44102</c:v>
                </c:pt>
                <c:pt idx="651">
                  <c:v>44103</c:v>
                </c:pt>
                <c:pt idx="652">
                  <c:v>44104</c:v>
                </c:pt>
                <c:pt idx="653">
                  <c:v>44105</c:v>
                </c:pt>
                <c:pt idx="654">
                  <c:v>44106</c:v>
                </c:pt>
                <c:pt idx="655">
                  <c:v>44109</c:v>
                </c:pt>
                <c:pt idx="656">
                  <c:v>44110</c:v>
                </c:pt>
                <c:pt idx="657">
                  <c:v>44111</c:v>
                </c:pt>
                <c:pt idx="658">
                  <c:v>44112</c:v>
                </c:pt>
                <c:pt idx="659">
                  <c:v>44113</c:v>
                </c:pt>
                <c:pt idx="660">
                  <c:v>44116</c:v>
                </c:pt>
                <c:pt idx="661">
                  <c:v>44117</c:v>
                </c:pt>
                <c:pt idx="662">
                  <c:v>44118</c:v>
                </c:pt>
                <c:pt idx="663">
                  <c:v>44119</c:v>
                </c:pt>
                <c:pt idx="664">
                  <c:v>44120</c:v>
                </c:pt>
                <c:pt idx="665">
                  <c:v>44123</c:v>
                </c:pt>
                <c:pt idx="666">
                  <c:v>44124</c:v>
                </c:pt>
                <c:pt idx="667">
                  <c:v>44125</c:v>
                </c:pt>
                <c:pt idx="668">
                  <c:v>44126</c:v>
                </c:pt>
                <c:pt idx="669">
                  <c:v>44127</c:v>
                </c:pt>
                <c:pt idx="670">
                  <c:v>44130</c:v>
                </c:pt>
                <c:pt idx="671">
                  <c:v>44131</c:v>
                </c:pt>
                <c:pt idx="672">
                  <c:v>44132</c:v>
                </c:pt>
                <c:pt idx="673">
                  <c:v>44133</c:v>
                </c:pt>
                <c:pt idx="674">
                  <c:v>44134</c:v>
                </c:pt>
                <c:pt idx="675">
                  <c:v>44137</c:v>
                </c:pt>
                <c:pt idx="676">
                  <c:v>44138</c:v>
                </c:pt>
                <c:pt idx="677">
                  <c:v>44139</c:v>
                </c:pt>
                <c:pt idx="678">
                  <c:v>44140</c:v>
                </c:pt>
                <c:pt idx="679">
                  <c:v>44141</c:v>
                </c:pt>
                <c:pt idx="680">
                  <c:v>44144</c:v>
                </c:pt>
                <c:pt idx="681">
                  <c:v>44145</c:v>
                </c:pt>
                <c:pt idx="682">
                  <c:v>44146</c:v>
                </c:pt>
                <c:pt idx="683">
                  <c:v>44147</c:v>
                </c:pt>
                <c:pt idx="684">
                  <c:v>44148</c:v>
                </c:pt>
                <c:pt idx="685">
                  <c:v>44151</c:v>
                </c:pt>
                <c:pt idx="686">
                  <c:v>44152</c:v>
                </c:pt>
                <c:pt idx="687">
                  <c:v>44153</c:v>
                </c:pt>
                <c:pt idx="688">
                  <c:v>44154</c:v>
                </c:pt>
                <c:pt idx="689">
                  <c:v>44155</c:v>
                </c:pt>
                <c:pt idx="690">
                  <c:v>44158</c:v>
                </c:pt>
                <c:pt idx="691">
                  <c:v>44159</c:v>
                </c:pt>
                <c:pt idx="692">
                  <c:v>44160</c:v>
                </c:pt>
                <c:pt idx="693">
                  <c:v>44161</c:v>
                </c:pt>
                <c:pt idx="694">
                  <c:v>44162</c:v>
                </c:pt>
                <c:pt idx="695">
                  <c:v>44165</c:v>
                </c:pt>
                <c:pt idx="696">
                  <c:v>44166</c:v>
                </c:pt>
                <c:pt idx="697">
                  <c:v>44167</c:v>
                </c:pt>
                <c:pt idx="698">
                  <c:v>44168</c:v>
                </c:pt>
                <c:pt idx="699">
                  <c:v>44169</c:v>
                </c:pt>
                <c:pt idx="700">
                  <c:v>44172</c:v>
                </c:pt>
                <c:pt idx="701">
                  <c:v>44173</c:v>
                </c:pt>
                <c:pt idx="702">
                  <c:v>44174</c:v>
                </c:pt>
                <c:pt idx="703">
                  <c:v>44175</c:v>
                </c:pt>
                <c:pt idx="704">
                  <c:v>44176</c:v>
                </c:pt>
                <c:pt idx="705">
                  <c:v>44179</c:v>
                </c:pt>
                <c:pt idx="706">
                  <c:v>44180</c:v>
                </c:pt>
                <c:pt idx="707">
                  <c:v>44181</c:v>
                </c:pt>
                <c:pt idx="708">
                  <c:v>44182</c:v>
                </c:pt>
                <c:pt idx="709">
                  <c:v>44183</c:v>
                </c:pt>
                <c:pt idx="710">
                  <c:v>44186</c:v>
                </c:pt>
                <c:pt idx="711">
                  <c:v>44187</c:v>
                </c:pt>
                <c:pt idx="712">
                  <c:v>44188</c:v>
                </c:pt>
                <c:pt idx="713">
                  <c:v>44189</c:v>
                </c:pt>
                <c:pt idx="714">
                  <c:v>44190</c:v>
                </c:pt>
                <c:pt idx="715">
                  <c:v>44193</c:v>
                </c:pt>
                <c:pt idx="716">
                  <c:v>44194</c:v>
                </c:pt>
                <c:pt idx="717">
                  <c:v>44195</c:v>
                </c:pt>
                <c:pt idx="718">
                  <c:v>44196</c:v>
                </c:pt>
                <c:pt idx="719">
                  <c:v>44197</c:v>
                </c:pt>
                <c:pt idx="720">
                  <c:v>44200</c:v>
                </c:pt>
                <c:pt idx="721">
                  <c:v>44201</c:v>
                </c:pt>
                <c:pt idx="722">
                  <c:v>44202</c:v>
                </c:pt>
                <c:pt idx="723">
                  <c:v>44203</c:v>
                </c:pt>
                <c:pt idx="724">
                  <c:v>44204</c:v>
                </c:pt>
                <c:pt idx="725">
                  <c:v>44207</c:v>
                </c:pt>
                <c:pt idx="726">
                  <c:v>44208</c:v>
                </c:pt>
                <c:pt idx="727">
                  <c:v>44209</c:v>
                </c:pt>
                <c:pt idx="728">
                  <c:v>44210</c:v>
                </c:pt>
                <c:pt idx="729">
                  <c:v>44211</c:v>
                </c:pt>
                <c:pt idx="730">
                  <c:v>44214</c:v>
                </c:pt>
                <c:pt idx="731">
                  <c:v>44215</c:v>
                </c:pt>
                <c:pt idx="732">
                  <c:v>44216</c:v>
                </c:pt>
                <c:pt idx="733">
                  <c:v>44217</c:v>
                </c:pt>
                <c:pt idx="734">
                  <c:v>44218</c:v>
                </c:pt>
                <c:pt idx="735">
                  <c:v>44221</c:v>
                </c:pt>
                <c:pt idx="736">
                  <c:v>44222</c:v>
                </c:pt>
                <c:pt idx="737">
                  <c:v>44223</c:v>
                </c:pt>
                <c:pt idx="738">
                  <c:v>44224</c:v>
                </c:pt>
                <c:pt idx="739">
                  <c:v>44225</c:v>
                </c:pt>
                <c:pt idx="740">
                  <c:v>44228</c:v>
                </c:pt>
                <c:pt idx="741">
                  <c:v>44229</c:v>
                </c:pt>
                <c:pt idx="742">
                  <c:v>44230</c:v>
                </c:pt>
                <c:pt idx="743">
                  <c:v>44231</c:v>
                </c:pt>
                <c:pt idx="744">
                  <c:v>44232</c:v>
                </c:pt>
                <c:pt idx="745">
                  <c:v>44235</c:v>
                </c:pt>
                <c:pt idx="746">
                  <c:v>44236</c:v>
                </c:pt>
                <c:pt idx="747">
                  <c:v>44237</c:v>
                </c:pt>
                <c:pt idx="748">
                  <c:v>44238</c:v>
                </c:pt>
                <c:pt idx="749">
                  <c:v>44239</c:v>
                </c:pt>
                <c:pt idx="750">
                  <c:v>44242</c:v>
                </c:pt>
                <c:pt idx="751">
                  <c:v>44243</c:v>
                </c:pt>
                <c:pt idx="752">
                  <c:v>44244</c:v>
                </c:pt>
                <c:pt idx="753">
                  <c:v>44245</c:v>
                </c:pt>
                <c:pt idx="754">
                  <c:v>44246</c:v>
                </c:pt>
                <c:pt idx="755">
                  <c:v>44249</c:v>
                </c:pt>
                <c:pt idx="756">
                  <c:v>44250</c:v>
                </c:pt>
                <c:pt idx="757">
                  <c:v>44251</c:v>
                </c:pt>
                <c:pt idx="758">
                  <c:v>44252</c:v>
                </c:pt>
                <c:pt idx="759">
                  <c:v>44253</c:v>
                </c:pt>
                <c:pt idx="760">
                  <c:v>44256</c:v>
                </c:pt>
                <c:pt idx="761">
                  <c:v>44257</c:v>
                </c:pt>
                <c:pt idx="762">
                  <c:v>44258</c:v>
                </c:pt>
                <c:pt idx="763">
                  <c:v>44259</c:v>
                </c:pt>
                <c:pt idx="764">
                  <c:v>44260</c:v>
                </c:pt>
                <c:pt idx="765">
                  <c:v>44263</c:v>
                </c:pt>
                <c:pt idx="766">
                  <c:v>44264</c:v>
                </c:pt>
                <c:pt idx="767">
                  <c:v>44265</c:v>
                </c:pt>
                <c:pt idx="768">
                  <c:v>44266</c:v>
                </c:pt>
                <c:pt idx="769">
                  <c:v>44267</c:v>
                </c:pt>
                <c:pt idx="770">
                  <c:v>44270</c:v>
                </c:pt>
                <c:pt idx="771">
                  <c:v>44271</c:v>
                </c:pt>
                <c:pt idx="772">
                  <c:v>44272</c:v>
                </c:pt>
                <c:pt idx="773">
                  <c:v>44273</c:v>
                </c:pt>
                <c:pt idx="774">
                  <c:v>44274</c:v>
                </c:pt>
                <c:pt idx="775">
                  <c:v>44277</c:v>
                </c:pt>
                <c:pt idx="776">
                  <c:v>44278</c:v>
                </c:pt>
                <c:pt idx="777">
                  <c:v>44279</c:v>
                </c:pt>
                <c:pt idx="778">
                  <c:v>44280</c:v>
                </c:pt>
                <c:pt idx="779">
                  <c:v>44281</c:v>
                </c:pt>
                <c:pt idx="780">
                  <c:v>44284</c:v>
                </c:pt>
                <c:pt idx="781">
                  <c:v>44285</c:v>
                </c:pt>
                <c:pt idx="782">
                  <c:v>44286</c:v>
                </c:pt>
                <c:pt idx="783">
                  <c:v>44287</c:v>
                </c:pt>
                <c:pt idx="784">
                  <c:v>44288</c:v>
                </c:pt>
                <c:pt idx="785">
                  <c:v>44291</c:v>
                </c:pt>
                <c:pt idx="786">
                  <c:v>44292</c:v>
                </c:pt>
                <c:pt idx="787">
                  <c:v>44293</c:v>
                </c:pt>
                <c:pt idx="788">
                  <c:v>44294</c:v>
                </c:pt>
                <c:pt idx="789">
                  <c:v>44295</c:v>
                </c:pt>
                <c:pt idx="790">
                  <c:v>44298</c:v>
                </c:pt>
                <c:pt idx="791">
                  <c:v>44299</c:v>
                </c:pt>
                <c:pt idx="792">
                  <c:v>44300</c:v>
                </c:pt>
                <c:pt idx="793">
                  <c:v>44301</c:v>
                </c:pt>
                <c:pt idx="794">
                  <c:v>44302</c:v>
                </c:pt>
                <c:pt idx="795">
                  <c:v>44305</c:v>
                </c:pt>
                <c:pt idx="796">
                  <c:v>44306</c:v>
                </c:pt>
                <c:pt idx="797">
                  <c:v>44307</c:v>
                </c:pt>
                <c:pt idx="798">
                  <c:v>44308</c:v>
                </c:pt>
                <c:pt idx="799">
                  <c:v>44309</c:v>
                </c:pt>
                <c:pt idx="800">
                  <c:v>44312</c:v>
                </c:pt>
                <c:pt idx="801">
                  <c:v>44313</c:v>
                </c:pt>
                <c:pt idx="802">
                  <c:v>44314</c:v>
                </c:pt>
                <c:pt idx="803">
                  <c:v>44315</c:v>
                </c:pt>
                <c:pt idx="804">
                  <c:v>44316</c:v>
                </c:pt>
                <c:pt idx="805">
                  <c:v>44319</c:v>
                </c:pt>
                <c:pt idx="806">
                  <c:v>44320</c:v>
                </c:pt>
                <c:pt idx="807">
                  <c:v>44321</c:v>
                </c:pt>
                <c:pt idx="808">
                  <c:v>44322</c:v>
                </c:pt>
                <c:pt idx="809">
                  <c:v>44323</c:v>
                </c:pt>
                <c:pt idx="810">
                  <c:v>44326</c:v>
                </c:pt>
                <c:pt idx="811">
                  <c:v>44327</c:v>
                </c:pt>
                <c:pt idx="812">
                  <c:v>44328</c:v>
                </c:pt>
                <c:pt idx="813">
                  <c:v>44329</c:v>
                </c:pt>
                <c:pt idx="814">
                  <c:v>44330</c:v>
                </c:pt>
                <c:pt idx="815">
                  <c:v>44333</c:v>
                </c:pt>
                <c:pt idx="816">
                  <c:v>44334</c:v>
                </c:pt>
                <c:pt idx="817">
                  <c:v>44335</c:v>
                </c:pt>
                <c:pt idx="818">
                  <c:v>44336</c:v>
                </c:pt>
                <c:pt idx="819">
                  <c:v>44337</c:v>
                </c:pt>
                <c:pt idx="820">
                  <c:v>44340</c:v>
                </c:pt>
                <c:pt idx="821">
                  <c:v>44341</c:v>
                </c:pt>
                <c:pt idx="822">
                  <c:v>44342</c:v>
                </c:pt>
                <c:pt idx="823">
                  <c:v>44343</c:v>
                </c:pt>
                <c:pt idx="824">
                  <c:v>44344</c:v>
                </c:pt>
                <c:pt idx="825">
                  <c:v>44347</c:v>
                </c:pt>
                <c:pt idx="826">
                  <c:v>44348</c:v>
                </c:pt>
                <c:pt idx="827">
                  <c:v>44349</c:v>
                </c:pt>
                <c:pt idx="828">
                  <c:v>44350</c:v>
                </c:pt>
                <c:pt idx="829">
                  <c:v>44351</c:v>
                </c:pt>
                <c:pt idx="830">
                  <c:v>44352</c:v>
                </c:pt>
                <c:pt idx="831">
                  <c:v>44353</c:v>
                </c:pt>
                <c:pt idx="832">
                  <c:v>44354</c:v>
                </c:pt>
                <c:pt idx="833">
                  <c:v>44355</c:v>
                </c:pt>
                <c:pt idx="834">
                  <c:v>44356</c:v>
                </c:pt>
                <c:pt idx="835">
                  <c:v>44357</c:v>
                </c:pt>
                <c:pt idx="836">
                  <c:v>44358</c:v>
                </c:pt>
                <c:pt idx="837">
                  <c:v>44359</c:v>
                </c:pt>
                <c:pt idx="838">
                  <c:v>44360</c:v>
                </c:pt>
                <c:pt idx="839">
                  <c:v>44361</c:v>
                </c:pt>
                <c:pt idx="840">
                  <c:v>44362</c:v>
                </c:pt>
                <c:pt idx="841">
                  <c:v>44363</c:v>
                </c:pt>
                <c:pt idx="842">
                  <c:v>44364</c:v>
                </c:pt>
                <c:pt idx="843">
                  <c:v>44365</c:v>
                </c:pt>
                <c:pt idx="844">
                  <c:v>44366</c:v>
                </c:pt>
                <c:pt idx="845">
                  <c:v>44367</c:v>
                </c:pt>
                <c:pt idx="846">
                  <c:v>44368</c:v>
                </c:pt>
                <c:pt idx="847">
                  <c:v>44369</c:v>
                </c:pt>
                <c:pt idx="848">
                  <c:v>44370</c:v>
                </c:pt>
                <c:pt idx="849">
                  <c:v>44371</c:v>
                </c:pt>
                <c:pt idx="850">
                  <c:v>44372</c:v>
                </c:pt>
                <c:pt idx="851">
                  <c:v>44373</c:v>
                </c:pt>
                <c:pt idx="852">
                  <c:v>44374</c:v>
                </c:pt>
                <c:pt idx="853">
                  <c:v>44375</c:v>
                </c:pt>
                <c:pt idx="854">
                  <c:v>44376</c:v>
                </c:pt>
                <c:pt idx="855">
                  <c:v>44377</c:v>
                </c:pt>
                <c:pt idx="856">
                  <c:v>44378</c:v>
                </c:pt>
                <c:pt idx="857">
                  <c:v>44379</c:v>
                </c:pt>
                <c:pt idx="858">
                  <c:v>44380</c:v>
                </c:pt>
                <c:pt idx="859">
                  <c:v>44381</c:v>
                </c:pt>
                <c:pt idx="860">
                  <c:v>44382</c:v>
                </c:pt>
                <c:pt idx="861">
                  <c:v>44383</c:v>
                </c:pt>
                <c:pt idx="862">
                  <c:v>44384</c:v>
                </c:pt>
                <c:pt idx="863">
                  <c:v>44385</c:v>
                </c:pt>
                <c:pt idx="864">
                  <c:v>44386</c:v>
                </c:pt>
                <c:pt idx="865">
                  <c:v>44387</c:v>
                </c:pt>
                <c:pt idx="866">
                  <c:v>44388</c:v>
                </c:pt>
                <c:pt idx="867">
                  <c:v>44389</c:v>
                </c:pt>
                <c:pt idx="868">
                  <c:v>44390</c:v>
                </c:pt>
                <c:pt idx="869">
                  <c:v>44391</c:v>
                </c:pt>
                <c:pt idx="870">
                  <c:v>44392</c:v>
                </c:pt>
                <c:pt idx="871">
                  <c:v>44393</c:v>
                </c:pt>
                <c:pt idx="872">
                  <c:v>44394</c:v>
                </c:pt>
                <c:pt idx="873">
                  <c:v>44395</c:v>
                </c:pt>
                <c:pt idx="874">
                  <c:v>44396</c:v>
                </c:pt>
                <c:pt idx="875">
                  <c:v>44397</c:v>
                </c:pt>
                <c:pt idx="876">
                  <c:v>44398</c:v>
                </c:pt>
                <c:pt idx="877">
                  <c:v>44399</c:v>
                </c:pt>
                <c:pt idx="878">
                  <c:v>44400</c:v>
                </c:pt>
                <c:pt idx="879">
                  <c:v>44401</c:v>
                </c:pt>
                <c:pt idx="880">
                  <c:v>44402</c:v>
                </c:pt>
                <c:pt idx="881">
                  <c:v>44403</c:v>
                </c:pt>
                <c:pt idx="882">
                  <c:v>44404</c:v>
                </c:pt>
                <c:pt idx="883">
                  <c:v>44405</c:v>
                </c:pt>
                <c:pt idx="884">
                  <c:v>44406</c:v>
                </c:pt>
                <c:pt idx="885">
                  <c:v>44407</c:v>
                </c:pt>
                <c:pt idx="886">
                  <c:v>44408</c:v>
                </c:pt>
                <c:pt idx="887">
                  <c:v>44409</c:v>
                </c:pt>
                <c:pt idx="888">
                  <c:v>44410</c:v>
                </c:pt>
                <c:pt idx="889">
                  <c:v>44411</c:v>
                </c:pt>
                <c:pt idx="890">
                  <c:v>44412</c:v>
                </c:pt>
                <c:pt idx="891">
                  <c:v>44413</c:v>
                </c:pt>
                <c:pt idx="892">
                  <c:v>44414</c:v>
                </c:pt>
                <c:pt idx="893">
                  <c:v>44415</c:v>
                </c:pt>
                <c:pt idx="894">
                  <c:v>44416</c:v>
                </c:pt>
                <c:pt idx="895">
                  <c:v>44417</c:v>
                </c:pt>
                <c:pt idx="896">
                  <c:v>44418</c:v>
                </c:pt>
                <c:pt idx="897">
                  <c:v>44419</c:v>
                </c:pt>
                <c:pt idx="898">
                  <c:v>44420</c:v>
                </c:pt>
                <c:pt idx="899">
                  <c:v>44421</c:v>
                </c:pt>
                <c:pt idx="900">
                  <c:v>44422</c:v>
                </c:pt>
                <c:pt idx="901">
                  <c:v>44423</c:v>
                </c:pt>
                <c:pt idx="902">
                  <c:v>44424</c:v>
                </c:pt>
                <c:pt idx="903">
                  <c:v>44425</c:v>
                </c:pt>
                <c:pt idx="904">
                  <c:v>44426</c:v>
                </c:pt>
                <c:pt idx="905">
                  <c:v>44427</c:v>
                </c:pt>
                <c:pt idx="906">
                  <c:v>44428</c:v>
                </c:pt>
                <c:pt idx="907">
                  <c:v>44429</c:v>
                </c:pt>
                <c:pt idx="908">
                  <c:v>44430</c:v>
                </c:pt>
                <c:pt idx="909">
                  <c:v>44431</c:v>
                </c:pt>
                <c:pt idx="910">
                  <c:v>44432</c:v>
                </c:pt>
                <c:pt idx="911">
                  <c:v>44433</c:v>
                </c:pt>
                <c:pt idx="912">
                  <c:v>44434</c:v>
                </c:pt>
                <c:pt idx="913">
                  <c:v>44435</c:v>
                </c:pt>
                <c:pt idx="914">
                  <c:v>44436</c:v>
                </c:pt>
                <c:pt idx="915">
                  <c:v>44437</c:v>
                </c:pt>
                <c:pt idx="916">
                  <c:v>44438</c:v>
                </c:pt>
                <c:pt idx="917">
                  <c:v>44439</c:v>
                </c:pt>
                <c:pt idx="918">
                  <c:v>44440</c:v>
                </c:pt>
                <c:pt idx="919">
                  <c:v>44441</c:v>
                </c:pt>
                <c:pt idx="920">
                  <c:v>44442</c:v>
                </c:pt>
                <c:pt idx="921">
                  <c:v>44443</c:v>
                </c:pt>
                <c:pt idx="922">
                  <c:v>44444</c:v>
                </c:pt>
                <c:pt idx="923">
                  <c:v>44445</c:v>
                </c:pt>
                <c:pt idx="924">
                  <c:v>44446</c:v>
                </c:pt>
                <c:pt idx="925">
                  <c:v>44447</c:v>
                </c:pt>
                <c:pt idx="926">
                  <c:v>44448</c:v>
                </c:pt>
                <c:pt idx="927">
                  <c:v>44449</c:v>
                </c:pt>
                <c:pt idx="928">
                  <c:v>44450</c:v>
                </c:pt>
                <c:pt idx="929">
                  <c:v>44451</c:v>
                </c:pt>
                <c:pt idx="930">
                  <c:v>44452</c:v>
                </c:pt>
                <c:pt idx="931">
                  <c:v>44453</c:v>
                </c:pt>
                <c:pt idx="932">
                  <c:v>44454</c:v>
                </c:pt>
                <c:pt idx="933">
                  <c:v>44455</c:v>
                </c:pt>
                <c:pt idx="934">
                  <c:v>44456</c:v>
                </c:pt>
                <c:pt idx="935">
                  <c:v>44457</c:v>
                </c:pt>
                <c:pt idx="936">
                  <c:v>44458</c:v>
                </c:pt>
                <c:pt idx="937">
                  <c:v>44459</c:v>
                </c:pt>
                <c:pt idx="938">
                  <c:v>44460</c:v>
                </c:pt>
                <c:pt idx="939">
                  <c:v>44461</c:v>
                </c:pt>
                <c:pt idx="940">
                  <c:v>44462</c:v>
                </c:pt>
                <c:pt idx="941">
                  <c:v>44463</c:v>
                </c:pt>
                <c:pt idx="942">
                  <c:v>44464</c:v>
                </c:pt>
                <c:pt idx="943">
                  <c:v>44465</c:v>
                </c:pt>
                <c:pt idx="944">
                  <c:v>44466</c:v>
                </c:pt>
                <c:pt idx="945">
                  <c:v>44467</c:v>
                </c:pt>
                <c:pt idx="946">
                  <c:v>44468</c:v>
                </c:pt>
                <c:pt idx="947">
                  <c:v>44469</c:v>
                </c:pt>
                <c:pt idx="948">
                  <c:v>44470</c:v>
                </c:pt>
                <c:pt idx="949">
                  <c:v>44471</c:v>
                </c:pt>
                <c:pt idx="950">
                  <c:v>44472</c:v>
                </c:pt>
                <c:pt idx="951">
                  <c:v>44473</c:v>
                </c:pt>
                <c:pt idx="952">
                  <c:v>44474</c:v>
                </c:pt>
                <c:pt idx="953">
                  <c:v>44475</c:v>
                </c:pt>
                <c:pt idx="954">
                  <c:v>44476</c:v>
                </c:pt>
                <c:pt idx="955">
                  <c:v>44477</c:v>
                </c:pt>
                <c:pt idx="956">
                  <c:v>44478</c:v>
                </c:pt>
                <c:pt idx="957">
                  <c:v>44479</c:v>
                </c:pt>
                <c:pt idx="958">
                  <c:v>44480</c:v>
                </c:pt>
                <c:pt idx="959">
                  <c:v>44481</c:v>
                </c:pt>
                <c:pt idx="960">
                  <c:v>44482</c:v>
                </c:pt>
                <c:pt idx="961">
                  <c:v>44483</c:v>
                </c:pt>
                <c:pt idx="962">
                  <c:v>44484</c:v>
                </c:pt>
                <c:pt idx="963">
                  <c:v>44485</c:v>
                </c:pt>
                <c:pt idx="964">
                  <c:v>44486</c:v>
                </c:pt>
                <c:pt idx="965">
                  <c:v>44487</c:v>
                </c:pt>
                <c:pt idx="966">
                  <c:v>44488</c:v>
                </c:pt>
                <c:pt idx="967">
                  <c:v>44489</c:v>
                </c:pt>
                <c:pt idx="968">
                  <c:v>44490</c:v>
                </c:pt>
                <c:pt idx="969">
                  <c:v>44491</c:v>
                </c:pt>
                <c:pt idx="970">
                  <c:v>44492</c:v>
                </c:pt>
                <c:pt idx="971">
                  <c:v>44493</c:v>
                </c:pt>
                <c:pt idx="972">
                  <c:v>44494</c:v>
                </c:pt>
                <c:pt idx="973">
                  <c:v>44495</c:v>
                </c:pt>
                <c:pt idx="974">
                  <c:v>44496</c:v>
                </c:pt>
                <c:pt idx="975">
                  <c:v>44497</c:v>
                </c:pt>
                <c:pt idx="976">
                  <c:v>44498</c:v>
                </c:pt>
                <c:pt idx="977">
                  <c:v>44499</c:v>
                </c:pt>
                <c:pt idx="978">
                  <c:v>44500</c:v>
                </c:pt>
                <c:pt idx="979">
                  <c:v>44501</c:v>
                </c:pt>
                <c:pt idx="980">
                  <c:v>44502</c:v>
                </c:pt>
                <c:pt idx="981">
                  <c:v>44503</c:v>
                </c:pt>
                <c:pt idx="982">
                  <c:v>44504</c:v>
                </c:pt>
                <c:pt idx="983">
                  <c:v>44505</c:v>
                </c:pt>
                <c:pt idx="984">
                  <c:v>44506</c:v>
                </c:pt>
                <c:pt idx="985">
                  <c:v>44507</c:v>
                </c:pt>
                <c:pt idx="986">
                  <c:v>44508</c:v>
                </c:pt>
                <c:pt idx="987">
                  <c:v>44509</c:v>
                </c:pt>
                <c:pt idx="988">
                  <c:v>44510</c:v>
                </c:pt>
                <c:pt idx="989">
                  <c:v>44511</c:v>
                </c:pt>
                <c:pt idx="990">
                  <c:v>44512</c:v>
                </c:pt>
                <c:pt idx="991">
                  <c:v>44513</c:v>
                </c:pt>
                <c:pt idx="992">
                  <c:v>44514</c:v>
                </c:pt>
                <c:pt idx="993">
                  <c:v>44515</c:v>
                </c:pt>
                <c:pt idx="994">
                  <c:v>44516</c:v>
                </c:pt>
                <c:pt idx="995">
                  <c:v>44517</c:v>
                </c:pt>
                <c:pt idx="996">
                  <c:v>44518</c:v>
                </c:pt>
                <c:pt idx="997">
                  <c:v>44519</c:v>
                </c:pt>
                <c:pt idx="998">
                  <c:v>44520</c:v>
                </c:pt>
                <c:pt idx="999">
                  <c:v>44521</c:v>
                </c:pt>
                <c:pt idx="1000">
                  <c:v>44522</c:v>
                </c:pt>
                <c:pt idx="1001">
                  <c:v>44523</c:v>
                </c:pt>
                <c:pt idx="1002">
                  <c:v>44524</c:v>
                </c:pt>
                <c:pt idx="1003">
                  <c:v>44525</c:v>
                </c:pt>
                <c:pt idx="1004">
                  <c:v>44526</c:v>
                </c:pt>
                <c:pt idx="1005">
                  <c:v>44527</c:v>
                </c:pt>
                <c:pt idx="1006">
                  <c:v>44528</c:v>
                </c:pt>
                <c:pt idx="1007">
                  <c:v>44529</c:v>
                </c:pt>
                <c:pt idx="1008">
                  <c:v>44530</c:v>
                </c:pt>
                <c:pt idx="1009">
                  <c:v>44531</c:v>
                </c:pt>
                <c:pt idx="1010">
                  <c:v>44532</c:v>
                </c:pt>
                <c:pt idx="1011">
                  <c:v>44533</c:v>
                </c:pt>
                <c:pt idx="1012">
                  <c:v>44534</c:v>
                </c:pt>
                <c:pt idx="1013">
                  <c:v>44535</c:v>
                </c:pt>
                <c:pt idx="1014">
                  <c:v>44536</c:v>
                </c:pt>
                <c:pt idx="1015">
                  <c:v>44537</c:v>
                </c:pt>
                <c:pt idx="1016">
                  <c:v>44538</c:v>
                </c:pt>
                <c:pt idx="1017">
                  <c:v>44539</c:v>
                </c:pt>
                <c:pt idx="1018">
                  <c:v>44540</c:v>
                </c:pt>
                <c:pt idx="1019">
                  <c:v>44541</c:v>
                </c:pt>
                <c:pt idx="1020">
                  <c:v>44542</c:v>
                </c:pt>
                <c:pt idx="1021">
                  <c:v>44543</c:v>
                </c:pt>
                <c:pt idx="1022">
                  <c:v>44544</c:v>
                </c:pt>
                <c:pt idx="1023">
                  <c:v>44545</c:v>
                </c:pt>
                <c:pt idx="1024">
                  <c:v>44546</c:v>
                </c:pt>
                <c:pt idx="1025">
                  <c:v>44547</c:v>
                </c:pt>
                <c:pt idx="1026">
                  <c:v>44548</c:v>
                </c:pt>
                <c:pt idx="1027">
                  <c:v>44549</c:v>
                </c:pt>
                <c:pt idx="1028">
                  <c:v>44550</c:v>
                </c:pt>
                <c:pt idx="1029">
                  <c:v>44551</c:v>
                </c:pt>
                <c:pt idx="1030">
                  <c:v>44552</c:v>
                </c:pt>
                <c:pt idx="1031">
                  <c:v>44553</c:v>
                </c:pt>
                <c:pt idx="1032">
                  <c:v>44554</c:v>
                </c:pt>
                <c:pt idx="1033">
                  <c:v>44555</c:v>
                </c:pt>
                <c:pt idx="1034">
                  <c:v>44556</c:v>
                </c:pt>
                <c:pt idx="1035">
                  <c:v>44557</c:v>
                </c:pt>
                <c:pt idx="1036">
                  <c:v>44558</c:v>
                </c:pt>
                <c:pt idx="1037">
                  <c:v>44559</c:v>
                </c:pt>
                <c:pt idx="1038">
                  <c:v>44560</c:v>
                </c:pt>
                <c:pt idx="1039">
                  <c:v>44561</c:v>
                </c:pt>
                <c:pt idx="1040">
                  <c:v>44562</c:v>
                </c:pt>
                <c:pt idx="1041">
                  <c:v>44563</c:v>
                </c:pt>
                <c:pt idx="1042">
                  <c:v>44564</c:v>
                </c:pt>
                <c:pt idx="1043">
                  <c:v>44565</c:v>
                </c:pt>
                <c:pt idx="1044">
                  <c:v>44566</c:v>
                </c:pt>
                <c:pt idx="1045">
                  <c:v>44567</c:v>
                </c:pt>
                <c:pt idx="1046">
                  <c:v>44568</c:v>
                </c:pt>
                <c:pt idx="1047">
                  <c:v>44569</c:v>
                </c:pt>
                <c:pt idx="1048">
                  <c:v>44570</c:v>
                </c:pt>
                <c:pt idx="1049">
                  <c:v>44571</c:v>
                </c:pt>
                <c:pt idx="1050">
                  <c:v>44572</c:v>
                </c:pt>
                <c:pt idx="1051">
                  <c:v>44573</c:v>
                </c:pt>
                <c:pt idx="1052">
                  <c:v>44574</c:v>
                </c:pt>
                <c:pt idx="1053">
                  <c:v>44575</c:v>
                </c:pt>
                <c:pt idx="1054">
                  <c:v>44576</c:v>
                </c:pt>
                <c:pt idx="1055">
                  <c:v>44577</c:v>
                </c:pt>
                <c:pt idx="1056">
                  <c:v>44578</c:v>
                </c:pt>
                <c:pt idx="1057">
                  <c:v>44579</c:v>
                </c:pt>
                <c:pt idx="1058">
                  <c:v>44580</c:v>
                </c:pt>
                <c:pt idx="1059">
                  <c:v>44581</c:v>
                </c:pt>
                <c:pt idx="1060">
                  <c:v>44582</c:v>
                </c:pt>
                <c:pt idx="1061">
                  <c:v>44583</c:v>
                </c:pt>
                <c:pt idx="1062">
                  <c:v>44584</c:v>
                </c:pt>
                <c:pt idx="1063">
                  <c:v>44585</c:v>
                </c:pt>
                <c:pt idx="1064">
                  <c:v>44586</c:v>
                </c:pt>
                <c:pt idx="1065">
                  <c:v>44587</c:v>
                </c:pt>
                <c:pt idx="1066">
                  <c:v>44588</c:v>
                </c:pt>
                <c:pt idx="1067">
                  <c:v>44589</c:v>
                </c:pt>
                <c:pt idx="1068">
                  <c:v>44590</c:v>
                </c:pt>
                <c:pt idx="1069">
                  <c:v>44591</c:v>
                </c:pt>
                <c:pt idx="1070">
                  <c:v>44592</c:v>
                </c:pt>
                <c:pt idx="1071">
                  <c:v>44593</c:v>
                </c:pt>
                <c:pt idx="1072">
                  <c:v>44594</c:v>
                </c:pt>
                <c:pt idx="1073">
                  <c:v>44595</c:v>
                </c:pt>
                <c:pt idx="1074">
                  <c:v>44596</c:v>
                </c:pt>
                <c:pt idx="1075">
                  <c:v>44597</c:v>
                </c:pt>
                <c:pt idx="1076">
                  <c:v>44598</c:v>
                </c:pt>
                <c:pt idx="1077">
                  <c:v>44599</c:v>
                </c:pt>
                <c:pt idx="1078">
                  <c:v>44600</c:v>
                </c:pt>
                <c:pt idx="1079">
                  <c:v>44601</c:v>
                </c:pt>
                <c:pt idx="1080">
                  <c:v>44602</c:v>
                </c:pt>
                <c:pt idx="1081">
                  <c:v>44603</c:v>
                </c:pt>
                <c:pt idx="1082">
                  <c:v>44604</c:v>
                </c:pt>
                <c:pt idx="1083">
                  <c:v>44605</c:v>
                </c:pt>
                <c:pt idx="1084">
                  <c:v>44606</c:v>
                </c:pt>
                <c:pt idx="1085">
                  <c:v>44607</c:v>
                </c:pt>
                <c:pt idx="1086">
                  <c:v>44608</c:v>
                </c:pt>
                <c:pt idx="1087">
                  <c:v>44609</c:v>
                </c:pt>
                <c:pt idx="1088">
                  <c:v>44610</c:v>
                </c:pt>
                <c:pt idx="1089">
                  <c:v>44611</c:v>
                </c:pt>
                <c:pt idx="1090">
                  <c:v>44612</c:v>
                </c:pt>
                <c:pt idx="1091">
                  <c:v>44613</c:v>
                </c:pt>
                <c:pt idx="1092">
                  <c:v>44614</c:v>
                </c:pt>
                <c:pt idx="1093">
                  <c:v>44615</c:v>
                </c:pt>
                <c:pt idx="1094">
                  <c:v>44616</c:v>
                </c:pt>
                <c:pt idx="1095">
                  <c:v>44617</c:v>
                </c:pt>
                <c:pt idx="1096">
                  <c:v>44618</c:v>
                </c:pt>
                <c:pt idx="1097">
                  <c:v>44619</c:v>
                </c:pt>
                <c:pt idx="1098">
                  <c:v>44620</c:v>
                </c:pt>
                <c:pt idx="1099">
                  <c:v>44621</c:v>
                </c:pt>
                <c:pt idx="1100">
                  <c:v>44622</c:v>
                </c:pt>
                <c:pt idx="1101">
                  <c:v>44623</c:v>
                </c:pt>
                <c:pt idx="1102">
                  <c:v>44624</c:v>
                </c:pt>
                <c:pt idx="1103">
                  <c:v>44625</c:v>
                </c:pt>
                <c:pt idx="1104">
                  <c:v>44626</c:v>
                </c:pt>
                <c:pt idx="1105">
                  <c:v>44627</c:v>
                </c:pt>
                <c:pt idx="1106">
                  <c:v>44628</c:v>
                </c:pt>
                <c:pt idx="1107">
                  <c:v>44629</c:v>
                </c:pt>
                <c:pt idx="1108">
                  <c:v>44630</c:v>
                </c:pt>
                <c:pt idx="1109">
                  <c:v>44631</c:v>
                </c:pt>
                <c:pt idx="1110">
                  <c:v>44632</c:v>
                </c:pt>
                <c:pt idx="1111">
                  <c:v>44633</c:v>
                </c:pt>
                <c:pt idx="1112">
                  <c:v>44634</c:v>
                </c:pt>
                <c:pt idx="1113">
                  <c:v>44635</c:v>
                </c:pt>
                <c:pt idx="1114">
                  <c:v>44636</c:v>
                </c:pt>
                <c:pt idx="1115">
                  <c:v>44637</c:v>
                </c:pt>
                <c:pt idx="1116">
                  <c:v>44638</c:v>
                </c:pt>
                <c:pt idx="1117">
                  <c:v>44639</c:v>
                </c:pt>
                <c:pt idx="1118">
                  <c:v>44640</c:v>
                </c:pt>
                <c:pt idx="1119">
                  <c:v>44641</c:v>
                </c:pt>
                <c:pt idx="1120">
                  <c:v>44642</c:v>
                </c:pt>
                <c:pt idx="1121">
                  <c:v>44643</c:v>
                </c:pt>
                <c:pt idx="1122">
                  <c:v>44644</c:v>
                </c:pt>
                <c:pt idx="1123">
                  <c:v>44645</c:v>
                </c:pt>
                <c:pt idx="1124">
                  <c:v>44646</c:v>
                </c:pt>
                <c:pt idx="1125">
                  <c:v>44647</c:v>
                </c:pt>
                <c:pt idx="1126">
                  <c:v>44648</c:v>
                </c:pt>
                <c:pt idx="1127">
                  <c:v>44649</c:v>
                </c:pt>
                <c:pt idx="1128">
                  <c:v>44650</c:v>
                </c:pt>
                <c:pt idx="1129">
                  <c:v>44651</c:v>
                </c:pt>
                <c:pt idx="1130">
                  <c:v>44652</c:v>
                </c:pt>
                <c:pt idx="1131">
                  <c:v>44653</c:v>
                </c:pt>
                <c:pt idx="1132">
                  <c:v>44654</c:v>
                </c:pt>
                <c:pt idx="1133">
                  <c:v>44655</c:v>
                </c:pt>
                <c:pt idx="1134">
                  <c:v>44656</c:v>
                </c:pt>
                <c:pt idx="1135">
                  <c:v>44657</c:v>
                </c:pt>
                <c:pt idx="1136">
                  <c:v>44658</c:v>
                </c:pt>
                <c:pt idx="1137">
                  <c:v>44659</c:v>
                </c:pt>
                <c:pt idx="1138">
                  <c:v>44660</c:v>
                </c:pt>
                <c:pt idx="1139">
                  <c:v>44661</c:v>
                </c:pt>
                <c:pt idx="1140">
                  <c:v>44662</c:v>
                </c:pt>
                <c:pt idx="1141">
                  <c:v>44663</c:v>
                </c:pt>
                <c:pt idx="1142">
                  <c:v>44664</c:v>
                </c:pt>
                <c:pt idx="1143">
                  <c:v>44665</c:v>
                </c:pt>
                <c:pt idx="1144">
                  <c:v>44666</c:v>
                </c:pt>
                <c:pt idx="1145">
                  <c:v>44667</c:v>
                </c:pt>
                <c:pt idx="1146">
                  <c:v>44668</c:v>
                </c:pt>
                <c:pt idx="1147">
                  <c:v>44669</c:v>
                </c:pt>
                <c:pt idx="1148">
                  <c:v>44670</c:v>
                </c:pt>
                <c:pt idx="1149">
                  <c:v>44671</c:v>
                </c:pt>
                <c:pt idx="1150">
                  <c:v>44672</c:v>
                </c:pt>
                <c:pt idx="1151">
                  <c:v>44673</c:v>
                </c:pt>
                <c:pt idx="1152">
                  <c:v>44674</c:v>
                </c:pt>
                <c:pt idx="1153">
                  <c:v>44675</c:v>
                </c:pt>
                <c:pt idx="1154">
                  <c:v>44676</c:v>
                </c:pt>
                <c:pt idx="1155">
                  <c:v>44677</c:v>
                </c:pt>
                <c:pt idx="1156">
                  <c:v>44678</c:v>
                </c:pt>
                <c:pt idx="1157">
                  <c:v>44679</c:v>
                </c:pt>
                <c:pt idx="1158">
                  <c:v>44680</c:v>
                </c:pt>
                <c:pt idx="1159">
                  <c:v>44681</c:v>
                </c:pt>
                <c:pt idx="1160">
                  <c:v>44682</c:v>
                </c:pt>
                <c:pt idx="1161">
                  <c:v>44683</c:v>
                </c:pt>
                <c:pt idx="1162">
                  <c:v>44684</c:v>
                </c:pt>
                <c:pt idx="1163">
                  <c:v>44685</c:v>
                </c:pt>
                <c:pt idx="1164">
                  <c:v>44686</c:v>
                </c:pt>
                <c:pt idx="1165">
                  <c:v>44687</c:v>
                </c:pt>
                <c:pt idx="1166">
                  <c:v>44688</c:v>
                </c:pt>
                <c:pt idx="1167">
                  <c:v>44689</c:v>
                </c:pt>
              </c:numCache>
            </c:numRef>
          </c:cat>
          <c:val>
            <c:numRef>
              <c:f>'GBPEUR Oxford (2)'!$C$4:$C$1200</c:f>
              <c:numCache>
                <c:formatCode>General</c:formatCode>
                <c:ptCount val="1197"/>
                <c:pt idx="0">
                  <c:v>1.1414</c:v>
                </c:pt>
                <c:pt idx="1">
                  <c:v>1.1451</c:v>
                </c:pt>
                <c:pt idx="2">
                  <c:v>1.1458999999999999</c:v>
                </c:pt>
                <c:pt idx="3">
                  <c:v>1.1443000000000001</c:v>
                </c:pt>
                <c:pt idx="4">
                  <c:v>1.1475</c:v>
                </c:pt>
                <c:pt idx="5">
                  <c:v>1.147</c:v>
                </c:pt>
                <c:pt idx="6">
                  <c:v>1.1472</c:v>
                </c:pt>
                <c:pt idx="7">
                  <c:v>1.1464000000000001</c:v>
                </c:pt>
                <c:pt idx="8">
                  <c:v>1.1539999999999999</c:v>
                </c:pt>
                <c:pt idx="9">
                  <c:v>1.1544000000000001</c:v>
                </c:pt>
                <c:pt idx="10">
                  <c:v>1.1578999999999999</c:v>
                </c:pt>
                <c:pt idx="11">
                  <c:v>1.1548</c:v>
                </c:pt>
                <c:pt idx="12">
                  <c:v>1.1484000000000001</c:v>
                </c:pt>
                <c:pt idx="13">
                  <c:v>1.1408</c:v>
                </c:pt>
                <c:pt idx="14">
                  <c:v>1.1393</c:v>
                </c:pt>
                <c:pt idx="15">
                  <c:v>1.1413</c:v>
                </c:pt>
                <c:pt idx="16">
                  <c:v>1.1435999999999999</c:v>
                </c:pt>
                <c:pt idx="17">
                  <c:v>1.1453</c:v>
                </c:pt>
                <c:pt idx="18">
                  <c:v>1.1497999999999999</c:v>
                </c:pt>
                <c:pt idx="19">
                  <c:v>1.1358999999999999</c:v>
                </c:pt>
                <c:pt idx="20">
                  <c:v>1.1395999999999999</c:v>
                </c:pt>
                <c:pt idx="21">
                  <c:v>1.1356999999999999</c:v>
                </c:pt>
                <c:pt idx="22">
                  <c:v>1.1357999999999999</c:v>
                </c:pt>
                <c:pt idx="23">
                  <c:v>1.1321000000000001</c:v>
                </c:pt>
                <c:pt idx="24">
                  <c:v>1.1313</c:v>
                </c:pt>
                <c:pt idx="25">
                  <c:v>1.137</c:v>
                </c:pt>
                <c:pt idx="26">
                  <c:v>1.1415</c:v>
                </c:pt>
                <c:pt idx="27">
                  <c:v>1.1431</c:v>
                </c:pt>
                <c:pt idx="28">
                  <c:v>1.1344000000000001</c:v>
                </c:pt>
                <c:pt idx="29">
                  <c:v>1.1335999999999999</c:v>
                </c:pt>
                <c:pt idx="30">
                  <c:v>1.1363000000000001</c:v>
                </c:pt>
                <c:pt idx="31">
                  <c:v>1.1407</c:v>
                </c:pt>
                <c:pt idx="32">
                  <c:v>1.1425000000000001</c:v>
                </c:pt>
                <c:pt idx="33">
                  <c:v>1.1456999999999999</c:v>
                </c:pt>
                <c:pt idx="34">
                  <c:v>1.1438999999999999</c:v>
                </c:pt>
                <c:pt idx="35">
                  <c:v>1.1388</c:v>
                </c:pt>
                <c:pt idx="36">
                  <c:v>1.1397999999999999</c:v>
                </c:pt>
                <c:pt idx="37">
                  <c:v>1.1409</c:v>
                </c:pt>
                <c:pt idx="38">
                  <c:v>1.1417999999999999</c:v>
                </c:pt>
                <c:pt idx="39">
                  <c:v>1.1409</c:v>
                </c:pt>
                <c:pt idx="40">
                  <c:v>1.1451</c:v>
                </c:pt>
                <c:pt idx="41">
                  <c:v>1.1478999999999999</c:v>
                </c:pt>
                <c:pt idx="42">
                  <c:v>1.1391</c:v>
                </c:pt>
                <c:pt idx="43">
                  <c:v>1.1369</c:v>
                </c:pt>
                <c:pt idx="44">
                  <c:v>1.1438999999999999</c:v>
                </c:pt>
                <c:pt idx="45">
                  <c:v>1.1388</c:v>
                </c:pt>
                <c:pt idx="46">
                  <c:v>1.1425000000000001</c:v>
                </c:pt>
                <c:pt idx="47">
                  <c:v>1.1391</c:v>
                </c:pt>
                <c:pt idx="48">
                  <c:v>1.1373</c:v>
                </c:pt>
                <c:pt idx="49">
                  <c:v>1.1388</c:v>
                </c:pt>
                <c:pt idx="50">
                  <c:v>1.1348</c:v>
                </c:pt>
                <c:pt idx="51">
                  <c:v>1.1383000000000001</c:v>
                </c:pt>
                <c:pt idx="52">
                  <c:v>1.1341000000000001</c:v>
                </c:pt>
                <c:pt idx="53">
                  <c:v>1.1460999999999999</c:v>
                </c:pt>
                <c:pt idx="54">
                  <c:v>1.1442000000000001</c:v>
                </c:pt>
                <c:pt idx="55">
                  <c:v>1.1395999999999999</c:v>
                </c:pt>
                <c:pt idx="56">
                  <c:v>1.1366000000000001</c:v>
                </c:pt>
                <c:pt idx="57">
                  <c:v>1.1385000000000001</c:v>
                </c:pt>
                <c:pt idx="58">
                  <c:v>1.1414</c:v>
                </c:pt>
                <c:pt idx="59">
                  <c:v>1.1374</c:v>
                </c:pt>
                <c:pt idx="60">
                  <c:v>1.1345000000000001</c:v>
                </c:pt>
                <c:pt idx="61">
                  <c:v>1.1353</c:v>
                </c:pt>
                <c:pt idx="62">
                  <c:v>1.1349</c:v>
                </c:pt>
                <c:pt idx="63">
                  <c:v>1.1302000000000001</c:v>
                </c:pt>
                <c:pt idx="64">
                  <c:v>1.1299999999999999</c:v>
                </c:pt>
                <c:pt idx="65">
                  <c:v>1.1289</c:v>
                </c:pt>
                <c:pt idx="66">
                  <c:v>1.1315999999999999</c:v>
                </c:pt>
                <c:pt idx="67">
                  <c:v>1.1343000000000001</c:v>
                </c:pt>
                <c:pt idx="68">
                  <c:v>1.1313</c:v>
                </c:pt>
                <c:pt idx="69">
                  <c:v>1.1305000000000001</c:v>
                </c:pt>
                <c:pt idx="70">
                  <c:v>1.1281000000000001</c:v>
                </c:pt>
                <c:pt idx="71">
                  <c:v>1.1302000000000001</c:v>
                </c:pt>
                <c:pt idx="72">
                  <c:v>1.1303000000000001</c:v>
                </c:pt>
                <c:pt idx="73">
                  <c:v>1.1313</c:v>
                </c:pt>
                <c:pt idx="74">
                  <c:v>1.1317999999999999</c:v>
                </c:pt>
                <c:pt idx="75">
                  <c:v>1.1294</c:v>
                </c:pt>
                <c:pt idx="76">
                  <c:v>1.1244000000000001</c:v>
                </c:pt>
                <c:pt idx="77">
                  <c:v>1.1227</c:v>
                </c:pt>
                <c:pt idx="78">
                  <c:v>1.1175999999999999</c:v>
                </c:pt>
                <c:pt idx="79">
                  <c:v>1.1201000000000001</c:v>
                </c:pt>
                <c:pt idx="80">
                  <c:v>1.1203000000000001</c:v>
                </c:pt>
                <c:pt idx="81">
                  <c:v>1.1245000000000001</c:v>
                </c:pt>
                <c:pt idx="82">
                  <c:v>1.1244000000000001</c:v>
                </c:pt>
                <c:pt idx="83">
                  <c:v>1.1257999999999999</c:v>
                </c:pt>
                <c:pt idx="84">
                  <c:v>1.1246</c:v>
                </c:pt>
                <c:pt idx="85">
                  <c:v>1.1214</c:v>
                </c:pt>
                <c:pt idx="86">
                  <c:v>1.1223000000000001</c:v>
                </c:pt>
                <c:pt idx="87">
                  <c:v>1.1251</c:v>
                </c:pt>
                <c:pt idx="88">
                  <c:v>1.1229</c:v>
                </c:pt>
                <c:pt idx="89">
                  <c:v>1.1236999999999999</c:v>
                </c:pt>
                <c:pt idx="90">
                  <c:v>1.1203000000000001</c:v>
                </c:pt>
                <c:pt idx="91">
                  <c:v>1.1156999999999999</c:v>
                </c:pt>
                <c:pt idx="92">
                  <c:v>1.1093</c:v>
                </c:pt>
                <c:pt idx="93">
                  <c:v>1.1123000000000001</c:v>
                </c:pt>
                <c:pt idx="94">
                  <c:v>1.1187</c:v>
                </c:pt>
                <c:pt idx="95">
                  <c:v>1.1187</c:v>
                </c:pt>
                <c:pt idx="96">
                  <c:v>1.1209</c:v>
                </c:pt>
                <c:pt idx="97">
                  <c:v>1.1189</c:v>
                </c:pt>
                <c:pt idx="98">
                  <c:v>1.1178999999999999</c:v>
                </c:pt>
                <c:pt idx="99">
                  <c:v>1.1144000000000001</c:v>
                </c:pt>
                <c:pt idx="100">
                  <c:v>1.1142000000000001</c:v>
                </c:pt>
                <c:pt idx="101">
                  <c:v>1.1148</c:v>
                </c:pt>
                <c:pt idx="102">
                  <c:v>1.1129</c:v>
                </c:pt>
                <c:pt idx="103">
                  <c:v>1.1097999999999999</c:v>
                </c:pt>
                <c:pt idx="104">
                  <c:v>1.1054999999999999</c:v>
                </c:pt>
                <c:pt idx="105">
                  <c:v>1.1035999999999999</c:v>
                </c:pt>
                <c:pt idx="106">
                  <c:v>1.0998000000000001</c:v>
                </c:pt>
                <c:pt idx="107">
                  <c:v>1.1123000000000001</c:v>
                </c:pt>
                <c:pt idx="108">
                  <c:v>1.1144000000000001</c:v>
                </c:pt>
                <c:pt idx="109">
                  <c:v>1.1166</c:v>
                </c:pt>
                <c:pt idx="110">
                  <c:v>1.1076999999999999</c:v>
                </c:pt>
                <c:pt idx="111">
                  <c:v>1.109</c:v>
                </c:pt>
                <c:pt idx="112">
                  <c:v>1.1095999999999999</c:v>
                </c:pt>
                <c:pt idx="113">
                  <c:v>1.1121000000000001</c:v>
                </c:pt>
                <c:pt idx="114">
                  <c:v>1.1182000000000001</c:v>
                </c:pt>
                <c:pt idx="115">
                  <c:v>1.1233</c:v>
                </c:pt>
                <c:pt idx="116">
                  <c:v>1.1227</c:v>
                </c:pt>
                <c:pt idx="117">
                  <c:v>1.1214999999999999</c:v>
                </c:pt>
                <c:pt idx="118">
                  <c:v>1.1206</c:v>
                </c:pt>
                <c:pt idx="119">
                  <c:v>1.1238999999999999</c:v>
                </c:pt>
                <c:pt idx="120">
                  <c:v>1.1262000000000001</c:v>
                </c:pt>
                <c:pt idx="121">
                  <c:v>1.1256999999999999</c:v>
                </c:pt>
                <c:pt idx="122">
                  <c:v>1.1256999999999999</c:v>
                </c:pt>
                <c:pt idx="123">
                  <c:v>1.1263000000000001</c:v>
                </c:pt>
                <c:pt idx="124">
                  <c:v>1.113</c:v>
                </c:pt>
                <c:pt idx="125">
                  <c:v>1.1165</c:v>
                </c:pt>
                <c:pt idx="126">
                  <c:v>1.1201000000000001</c:v>
                </c:pt>
                <c:pt idx="127">
                  <c:v>1.1215999999999999</c:v>
                </c:pt>
                <c:pt idx="128">
                  <c:v>1.123</c:v>
                </c:pt>
                <c:pt idx="129">
                  <c:v>1.1224000000000001</c:v>
                </c:pt>
                <c:pt idx="130">
                  <c:v>1.1266</c:v>
                </c:pt>
                <c:pt idx="131">
                  <c:v>1.1236999999999999</c:v>
                </c:pt>
                <c:pt idx="132">
                  <c:v>1.1272</c:v>
                </c:pt>
                <c:pt idx="133">
                  <c:v>1.1306</c:v>
                </c:pt>
                <c:pt idx="134">
                  <c:v>1.1387</c:v>
                </c:pt>
                <c:pt idx="135">
                  <c:v>1.1388</c:v>
                </c:pt>
                <c:pt idx="136">
                  <c:v>1.1428</c:v>
                </c:pt>
                <c:pt idx="137">
                  <c:v>1.145</c:v>
                </c:pt>
                <c:pt idx="138">
                  <c:v>1.1408</c:v>
                </c:pt>
                <c:pt idx="139">
                  <c:v>1.1371</c:v>
                </c:pt>
                <c:pt idx="140">
                  <c:v>1.1352</c:v>
                </c:pt>
                <c:pt idx="141">
                  <c:v>1.1389</c:v>
                </c:pt>
                <c:pt idx="142">
                  <c:v>1.1399999999999999</c:v>
                </c:pt>
                <c:pt idx="143">
                  <c:v>1.1364000000000001</c:v>
                </c:pt>
                <c:pt idx="144">
                  <c:v>1.1353</c:v>
                </c:pt>
                <c:pt idx="145">
                  <c:v>1.1298999999999999</c:v>
                </c:pt>
                <c:pt idx="146">
                  <c:v>1.1315999999999999</c:v>
                </c:pt>
                <c:pt idx="147">
                  <c:v>1.1311</c:v>
                </c:pt>
                <c:pt idx="148">
                  <c:v>1.1264000000000001</c:v>
                </c:pt>
                <c:pt idx="149">
                  <c:v>1.1242000000000001</c:v>
                </c:pt>
                <c:pt idx="150">
                  <c:v>1.1247</c:v>
                </c:pt>
                <c:pt idx="151">
                  <c:v>1.1196999999999999</c:v>
                </c:pt>
                <c:pt idx="152">
                  <c:v>1.1283000000000001</c:v>
                </c:pt>
                <c:pt idx="153">
                  <c:v>1.1398999999999999</c:v>
                </c:pt>
                <c:pt idx="154">
                  <c:v>1.1388</c:v>
                </c:pt>
                <c:pt idx="155">
                  <c:v>1.143</c:v>
                </c:pt>
                <c:pt idx="156">
                  <c:v>1.1462000000000001</c:v>
                </c:pt>
                <c:pt idx="157">
                  <c:v>1.1486000000000001</c:v>
                </c:pt>
                <c:pt idx="158">
                  <c:v>1.1493</c:v>
                </c:pt>
                <c:pt idx="159">
                  <c:v>1.1443000000000001</c:v>
                </c:pt>
                <c:pt idx="160">
                  <c:v>1.1452</c:v>
                </c:pt>
                <c:pt idx="161">
                  <c:v>1.1487000000000001</c:v>
                </c:pt>
                <c:pt idx="162">
                  <c:v>1.1485000000000001</c:v>
                </c:pt>
                <c:pt idx="163">
                  <c:v>1.1274999999999999</c:v>
                </c:pt>
                <c:pt idx="164">
                  <c:v>1.1232</c:v>
                </c:pt>
                <c:pt idx="165">
                  <c:v>1.1221000000000001</c:v>
                </c:pt>
                <c:pt idx="166">
                  <c:v>1.1245000000000001</c:v>
                </c:pt>
                <c:pt idx="167">
                  <c:v>1.1226</c:v>
                </c:pt>
                <c:pt idx="168">
                  <c:v>1.1287</c:v>
                </c:pt>
                <c:pt idx="169">
                  <c:v>1.1298999999999999</c:v>
                </c:pt>
                <c:pt idx="170">
                  <c:v>1.1301000000000001</c:v>
                </c:pt>
                <c:pt idx="171">
                  <c:v>1.1283000000000001</c:v>
                </c:pt>
                <c:pt idx="172">
                  <c:v>1.1281000000000001</c:v>
                </c:pt>
                <c:pt idx="173">
                  <c:v>1.123</c:v>
                </c:pt>
                <c:pt idx="174">
                  <c:v>1.1265000000000001</c:v>
                </c:pt>
                <c:pt idx="175">
                  <c:v>1.1204000000000001</c:v>
                </c:pt>
                <c:pt idx="176">
                  <c:v>1.1211</c:v>
                </c:pt>
                <c:pt idx="177">
                  <c:v>1.1224000000000001</c:v>
                </c:pt>
                <c:pt idx="178">
                  <c:v>1.1235999999999999</c:v>
                </c:pt>
                <c:pt idx="179">
                  <c:v>1.1174999999999999</c:v>
                </c:pt>
                <c:pt idx="180">
                  <c:v>1.1057999999999999</c:v>
                </c:pt>
                <c:pt idx="181">
                  <c:v>1.1031</c:v>
                </c:pt>
                <c:pt idx="182">
                  <c:v>1.1106</c:v>
                </c:pt>
                <c:pt idx="183">
                  <c:v>1.1135999999999999</c:v>
                </c:pt>
                <c:pt idx="184">
                  <c:v>1.1132</c:v>
                </c:pt>
                <c:pt idx="185">
                  <c:v>1.1124000000000001</c:v>
                </c:pt>
                <c:pt idx="186">
                  <c:v>1.1125</c:v>
                </c:pt>
                <c:pt idx="187">
                  <c:v>1.1083000000000001</c:v>
                </c:pt>
                <c:pt idx="188">
                  <c:v>1.1053999999999999</c:v>
                </c:pt>
                <c:pt idx="189">
                  <c:v>1.1111</c:v>
                </c:pt>
                <c:pt idx="190">
                  <c:v>1.1133999999999999</c:v>
                </c:pt>
                <c:pt idx="191">
                  <c:v>1.1151</c:v>
                </c:pt>
                <c:pt idx="192">
                  <c:v>1.1128</c:v>
                </c:pt>
                <c:pt idx="193">
                  <c:v>1.1059000000000001</c:v>
                </c:pt>
                <c:pt idx="194">
                  <c:v>1.1093</c:v>
                </c:pt>
                <c:pt idx="195">
                  <c:v>1.1121000000000001</c:v>
                </c:pt>
                <c:pt idx="196">
                  <c:v>1.1125</c:v>
                </c:pt>
                <c:pt idx="197">
                  <c:v>1.1113</c:v>
                </c:pt>
                <c:pt idx="198">
                  <c:v>1.1085</c:v>
                </c:pt>
                <c:pt idx="199">
                  <c:v>1.1165</c:v>
                </c:pt>
                <c:pt idx="200">
                  <c:v>1.1133999999999999</c:v>
                </c:pt>
                <c:pt idx="201">
                  <c:v>1.1115999999999999</c:v>
                </c:pt>
                <c:pt idx="202">
                  <c:v>1.1083000000000001</c:v>
                </c:pt>
                <c:pt idx="203">
                  <c:v>1.1087</c:v>
                </c:pt>
                <c:pt idx="204">
                  <c:v>1.1192</c:v>
                </c:pt>
                <c:pt idx="205">
                  <c:v>1.1214</c:v>
                </c:pt>
                <c:pt idx="206">
                  <c:v>1.1265000000000001</c:v>
                </c:pt>
                <c:pt idx="207">
                  <c:v>1.1306</c:v>
                </c:pt>
                <c:pt idx="208">
                  <c:v>1.1398999999999999</c:v>
                </c:pt>
                <c:pt idx="209">
                  <c:v>1.1328</c:v>
                </c:pt>
                <c:pt idx="210">
                  <c:v>1.1336999999999999</c:v>
                </c:pt>
                <c:pt idx="211">
                  <c:v>1.1411</c:v>
                </c:pt>
                <c:pt idx="212">
                  <c:v>1.1479999999999999</c:v>
                </c:pt>
                <c:pt idx="213">
                  <c:v>1.1555</c:v>
                </c:pt>
                <c:pt idx="214">
                  <c:v>1.1571</c:v>
                </c:pt>
                <c:pt idx="215">
                  <c:v>1.1515</c:v>
                </c:pt>
                <c:pt idx="216">
                  <c:v>1.1428</c:v>
                </c:pt>
                <c:pt idx="217">
                  <c:v>1.1423000000000001</c:v>
                </c:pt>
                <c:pt idx="218">
                  <c:v>1.1448</c:v>
                </c:pt>
                <c:pt idx="219">
                  <c:v>1.1417999999999999</c:v>
                </c:pt>
                <c:pt idx="220">
                  <c:v>1.1397999999999999</c:v>
                </c:pt>
                <c:pt idx="221">
                  <c:v>1.1355999999999999</c:v>
                </c:pt>
                <c:pt idx="222">
                  <c:v>1.1380999999999999</c:v>
                </c:pt>
                <c:pt idx="223">
                  <c:v>1.1418999999999999</c:v>
                </c:pt>
                <c:pt idx="224">
                  <c:v>1.1435</c:v>
                </c:pt>
                <c:pt idx="225">
                  <c:v>1.1400999999999999</c:v>
                </c:pt>
                <c:pt idx="226">
                  <c:v>1.1379999999999999</c:v>
                </c:pt>
                <c:pt idx="227">
                  <c:v>1.1406000000000001</c:v>
                </c:pt>
                <c:pt idx="228">
                  <c:v>1.133</c:v>
                </c:pt>
                <c:pt idx="229">
                  <c:v>1.1409</c:v>
                </c:pt>
                <c:pt idx="230">
                  <c:v>1.1423000000000001</c:v>
                </c:pt>
                <c:pt idx="231">
                  <c:v>1.1517999999999999</c:v>
                </c:pt>
                <c:pt idx="232">
                  <c:v>1.1508</c:v>
                </c:pt>
                <c:pt idx="233">
                  <c:v>1.1499999999999999</c:v>
                </c:pt>
                <c:pt idx="234">
                  <c:v>1.1516999999999999</c:v>
                </c:pt>
                <c:pt idx="235">
                  <c:v>1.153</c:v>
                </c:pt>
                <c:pt idx="236">
                  <c:v>1.1638999999999999</c:v>
                </c:pt>
                <c:pt idx="237">
                  <c:v>1.1709000000000001</c:v>
                </c:pt>
                <c:pt idx="238">
                  <c:v>1.1657</c:v>
                </c:pt>
                <c:pt idx="239">
                  <c:v>1.1615</c:v>
                </c:pt>
                <c:pt idx="240">
                  <c:v>1.1619999999999999</c:v>
                </c:pt>
                <c:pt idx="241">
                  <c:v>1.1647000000000001</c:v>
                </c:pt>
                <c:pt idx="242">
                  <c:v>1.1646000000000001</c:v>
                </c:pt>
                <c:pt idx="243">
                  <c:v>1.1686000000000001</c:v>
                </c:pt>
                <c:pt idx="244">
                  <c:v>1.1586000000000001</c:v>
                </c:pt>
                <c:pt idx="245">
                  <c:v>1.1693</c:v>
                </c:pt>
                <c:pt idx="246">
                  <c:v>1.1578999999999999</c:v>
                </c:pt>
                <c:pt idx="247">
                  <c:v>1.1773</c:v>
                </c:pt>
                <c:pt idx="248">
                  <c:v>1.1712</c:v>
                </c:pt>
                <c:pt idx="249">
                  <c:v>1.1733</c:v>
                </c:pt>
                <c:pt idx="250">
                  <c:v>1.1682999999999999</c:v>
                </c:pt>
                <c:pt idx="251">
                  <c:v>1.1687000000000001</c:v>
                </c:pt>
                <c:pt idx="252">
                  <c:v>1.1561999999999999</c:v>
                </c:pt>
                <c:pt idx="253">
                  <c:v>1.1516999999999999</c:v>
                </c:pt>
                <c:pt idx="254">
                  <c:v>1.1678999999999999</c:v>
                </c:pt>
                <c:pt idx="255">
                  <c:v>1.1653</c:v>
                </c:pt>
                <c:pt idx="256">
                  <c:v>1.1718</c:v>
                </c:pt>
                <c:pt idx="257">
                  <c:v>1.1728000000000001</c:v>
                </c:pt>
                <c:pt idx="258">
                  <c:v>1.1611</c:v>
                </c:pt>
                <c:pt idx="259">
                  <c:v>1.1617</c:v>
                </c:pt>
                <c:pt idx="260">
                  <c:v>1.1688000000000001</c:v>
                </c:pt>
                <c:pt idx="261">
                  <c:v>1.1716</c:v>
                </c:pt>
                <c:pt idx="262">
                  <c:v>1.171</c:v>
                </c:pt>
                <c:pt idx="263">
                  <c:v>1.1648000000000001</c:v>
                </c:pt>
                <c:pt idx="264">
                  <c:v>1.1617999999999999</c:v>
                </c:pt>
                <c:pt idx="265">
                  <c:v>1.1598999999999999</c:v>
                </c:pt>
                <c:pt idx="266">
                  <c:v>1.1587000000000001</c:v>
                </c:pt>
                <c:pt idx="267">
                  <c:v>1.1611</c:v>
                </c:pt>
                <c:pt idx="268">
                  <c:v>1.1597999999999999</c:v>
                </c:pt>
                <c:pt idx="269">
                  <c:v>1.1572</c:v>
                </c:pt>
                <c:pt idx="270">
                  <c:v>1.1581999999999999</c:v>
                </c:pt>
                <c:pt idx="271">
                  <c:v>1.1561999999999999</c:v>
                </c:pt>
                <c:pt idx="272">
                  <c:v>1.1536999999999999</c:v>
                </c:pt>
                <c:pt idx="273">
                  <c:v>1.1563000000000001</c:v>
                </c:pt>
                <c:pt idx="274">
                  <c:v>1.1554</c:v>
                </c:pt>
                <c:pt idx="275">
                  <c:v>1.153</c:v>
                </c:pt>
                <c:pt idx="276">
                  <c:v>1.1519999999999999</c:v>
                </c:pt>
                <c:pt idx="277">
                  <c:v>1.1568000000000001</c:v>
                </c:pt>
                <c:pt idx="278">
                  <c:v>1.1583000000000001</c:v>
                </c:pt>
                <c:pt idx="279">
                  <c:v>1.1577</c:v>
                </c:pt>
                <c:pt idx="280">
                  <c:v>1.1561999999999999</c:v>
                </c:pt>
                <c:pt idx="281">
                  <c:v>1.1621999999999999</c:v>
                </c:pt>
                <c:pt idx="282">
                  <c:v>1.1654</c:v>
                </c:pt>
                <c:pt idx="283">
                  <c:v>1.1657999999999999</c:v>
                </c:pt>
                <c:pt idx="284">
                  <c:v>1.1759999999999999</c:v>
                </c:pt>
                <c:pt idx="285">
                  <c:v>1.1694</c:v>
                </c:pt>
                <c:pt idx="286">
                  <c:v>1.1672</c:v>
                </c:pt>
                <c:pt idx="287">
                  <c:v>1.1619999999999999</c:v>
                </c:pt>
                <c:pt idx="288">
                  <c:v>1.159</c:v>
                </c:pt>
                <c:pt idx="289">
                  <c:v>1.1573</c:v>
                </c:pt>
                <c:pt idx="290">
                  <c:v>1.1544000000000001</c:v>
                </c:pt>
                <c:pt idx="291">
                  <c:v>1.1516</c:v>
                </c:pt>
                <c:pt idx="292">
                  <c:v>1.1464000000000001</c:v>
                </c:pt>
                <c:pt idx="293">
                  <c:v>1.145</c:v>
                </c:pt>
                <c:pt idx="294">
                  <c:v>1.1396999999999999</c:v>
                </c:pt>
                <c:pt idx="295">
                  <c:v>1.1394</c:v>
                </c:pt>
                <c:pt idx="296">
                  <c:v>1.1382000000000001</c:v>
                </c:pt>
                <c:pt idx="297">
                  <c:v>1.1353</c:v>
                </c:pt>
                <c:pt idx="298">
                  <c:v>1.1316999999999999</c:v>
                </c:pt>
                <c:pt idx="299">
                  <c:v>1.1338999999999999</c:v>
                </c:pt>
                <c:pt idx="300">
                  <c:v>1.1324000000000001</c:v>
                </c:pt>
                <c:pt idx="301">
                  <c:v>1.1335</c:v>
                </c:pt>
                <c:pt idx="302">
                  <c:v>1.1342000000000001</c:v>
                </c:pt>
                <c:pt idx="303">
                  <c:v>1.1326000000000001</c:v>
                </c:pt>
                <c:pt idx="304">
                  <c:v>1.1306</c:v>
                </c:pt>
                <c:pt idx="305">
                  <c:v>1.1264000000000001</c:v>
                </c:pt>
                <c:pt idx="306">
                  <c:v>1.1283000000000001</c:v>
                </c:pt>
                <c:pt idx="307">
                  <c:v>1.1303000000000001</c:v>
                </c:pt>
                <c:pt idx="308">
                  <c:v>1.1255999999999999</c:v>
                </c:pt>
                <c:pt idx="309">
                  <c:v>1.1238999999999999</c:v>
                </c:pt>
                <c:pt idx="310">
                  <c:v>1.1211</c:v>
                </c:pt>
                <c:pt idx="311">
                  <c:v>1.1231</c:v>
                </c:pt>
                <c:pt idx="312">
                  <c:v>1.1238999999999999</c:v>
                </c:pt>
                <c:pt idx="313">
                  <c:v>1.1235999999999999</c:v>
                </c:pt>
                <c:pt idx="314">
                  <c:v>1.1231</c:v>
                </c:pt>
                <c:pt idx="315">
                  <c:v>1.1172</c:v>
                </c:pt>
                <c:pt idx="316">
                  <c:v>1.1215999999999999</c:v>
                </c:pt>
                <c:pt idx="317">
                  <c:v>1.1257999999999999</c:v>
                </c:pt>
                <c:pt idx="318">
                  <c:v>1.1244000000000001</c:v>
                </c:pt>
                <c:pt idx="319">
                  <c:v>1.1202000000000001</c:v>
                </c:pt>
                <c:pt idx="320">
                  <c:v>1.1171</c:v>
                </c:pt>
                <c:pt idx="321">
                  <c:v>1.1163000000000001</c:v>
                </c:pt>
                <c:pt idx="322">
                  <c:v>1.1157999999999999</c:v>
                </c:pt>
                <c:pt idx="323">
                  <c:v>1.1143000000000001</c:v>
                </c:pt>
                <c:pt idx="324">
                  <c:v>1.1164000000000001</c:v>
                </c:pt>
                <c:pt idx="325">
                  <c:v>1.1197999999999999</c:v>
                </c:pt>
                <c:pt idx="326">
                  <c:v>1.1156999999999999</c:v>
                </c:pt>
                <c:pt idx="327">
                  <c:v>1.1146</c:v>
                </c:pt>
                <c:pt idx="328">
                  <c:v>1.1133999999999999</c:v>
                </c:pt>
                <c:pt idx="329">
                  <c:v>1.1156999999999999</c:v>
                </c:pt>
                <c:pt idx="330">
                  <c:v>1.1154999999999999</c:v>
                </c:pt>
                <c:pt idx="331">
                  <c:v>1.1117999999999999</c:v>
                </c:pt>
                <c:pt idx="332">
                  <c:v>1.1107</c:v>
                </c:pt>
                <c:pt idx="333">
                  <c:v>1.1121000000000001</c:v>
                </c:pt>
                <c:pt idx="334">
                  <c:v>1.1155999999999999</c:v>
                </c:pt>
                <c:pt idx="335">
                  <c:v>1.1114999999999999</c:v>
                </c:pt>
                <c:pt idx="336">
                  <c:v>1.1065</c:v>
                </c:pt>
                <c:pt idx="337">
                  <c:v>1.1074999999999999</c:v>
                </c:pt>
                <c:pt idx="338">
                  <c:v>1.1124000000000001</c:v>
                </c:pt>
                <c:pt idx="339">
                  <c:v>1.1142000000000001</c:v>
                </c:pt>
                <c:pt idx="340">
                  <c:v>1.1126</c:v>
                </c:pt>
                <c:pt idx="341">
                  <c:v>1.1153</c:v>
                </c:pt>
                <c:pt idx="342">
                  <c:v>1.1203000000000001</c:v>
                </c:pt>
                <c:pt idx="343">
                  <c:v>1.1174999999999999</c:v>
                </c:pt>
                <c:pt idx="344">
                  <c:v>1.1123000000000001</c:v>
                </c:pt>
                <c:pt idx="345">
                  <c:v>1.0961000000000001</c:v>
                </c:pt>
                <c:pt idx="346">
                  <c:v>1.0891</c:v>
                </c:pt>
                <c:pt idx="347">
                  <c:v>1.0975999999999999</c:v>
                </c:pt>
                <c:pt idx="348">
                  <c:v>1.0943000000000001</c:v>
                </c:pt>
                <c:pt idx="349">
                  <c:v>1.0933999999999999</c:v>
                </c:pt>
                <c:pt idx="350">
                  <c:v>1.0838000000000001</c:v>
                </c:pt>
                <c:pt idx="351">
                  <c:v>1.0865</c:v>
                </c:pt>
                <c:pt idx="352">
                  <c:v>1.0838000000000001</c:v>
                </c:pt>
                <c:pt idx="353">
                  <c:v>1.0849</c:v>
                </c:pt>
                <c:pt idx="354">
                  <c:v>1.0740000000000001</c:v>
                </c:pt>
                <c:pt idx="355">
                  <c:v>1.0767</c:v>
                </c:pt>
                <c:pt idx="356">
                  <c:v>1.0790999999999999</c:v>
                </c:pt>
                <c:pt idx="357">
                  <c:v>1.0824</c:v>
                </c:pt>
                <c:pt idx="358">
                  <c:v>1.0879000000000001</c:v>
                </c:pt>
                <c:pt idx="359">
                  <c:v>1.0954999999999999</c:v>
                </c:pt>
                <c:pt idx="360">
                  <c:v>1.0944</c:v>
                </c:pt>
                <c:pt idx="361">
                  <c:v>1.0962000000000001</c:v>
                </c:pt>
                <c:pt idx="362">
                  <c:v>1.0938000000000001</c:v>
                </c:pt>
                <c:pt idx="363">
                  <c:v>1.1055999999999999</c:v>
                </c:pt>
                <c:pt idx="364">
                  <c:v>1.1028</c:v>
                </c:pt>
                <c:pt idx="365">
                  <c:v>1.1002000000000001</c:v>
                </c:pt>
                <c:pt idx="366">
                  <c:v>1.1076999999999999</c:v>
                </c:pt>
                <c:pt idx="367">
                  <c:v>1.1021000000000001</c:v>
                </c:pt>
                <c:pt idx="368">
                  <c:v>1.1016999999999999</c:v>
                </c:pt>
                <c:pt idx="369">
                  <c:v>1.1069</c:v>
                </c:pt>
                <c:pt idx="370">
                  <c:v>1.0996999999999999</c:v>
                </c:pt>
                <c:pt idx="371">
                  <c:v>1.101</c:v>
                </c:pt>
                <c:pt idx="372">
                  <c:v>1.1101000000000001</c:v>
                </c:pt>
                <c:pt idx="373">
                  <c:v>1.1173999999999999</c:v>
                </c:pt>
                <c:pt idx="374">
                  <c:v>1.1137999999999999</c:v>
                </c:pt>
                <c:pt idx="375">
                  <c:v>1.1173</c:v>
                </c:pt>
                <c:pt idx="376">
                  <c:v>1.1178999999999999</c:v>
                </c:pt>
                <c:pt idx="377">
                  <c:v>1.1194999999999999</c:v>
                </c:pt>
                <c:pt idx="378">
                  <c:v>1.1145</c:v>
                </c:pt>
                <c:pt idx="379">
                  <c:v>1.1285000000000001</c:v>
                </c:pt>
                <c:pt idx="380">
                  <c:v>1.1296999999999999</c:v>
                </c:pt>
                <c:pt idx="381">
                  <c:v>1.1286</c:v>
                </c:pt>
                <c:pt idx="382">
                  <c:v>1.1305000000000001</c:v>
                </c:pt>
                <c:pt idx="383">
                  <c:v>1.1341000000000001</c:v>
                </c:pt>
                <c:pt idx="384">
                  <c:v>1.1315999999999999</c:v>
                </c:pt>
                <c:pt idx="385">
                  <c:v>1.1303000000000001</c:v>
                </c:pt>
                <c:pt idx="386">
                  <c:v>1.1333</c:v>
                </c:pt>
                <c:pt idx="387">
                  <c:v>1.1289</c:v>
                </c:pt>
                <c:pt idx="388">
                  <c:v>1.1279999999999999</c:v>
                </c:pt>
                <c:pt idx="389">
                  <c:v>1.1234</c:v>
                </c:pt>
                <c:pt idx="390">
                  <c:v>1.1272</c:v>
                </c:pt>
                <c:pt idx="391">
                  <c:v>1.1251</c:v>
                </c:pt>
                <c:pt idx="392">
                  <c:v>1.1223000000000001</c:v>
                </c:pt>
                <c:pt idx="393">
                  <c:v>1.1245000000000001</c:v>
                </c:pt>
                <c:pt idx="394">
                  <c:v>1.1227</c:v>
                </c:pt>
                <c:pt idx="395">
                  <c:v>1.1202000000000001</c:v>
                </c:pt>
                <c:pt idx="396">
                  <c:v>1.1151</c:v>
                </c:pt>
                <c:pt idx="397">
                  <c:v>1.1123000000000001</c:v>
                </c:pt>
                <c:pt idx="398">
                  <c:v>1.1299999999999999</c:v>
                </c:pt>
                <c:pt idx="399">
                  <c:v>1.145</c:v>
                </c:pt>
                <c:pt idx="400">
                  <c:v>1.1428</c:v>
                </c:pt>
                <c:pt idx="401">
                  <c:v>1.1588000000000001</c:v>
                </c:pt>
                <c:pt idx="402">
                  <c:v>1.1586000000000001</c:v>
                </c:pt>
                <c:pt idx="403">
                  <c:v>1.1585000000000001</c:v>
                </c:pt>
                <c:pt idx="404">
                  <c:v>1.161</c:v>
                </c:pt>
                <c:pt idx="405">
                  <c:v>1.1620999999999999</c:v>
                </c:pt>
                <c:pt idx="406">
                  <c:v>1.1568000000000001</c:v>
                </c:pt>
                <c:pt idx="407">
                  <c:v>1.1600999999999999</c:v>
                </c:pt>
                <c:pt idx="408">
                  <c:v>1.1571</c:v>
                </c:pt>
                <c:pt idx="409">
                  <c:v>1.1571</c:v>
                </c:pt>
                <c:pt idx="410">
                  <c:v>1.1585000000000001</c:v>
                </c:pt>
                <c:pt idx="411">
                  <c:v>1.1576</c:v>
                </c:pt>
                <c:pt idx="412">
                  <c:v>1.1567000000000001</c:v>
                </c:pt>
                <c:pt idx="413">
                  <c:v>1.1601999999999999</c:v>
                </c:pt>
                <c:pt idx="414">
                  <c:v>1.1581999999999999</c:v>
                </c:pt>
                <c:pt idx="415">
                  <c:v>1.1575</c:v>
                </c:pt>
                <c:pt idx="416">
                  <c:v>1.1631</c:v>
                </c:pt>
                <c:pt idx="417">
                  <c:v>1.161</c:v>
                </c:pt>
                <c:pt idx="418">
                  <c:v>1.1596</c:v>
                </c:pt>
                <c:pt idx="419">
                  <c:v>1.1588000000000001</c:v>
                </c:pt>
                <c:pt idx="420">
                  <c:v>1.1648000000000001</c:v>
                </c:pt>
                <c:pt idx="421">
                  <c:v>1.1666000000000001</c:v>
                </c:pt>
                <c:pt idx="422">
                  <c:v>1.1673</c:v>
                </c:pt>
                <c:pt idx="423">
                  <c:v>1.1684000000000001</c:v>
                </c:pt>
                <c:pt idx="424">
                  <c:v>1.1671</c:v>
                </c:pt>
                <c:pt idx="425">
                  <c:v>1.1697</c:v>
                </c:pt>
                <c:pt idx="426">
                  <c:v>1.1666000000000001</c:v>
                </c:pt>
                <c:pt idx="427">
                  <c:v>1.1668000000000001</c:v>
                </c:pt>
                <c:pt idx="428">
                  <c:v>1.1675</c:v>
                </c:pt>
                <c:pt idx="429">
                  <c:v>1.1648000000000001</c:v>
                </c:pt>
                <c:pt idx="430">
                  <c:v>1.1709000000000001</c:v>
                </c:pt>
                <c:pt idx="431">
                  <c:v>1.1673</c:v>
                </c:pt>
                <c:pt idx="432">
                  <c:v>1.1741999999999999</c:v>
                </c:pt>
                <c:pt idx="433">
                  <c:v>1.1725000000000001</c:v>
                </c:pt>
                <c:pt idx="434">
                  <c:v>1.1738999999999999</c:v>
                </c:pt>
                <c:pt idx="435">
                  <c:v>1.1669</c:v>
                </c:pt>
                <c:pt idx="436">
                  <c:v>1.1721999999999999</c:v>
                </c:pt>
                <c:pt idx="437">
                  <c:v>1.1826000000000001</c:v>
                </c:pt>
                <c:pt idx="438">
                  <c:v>1.1846000000000001</c:v>
                </c:pt>
                <c:pt idx="439">
                  <c:v>1.1871</c:v>
                </c:pt>
                <c:pt idx="440">
                  <c:v>1.1878</c:v>
                </c:pt>
                <c:pt idx="441">
                  <c:v>1.1858</c:v>
                </c:pt>
                <c:pt idx="442">
                  <c:v>1.1853</c:v>
                </c:pt>
                <c:pt idx="443">
                  <c:v>1.1827000000000001</c:v>
                </c:pt>
                <c:pt idx="444">
                  <c:v>1.1987000000000001</c:v>
                </c:pt>
                <c:pt idx="445">
                  <c:v>1.1960999999999999</c:v>
                </c:pt>
                <c:pt idx="446">
                  <c:v>1.1773</c:v>
                </c:pt>
                <c:pt idx="447">
                  <c:v>1.1765000000000001</c:v>
                </c:pt>
                <c:pt idx="448">
                  <c:v>1.1694</c:v>
                </c:pt>
                <c:pt idx="449">
                  <c:v>1.1736</c:v>
                </c:pt>
                <c:pt idx="450">
                  <c:v>1.1662999999999999</c:v>
                </c:pt>
                <c:pt idx="451">
                  <c:v>1.1673</c:v>
                </c:pt>
                <c:pt idx="452">
                  <c:v>1.1678999999999999</c:v>
                </c:pt>
                <c:pt idx="453">
                  <c:v>1.1704000000000001</c:v>
                </c:pt>
                <c:pt idx="454">
                  <c:v>1.1698999999999999</c:v>
                </c:pt>
                <c:pt idx="455">
                  <c:v>1.1707000000000001</c:v>
                </c:pt>
                <c:pt idx="456">
                  <c:v>1.1823999999999999</c:v>
                </c:pt>
                <c:pt idx="457">
                  <c:v>1.1816</c:v>
                </c:pt>
                <c:pt idx="458">
                  <c:v>1.1762999999999999</c:v>
                </c:pt>
                <c:pt idx="459">
                  <c:v>1.1714</c:v>
                </c:pt>
                <c:pt idx="460">
                  <c:v>1.1762999999999999</c:v>
                </c:pt>
                <c:pt idx="461">
                  <c:v>1.1765000000000001</c:v>
                </c:pt>
                <c:pt idx="462">
                  <c:v>1.1793</c:v>
                </c:pt>
                <c:pt idx="463">
                  <c:v>1.1761999999999999</c:v>
                </c:pt>
                <c:pt idx="464">
                  <c:v>1.1745000000000001</c:v>
                </c:pt>
                <c:pt idx="465">
                  <c:v>1.1662999999999999</c:v>
                </c:pt>
                <c:pt idx="466">
                  <c:v>1.1696</c:v>
                </c:pt>
                <c:pt idx="467">
                  <c:v>1.169</c:v>
                </c:pt>
                <c:pt idx="468">
                  <c:v>1.1741999999999999</c:v>
                </c:pt>
                <c:pt idx="469">
                  <c:v>1.1728000000000001</c:v>
                </c:pt>
                <c:pt idx="470">
                  <c:v>1.1725000000000001</c:v>
                </c:pt>
                <c:pt idx="471">
                  <c:v>1.177</c:v>
                </c:pt>
                <c:pt idx="472">
                  <c:v>1.1845000000000001</c:v>
                </c:pt>
                <c:pt idx="473">
                  <c:v>1.1869000000000001</c:v>
                </c:pt>
                <c:pt idx="474">
                  <c:v>1.1857</c:v>
                </c:pt>
                <c:pt idx="475">
                  <c:v>1.1846000000000001</c:v>
                </c:pt>
                <c:pt idx="476">
                  <c:v>1.1816</c:v>
                </c:pt>
                <c:pt idx="477">
                  <c:v>1.1822999999999999</c:v>
                </c:pt>
                <c:pt idx="478">
                  <c:v>1.1865000000000001</c:v>
                </c:pt>
                <c:pt idx="479">
                  <c:v>1.1899</c:v>
                </c:pt>
                <c:pt idx="480">
                  <c:v>1.1747000000000001</c:v>
                </c:pt>
                <c:pt idx="481">
                  <c:v>1.1798</c:v>
                </c:pt>
                <c:pt idx="482">
                  <c:v>1.1819</c:v>
                </c:pt>
                <c:pt idx="483">
                  <c:v>1.177</c:v>
                </c:pt>
                <c:pt idx="484">
                  <c:v>1.177</c:v>
                </c:pt>
                <c:pt idx="485">
                  <c:v>1.1833</c:v>
                </c:pt>
                <c:pt idx="486">
                  <c:v>1.1863999999999999</c:v>
                </c:pt>
                <c:pt idx="487">
                  <c:v>1.1916</c:v>
                </c:pt>
                <c:pt idx="488">
                  <c:v>1.2033</c:v>
                </c:pt>
                <c:pt idx="489">
                  <c:v>1.2042999999999999</c:v>
                </c:pt>
                <c:pt idx="490">
                  <c:v>1.2001999999999999</c:v>
                </c:pt>
                <c:pt idx="491">
                  <c:v>1.2042999999999999</c:v>
                </c:pt>
                <c:pt idx="492">
                  <c:v>1.1954</c:v>
                </c:pt>
                <c:pt idx="493">
                  <c:v>1.1940999999999999</c:v>
                </c:pt>
                <c:pt idx="494">
                  <c:v>1.1952</c:v>
                </c:pt>
                <c:pt idx="495">
                  <c:v>1.1907000000000001</c:v>
                </c:pt>
                <c:pt idx="496">
                  <c:v>1.1949000000000001</c:v>
                </c:pt>
                <c:pt idx="497">
                  <c:v>1.1858</c:v>
                </c:pt>
                <c:pt idx="498">
                  <c:v>1.1713</c:v>
                </c:pt>
                <c:pt idx="499">
                  <c:v>1.1626000000000001</c:v>
                </c:pt>
                <c:pt idx="500">
                  <c:v>1.1452</c:v>
                </c:pt>
                <c:pt idx="501">
                  <c:v>1.1464000000000001</c:v>
                </c:pt>
                <c:pt idx="502">
                  <c:v>1.1556999999999999</c:v>
                </c:pt>
                <c:pt idx="503">
                  <c:v>1.1526000000000001</c:v>
                </c:pt>
                <c:pt idx="504">
                  <c:v>1.1560999999999999</c:v>
                </c:pt>
                <c:pt idx="505">
                  <c:v>1.1463000000000001</c:v>
                </c:pt>
                <c:pt idx="506">
                  <c:v>1.1440999999999999</c:v>
                </c:pt>
                <c:pt idx="507">
                  <c:v>1.1372</c:v>
                </c:pt>
                <c:pt idx="508">
                  <c:v>1.1237999999999999</c:v>
                </c:pt>
                <c:pt idx="509">
                  <c:v>1.1051</c:v>
                </c:pt>
                <c:pt idx="510">
                  <c:v>1.0969</c:v>
                </c:pt>
                <c:pt idx="511">
                  <c:v>1.0958000000000001</c:v>
                </c:pt>
                <c:pt idx="512">
                  <c:v>1.0634999999999999</c:v>
                </c:pt>
                <c:pt idx="513">
                  <c:v>1.0739000000000001</c:v>
                </c:pt>
                <c:pt idx="514">
                  <c:v>1.0902000000000001</c:v>
                </c:pt>
                <c:pt idx="515">
                  <c:v>1.0764</c:v>
                </c:pt>
                <c:pt idx="516">
                  <c:v>1.0899000000000001</c:v>
                </c:pt>
                <c:pt idx="517">
                  <c:v>1.0915999999999999</c:v>
                </c:pt>
                <c:pt idx="518">
                  <c:v>1.1061000000000001</c:v>
                </c:pt>
                <c:pt idx="519">
                  <c:v>1.1168</c:v>
                </c:pt>
                <c:pt idx="520">
                  <c:v>1.1234</c:v>
                </c:pt>
                <c:pt idx="521">
                  <c:v>1.1257999999999999</c:v>
                </c:pt>
                <c:pt idx="522">
                  <c:v>1.1285000000000001</c:v>
                </c:pt>
                <c:pt idx="523">
                  <c:v>1.1413</c:v>
                </c:pt>
                <c:pt idx="524">
                  <c:v>1.1359999999999999</c:v>
                </c:pt>
                <c:pt idx="525">
                  <c:v>1.133</c:v>
                </c:pt>
                <c:pt idx="526">
                  <c:v>1.1321000000000001</c:v>
                </c:pt>
                <c:pt idx="527">
                  <c:v>1.1407</c:v>
                </c:pt>
                <c:pt idx="528">
                  <c:v>1.1395</c:v>
                </c:pt>
                <c:pt idx="529">
                  <c:v>1.1383000000000001</c:v>
                </c:pt>
                <c:pt idx="530">
                  <c:v>1.1454</c:v>
                </c:pt>
                <c:pt idx="531">
                  <c:v>1.1492</c:v>
                </c:pt>
                <c:pt idx="532">
                  <c:v>1.1472</c:v>
                </c:pt>
                <c:pt idx="533">
                  <c:v>1.1491</c:v>
                </c:pt>
                <c:pt idx="534">
                  <c:v>1.149</c:v>
                </c:pt>
                <c:pt idx="535">
                  <c:v>1.1448</c:v>
                </c:pt>
                <c:pt idx="536">
                  <c:v>1.1319999999999999</c:v>
                </c:pt>
                <c:pt idx="537">
                  <c:v>1.1393</c:v>
                </c:pt>
                <c:pt idx="538">
                  <c:v>1.145</c:v>
                </c:pt>
                <c:pt idx="539">
                  <c:v>1.1425000000000001</c:v>
                </c:pt>
                <c:pt idx="540">
                  <c:v>1.1476999999999999</c:v>
                </c:pt>
                <c:pt idx="541">
                  <c:v>1.1482000000000001</c:v>
                </c:pt>
                <c:pt idx="542">
                  <c:v>1.1464000000000001</c:v>
                </c:pt>
                <c:pt idx="543">
                  <c:v>1.1495</c:v>
                </c:pt>
                <c:pt idx="544">
                  <c:v>1.1379999999999999</c:v>
                </c:pt>
                <c:pt idx="545">
                  <c:v>1.1405000000000001</c:v>
                </c:pt>
                <c:pt idx="546">
                  <c:v>1.147</c:v>
                </c:pt>
                <c:pt idx="547">
                  <c:v>1.1436999999999999</c:v>
                </c:pt>
                <c:pt idx="548">
                  <c:v>1.141</c:v>
                </c:pt>
                <c:pt idx="549">
                  <c:v>1.1448</c:v>
                </c:pt>
                <c:pt idx="550">
                  <c:v>1.1411</c:v>
                </c:pt>
                <c:pt idx="551">
                  <c:v>1.1299999999999999</c:v>
                </c:pt>
                <c:pt idx="552">
                  <c:v>1.1304000000000001</c:v>
                </c:pt>
                <c:pt idx="553">
                  <c:v>1.1315</c:v>
                </c:pt>
                <c:pt idx="554">
                  <c:v>1.119</c:v>
                </c:pt>
                <c:pt idx="555">
                  <c:v>1.1171</c:v>
                </c:pt>
                <c:pt idx="556">
                  <c:v>1.1214</c:v>
                </c:pt>
                <c:pt idx="557">
                  <c:v>1.115</c:v>
                </c:pt>
                <c:pt idx="558">
                  <c:v>1.1161000000000001</c:v>
                </c:pt>
                <c:pt idx="559">
                  <c:v>1.1157999999999999</c:v>
                </c:pt>
                <c:pt idx="560">
                  <c:v>1.1181000000000001</c:v>
                </c:pt>
                <c:pt idx="561">
                  <c:v>1.1228</c:v>
                </c:pt>
                <c:pt idx="562">
                  <c:v>1.1138999999999999</c:v>
                </c:pt>
                <c:pt idx="563">
                  <c:v>1.1120000000000001</c:v>
                </c:pt>
                <c:pt idx="564">
                  <c:v>1.1116999999999999</c:v>
                </c:pt>
                <c:pt idx="565">
                  <c:v>1.1221000000000001</c:v>
                </c:pt>
                <c:pt idx="566">
                  <c:v>1.1233</c:v>
                </c:pt>
                <c:pt idx="567">
                  <c:v>1.1192</c:v>
                </c:pt>
                <c:pt idx="568">
                  <c:v>1.1107</c:v>
                </c:pt>
                <c:pt idx="569">
                  <c:v>1.1216999999999999</c:v>
                </c:pt>
                <c:pt idx="570">
                  <c:v>1.1263000000000001</c:v>
                </c:pt>
                <c:pt idx="571">
                  <c:v>1.1220000000000001</c:v>
                </c:pt>
                <c:pt idx="572">
                  <c:v>1.1205000000000001</c:v>
                </c:pt>
                <c:pt idx="573">
                  <c:v>1.1151</c:v>
                </c:pt>
                <c:pt idx="574">
                  <c:v>1.1137999999999999</c:v>
                </c:pt>
                <c:pt idx="575">
                  <c:v>1.1127</c:v>
                </c:pt>
                <c:pt idx="576">
                  <c:v>1.1163000000000001</c:v>
                </c:pt>
                <c:pt idx="577">
                  <c:v>1.1163000000000001</c:v>
                </c:pt>
                <c:pt idx="578">
                  <c:v>1.1085</c:v>
                </c:pt>
                <c:pt idx="579">
                  <c:v>1.1052</c:v>
                </c:pt>
                <c:pt idx="580">
                  <c:v>1.1066</c:v>
                </c:pt>
                <c:pt idx="581">
                  <c:v>1.1068</c:v>
                </c:pt>
                <c:pt idx="582">
                  <c:v>1.1035999999999999</c:v>
                </c:pt>
                <c:pt idx="583">
                  <c:v>1.1068</c:v>
                </c:pt>
                <c:pt idx="584">
                  <c:v>1.0992</c:v>
                </c:pt>
                <c:pt idx="585">
                  <c:v>1.0939000000000001</c:v>
                </c:pt>
                <c:pt idx="586">
                  <c:v>1.1035999999999999</c:v>
                </c:pt>
                <c:pt idx="587">
                  <c:v>1.1084000000000001</c:v>
                </c:pt>
                <c:pt idx="588">
                  <c:v>1.1088</c:v>
                </c:pt>
                <c:pt idx="589">
                  <c:v>1.1095999999999999</c:v>
                </c:pt>
                <c:pt idx="590">
                  <c:v>1.1044</c:v>
                </c:pt>
                <c:pt idx="591">
                  <c:v>1.1123000000000001</c:v>
                </c:pt>
                <c:pt idx="592">
                  <c:v>1.1129</c:v>
                </c:pt>
                <c:pt idx="593">
                  <c:v>1.1169</c:v>
                </c:pt>
                <c:pt idx="594">
                  <c:v>1.1163000000000001</c:v>
                </c:pt>
                <c:pt idx="595">
                  <c:v>1.1066</c:v>
                </c:pt>
                <c:pt idx="596">
                  <c:v>1.1012</c:v>
                </c:pt>
                <c:pt idx="597">
                  <c:v>1.1023000000000001</c:v>
                </c:pt>
                <c:pt idx="598">
                  <c:v>1.1024</c:v>
                </c:pt>
                <c:pt idx="599">
                  <c:v>1.0994999999999999</c:v>
                </c:pt>
                <c:pt idx="600">
                  <c:v>1.1057999999999999</c:v>
                </c:pt>
                <c:pt idx="601">
                  <c:v>1.1041000000000001</c:v>
                </c:pt>
                <c:pt idx="602">
                  <c:v>1.1004</c:v>
                </c:pt>
                <c:pt idx="603">
                  <c:v>1.0985</c:v>
                </c:pt>
                <c:pt idx="604">
                  <c:v>1.0966</c:v>
                </c:pt>
                <c:pt idx="605">
                  <c:v>1.0959000000000001</c:v>
                </c:pt>
                <c:pt idx="606">
                  <c:v>1.1034999999999999</c:v>
                </c:pt>
                <c:pt idx="607">
                  <c:v>1.1019000000000001</c:v>
                </c:pt>
                <c:pt idx="608">
                  <c:v>1.1051</c:v>
                </c:pt>
                <c:pt idx="609">
                  <c:v>1.1112</c:v>
                </c:pt>
                <c:pt idx="610">
                  <c:v>1.1113</c:v>
                </c:pt>
                <c:pt idx="611">
                  <c:v>1.1064000000000001</c:v>
                </c:pt>
                <c:pt idx="612">
                  <c:v>1.1052</c:v>
                </c:pt>
                <c:pt idx="613">
                  <c:v>1.1063000000000001</c:v>
                </c:pt>
                <c:pt idx="614">
                  <c:v>1.107</c:v>
                </c:pt>
                <c:pt idx="615">
                  <c:v>1.1134999999999999</c:v>
                </c:pt>
                <c:pt idx="616">
                  <c:v>1.1111</c:v>
                </c:pt>
                <c:pt idx="617">
                  <c:v>1.1057999999999999</c:v>
                </c:pt>
                <c:pt idx="618">
                  <c:v>1.1059000000000001</c:v>
                </c:pt>
                <c:pt idx="619">
                  <c:v>1.1048</c:v>
                </c:pt>
                <c:pt idx="620">
                  <c:v>1.1035999999999999</c:v>
                </c:pt>
                <c:pt idx="621">
                  <c:v>1.109</c:v>
                </c:pt>
                <c:pt idx="622">
                  <c:v>1.1062000000000001</c:v>
                </c:pt>
                <c:pt idx="623">
                  <c:v>1.1138999999999999</c:v>
                </c:pt>
                <c:pt idx="624">
                  <c:v>1.1093999999999999</c:v>
                </c:pt>
                <c:pt idx="625">
                  <c:v>1.1080000000000001</c:v>
                </c:pt>
                <c:pt idx="626">
                  <c:v>1.111</c:v>
                </c:pt>
                <c:pt idx="627">
                  <c:v>1.1163000000000001</c:v>
                </c:pt>
                <c:pt idx="628">
                  <c:v>1.1163000000000001</c:v>
                </c:pt>
                <c:pt idx="629">
                  <c:v>1.1214999999999999</c:v>
                </c:pt>
                <c:pt idx="630">
                  <c:v>1.1196999999999999</c:v>
                </c:pt>
                <c:pt idx="631">
                  <c:v>1.1234</c:v>
                </c:pt>
                <c:pt idx="632">
                  <c:v>1.1257999999999999</c:v>
                </c:pt>
                <c:pt idx="633">
                  <c:v>1.1204000000000001</c:v>
                </c:pt>
                <c:pt idx="634">
                  <c:v>1.1216999999999999</c:v>
                </c:pt>
                <c:pt idx="635">
                  <c:v>1.1138999999999999</c:v>
                </c:pt>
                <c:pt idx="636">
                  <c:v>1.1023000000000001</c:v>
                </c:pt>
                <c:pt idx="637">
                  <c:v>1.1013999999999999</c:v>
                </c:pt>
                <c:pt idx="638">
                  <c:v>1.0834999999999999</c:v>
                </c:pt>
                <c:pt idx="639">
                  <c:v>1.0798000000000001</c:v>
                </c:pt>
                <c:pt idx="640">
                  <c:v>1.0823</c:v>
                </c:pt>
                <c:pt idx="641">
                  <c:v>1.0873999999999999</c:v>
                </c:pt>
                <c:pt idx="642">
                  <c:v>1.0972</c:v>
                </c:pt>
                <c:pt idx="643">
                  <c:v>1.0947</c:v>
                </c:pt>
                <c:pt idx="644">
                  <c:v>1.0911</c:v>
                </c:pt>
                <c:pt idx="645">
                  <c:v>1.0886</c:v>
                </c:pt>
                <c:pt idx="646">
                  <c:v>1.0872999999999999</c:v>
                </c:pt>
                <c:pt idx="647">
                  <c:v>1.091</c:v>
                </c:pt>
                <c:pt idx="648">
                  <c:v>1.0925</c:v>
                </c:pt>
                <c:pt idx="649">
                  <c:v>1.0956999999999999</c:v>
                </c:pt>
                <c:pt idx="650">
                  <c:v>1.1000000000000001</c:v>
                </c:pt>
                <c:pt idx="651">
                  <c:v>1.0951</c:v>
                </c:pt>
                <c:pt idx="652">
                  <c:v>1.1020000000000001</c:v>
                </c:pt>
                <c:pt idx="653">
                  <c:v>1.0971</c:v>
                </c:pt>
                <c:pt idx="654">
                  <c:v>1.1037999999999999</c:v>
                </c:pt>
                <c:pt idx="655">
                  <c:v>1.1012999999999999</c:v>
                </c:pt>
                <c:pt idx="656">
                  <c:v>1.0976999999999999</c:v>
                </c:pt>
                <c:pt idx="657">
                  <c:v>1.0982000000000001</c:v>
                </c:pt>
                <c:pt idx="658">
                  <c:v>1.0996999999999999</c:v>
                </c:pt>
                <c:pt idx="659">
                  <c:v>1.1021000000000001</c:v>
                </c:pt>
                <c:pt idx="660">
                  <c:v>1.1055999999999999</c:v>
                </c:pt>
                <c:pt idx="661">
                  <c:v>1.1012</c:v>
                </c:pt>
                <c:pt idx="662">
                  <c:v>1.1076999999999999</c:v>
                </c:pt>
                <c:pt idx="663">
                  <c:v>1.1022000000000001</c:v>
                </c:pt>
                <c:pt idx="664">
                  <c:v>1.1019000000000001</c:v>
                </c:pt>
                <c:pt idx="665">
                  <c:v>1.1002000000000001</c:v>
                </c:pt>
                <c:pt idx="666">
                  <c:v>1.095</c:v>
                </c:pt>
                <c:pt idx="667">
                  <c:v>1.1077999999999999</c:v>
                </c:pt>
                <c:pt idx="668">
                  <c:v>1.1067</c:v>
                </c:pt>
                <c:pt idx="669">
                  <c:v>1.099</c:v>
                </c:pt>
                <c:pt idx="670">
                  <c:v>1.1025</c:v>
                </c:pt>
                <c:pt idx="671">
                  <c:v>1.1057999999999999</c:v>
                </c:pt>
                <c:pt idx="672">
                  <c:v>1.1054999999999999</c:v>
                </c:pt>
                <c:pt idx="673">
                  <c:v>1.107</c:v>
                </c:pt>
                <c:pt idx="674">
                  <c:v>1.1109</c:v>
                </c:pt>
                <c:pt idx="675">
                  <c:v>1.1091</c:v>
                </c:pt>
                <c:pt idx="676">
                  <c:v>1.1144000000000001</c:v>
                </c:pt>
                <c:pt idx="677">
                  <c:v>1.1075999999999999</c:v>
                </c:pt>
                <c:pt idx="678">
                  <c:v>1.1116999999999999</c:v>
                </c:pt>
                <c:pt idx="679">
                  <c:v>1.1080000000000001</c:v>
                </c:pt>
                <c:pt idx="680">
                  <c:v>1.1142000000000001</c:v>
                </c:pt>
                <c:pt idx="681">
                  <c:v>1.1232</c:v>
                </c:pt>
                <c:pt idx="682">
                  <c:v>1.1224000000000001</c:v>
                </c:pt>
                <c:pt idx="683">
                  <c:v>1.1108</c:v>
                </c:pt>
                <c:pt idx="684">
                  <c:v>1.1142000000000001</c:v>
                </c:pt>
                <c:pt idx="685">
                  <c:v>1.1133</c:v>
                </c:pt>
                <c:pt idx="686">
                  <c:v>1.1162000000000001</c:v>
                </c:pt>
                <c:pt idx="687">
                  <c:v>1.1194999999999999</c:v>
                </c:pt>
                <c:pt idx="688">
                  <c:v>1.1165</c:v>
                </c:pt>
                <c:pt idx="689">
                  <c:v>1.119</c:v>
                </c:pt>
                <c:pt idx="690">
                  <c:v>1.1249</c:v>
                </c:pt>
                <c:pt idx="691">
                  <c:v>1.1224000000000001</c:v>
                </c:pt>
                <c:pt idx="692">
                  <c:v>1.1223000000000001</c:v>
                </c:pt>
                <c:pt idx="693">
                  <c:v>1.1209</c:v>
                </c:pt>
                <c:pt idx="694">
                  <c:v>1.1127</c:v>
                </c:pt>
                <c:pt idx="695">
                  <c:v>1.1166</c:v>
                </c:pt>
                <c:pt idx="696">
                  <c:v>1.1116999999999999</c:v>
                </c:pt>
                <c:pt idx="697">
                  <c:v>1.1029</c:v>
                </c:pt>
                <c:pt idx="698">
                  <c:v>1.1077999999999999</c:v>
                </c:pt>
                <c:pt idx="699">
                  <c:v>1.1089</c:v>
                </c:pt>
                <c:pt idx="700">
                  <c:v>1.1045</c:v>
                </c:pt>
                <c:pt idx="701">
                  <c:v>1.1032</c:v>
                </c:pt>
                <c:pt idx="702">
                  <c:v>1.1088</c:v>
                </c:pt>
                <c:pt idx="703">
                  <c:v>1.0951</c:v>
                </c:pt>
                <c:pt idx="704">
                  <c:v>1.0918000000000001</c:v>
                </c:pt>
                <c:pt idx="705">
                  <c:v>1.0974999999999999</c:v>
                </c:pt>
                <c:pt idx="706">
                  <c:v>1.1073</c:v>
                </c:pt>
                <c:pt idx="707">
                  <c:v>1.1072</c:v>
                </c:pt>
                <c:pt idx="708">
                  <c:v>1.1069</c:v>
                </c:pt>
                <c:pt idx="709">
                  <c:v>1.1019000000000001</c:v>
                </c:pt>
                <c:pt idx="710">
                  <c:v>1.0991</c:v>
                </c:pt>
                <c:pt idx="711">
                  <c:v>1.0980000000000001</c:v>
                </c:pt>
                <c:pt idx="712">
                  <c:v>1.1077999999999999</c:v>
                </c:pt>
                <c:pt idx="713">
                  <c:v>1.1114999999999999</c:v>
                </c:pt>
                <c:pt idx="714">
                  <c:v>1.1119000000000001</c:v>
                </c:pt>
                <c:pt idx="715">
                  <c:v>1.1011</c:v>
                </c:pt>
                <c:pt idx="716">
                  <c:v>1.1020000000000001</c:v>
                </c:pt>
                <c:pt idx="717">
                  <c:v>1.1075999999999999</c:v>
                </c:pt>
                <c:pt idx="718">
                  <c:v>1.1188</c:v>
                </c:pt>
                <c:pt idx="719">
                  <c:v>1.1194</c:v>
                </c:pt>
                <c:pt idx="720">
                  <c:v>1.1077999999999999</c:v>
                </c:pt>
                <c:pt idx="721">
                  <c:v>1.1081000000000001</c:v>
                </c:pt>
                <c:pt idx="722">
                  <c:v>1.1039000000000001</c:v>
                </c:pt>
                <c:pt idx="723">
                  <c:v>1.1052</c:v>
                </c:pt>
                <c:pt idx="724">
                  <c:v>1.1097999999999999</c:v>
                </c:pt>
                <c:pt idx="725">
                  <c:v>1.1119000000000001</c:v>
                </c:pt>
                <c:pt idx="726">
                  <c:v>1.1192</c:v>
                </c:pt>
                <c:pt idx="727">
                  <c:v>1.1215999999999999</c:v>
                </c:pt>
                <c:pt idx="728">
                  <c:v>1.1259999999999999</c:v>
                </c:pt>
                <c:pt idx="729">
                  <c:v>1.1246</c:v>
                </c:pt>
                <c:pt idx="730">
                  <c:v>1.1248</c:v>
                </c:pt>
                <c:pt idx="731">
                  <c:v>1.1234999999999999</c:v>
                </c:pt>
                <c:pt idx="732">
                  <c:v>1.1275999999999999</c:v>
                </c:pt>
                <c:pt idx="733">
                  <c:v>1.1285000000000001</c:v>
                </c:pt>
                <c:pt idx="734">
                  <c:v>1.1234</c:v>
                </c:pt>
                <c:pt idx="735">
                  <c:v>1.1263000000000001</c:v>
                </c:pt>
                <c:pt idx="736">
                  <c:v>1.1294</c:v>
                </c:pt>
                <c:pt idx="737">
                  <c:v>1.1299999999999999</c:v>
                </c:pt>
                <c:pt idx="738">
                  <c:v>1.1317999999999999</c:v>
                </c:pt>
                <c:pt idx="739">
                  <c:v>1.1293</c:v>
                </c:pt>
                <c:pt idx="740">
                  <c:v>1.1327</c:v>
                </c:pt>
                <c:pt idx="741">
                  <c:v>1.1346000000000001</c:v>
                </c:pt>
                <c:pt idx="742">
                  <c:v>1.1335</c:v>
                </c:pt>
                <c:pt idx="743">
                  <c:v>1.1425000000000001</c:v>
                </c:pt>
                <c:pt idx="744">
                  <c:v>1.1400999999999999</c:v>
                </c:pt>
                <c:pt idx="745">
                  <c:v>1.1393</c:v>
                </c:pt>
                <c:pt idx="746">
                  <c:v>1.1398999999999999</c:v>
                </c:pt>
                <c:pt idx="747">
                  <c:v>1.1412</c:v>
                </c:pt>
                <c:pt idx="748">
                  <c:v>1.1387</c:v>
                </c:pt>
                <c:pt idx="749">
                  <c:v>1.1420999999999999</c:v>
                </c:pt>
                <c:pt idx="750">
                  <c:v>1.1462000000000001</c:v>
                </c:pt>
                <c:pt idx="751">
                  <c:v>1.1482000000000001</c:v>
                </c:pt>
                <c:pt idx="752">
                  <c:v>1.1512</c:v>
                </c:pt>
                <c:pt idx="753">
                  <c:v>1.1559999999999999</c:v>
                </c:pt>
                <c:pt idx="754">
                  <c:v>1.1561999999999999</c:v>
                </c:pt>
                <c:pt idx="755">
                  <c:v>1.1565000000000001</c:v>
                </c:pt>
                <c:pt idx="756">
                  <c:v>1.1613</c:v>
                </c:pt>
                <c:pt idx="757">
                  <c:v>1.1617999999999999</c:v>
                </c:pt>
                <c:pt idx="758">
                  <c:v>1.151</c:v>
                </c:pt>
                <c:pt idx="759">
                  <c:v>1.1525000000000001</c:v>
                </c:pt>
                <c:pt idx="760">
                  <c:v>1.1553</c:v>
                </c:pt>
                <c:pt idx="761">
                  <c:v>1.1541999999999999</c:v>
                </c:pt>
                <c:pt idx="762">
                  <c:v>1.1566000000000001</c:v>
                </c:pt>
                <c:pt idx="763">
                  <c:v>1.1606000000000001</c:v>
                </c:pt>
                <c:pt idx="764">
                  <c:v>1.1607000000000001</c:v>
                </c:pt>
                <c:pt idx="765">
                  <c:v>1.1664000000000001</c:v>
                </c:pt>
                <c:pt idx="766">
                  <c:v>1.167</c:v>
                </c:pt>
                <c:pt idx="767">
                  <c:v>1.1677999999999999</c:v>
                </c:pt>
                <c:pt idx="768">
                  <c:v>1.1672</c:v>
                </c:pt>
                <c:pt idx="769">
                  <c:v>1.1640999999999999</c:v>
                </c:pt>
                <c:pt idx="770">
                  <c:v>1.1645000000000001</c:v>
                </c:pt>
                <c:pt idx="771">
                  <c:v>1.1667000000000001</c:v>
                </c:pt>
                <c:pt idx="772">
                  <c:v>1.1655</c:v>
                </c:pt>
                <c:pt idx="773">
                  <c:v>1.1682999999999999</c:v>
                </c:pt>
                <c:pt idx="774">
                  <c:v>1.1644000000000001</c:v>
                </c:pt>
                <c:pt idx="775">
                  <c:v>1.1617</c:v>
                </c:pt>
                <c:pt idx="776">
                  <c:v>1.1600999999999999</c:v>
                </c:pt>
                <c:pt idx="777">
                  <c:v>1.1584000000000001</c:v>
                </c:pt>
                <c:pt idx="778">
                  <c:v>1.1672</c:v>
                </c:pt>
                <c:pt idx="779">
                  <c:v>1.169</c:v>
                </c:pt>
                <c:pt idx="780">
                  <c:v>1.17</c:v>
                </c:pt>
                <c:pt idx="781">
                  <c:v>1.1725000000000001</c:v>
                </c:pt>
                <c:pt idx="782">
                  <c:v>1.1746000000000001</c:v>
                </c:pt>
                <c:pt idx="783">
                  <c:v>1.1744000000000001</c:v>
                </c:pt>
                <c:pt idx="784">
                  <c:v>1.1752</c:v>
                </c:pt>
                <c:pt idx="785">
                  <c:v>1.1766000000000001</c:v>
                </c:pt>
                <c:pt idx="786">
                  <c:v>1.1636</c:v>
                </c:pt>
                <c:pt idx="787">
                  <c:v>1.1571</c:v>
                </c:pt>
                <c:pt idx="788">
                  <c:v>1.1524000000000001</c:v>
                </c:pt>
                <c:pt idx="789">
                  <c:v>1.1516999999999999</c:v>
                </c:pt>
                <c:pt idx="790">
                  <c:v>1.1532</c:v>
                </c:pt>
                <c:pt idx="791">
                  <c:v>1.1505000000000001</c:v>
                </c:pt>
                <c:pt idx="792">
                  <c:v>1.1499999999999999</c:v>
                </c:pt>
                <c:pt idx="793">
                  <c:v>1.1516999999999999</c:v>
                </c:pt>
                <c:pt idx="794">
                  <c:v>1.1547000000000001</c:v>
                </c:pt>
                <c:pt idx="795">
                  <c:v>1.1616</c:v>
                </c:pt>
                <c:pt idx="796">
                  <c:v>1.1578999999999999</c:v>
                </c:pt>
                <c:pt idx="797">
                  <c:v>1.1567000000000001</c:v>
                </c:pt>
                <c:pt idx="798">
                  <c:v>1.1516</c:v>
                </c:pt>
                <c:pt idx="799">
                  <c:v>1.1473</c:v>
                </c:pt>
                <c:pt idx="800">
                  <c:v>1.1498999999999999</c:v>
                </c:pt>
                <c:pt idx="801">
                  <c:v>1.1505000000000001</c:v>
                </c:pt>
                <c:pt idx="802">
                  <c:v>1.1493</c:v>
                </c:pt>
                <c:pt idx="803">
                  <c:v>1.1500999999999999</c:v>
                </c:pt>
                <c:pt idx="804">
                  <c:v>1.1487000000000001</c:v>
                </c:pt>
                <c:pt idx="805">
                  <c:v>1.1528</c:v>
                </c:pt>
                <c:pt idx="806">
                  <c:v>1.1556</c:v>
                </c:pt>
                <c:pt idx="807">
                  <c:v>1.1581999999999999</c:v>
                </c:pt>
                <c:pt idx="808">
                  <c:v>1.1507000000000001</c:v>
                </c:pt>
                <c:pt idx="809">
                  <c:v>1.1499999999999999</c:v>
                </c:pt>
                <c:pt idx="810">
                  <c:v>1.1637</c:v>
                </c:pt>
                <c:pt idx="811">
                  <c:v>1.1637999999999999</c:v>
                </c:pt>
                <c:pt idx="812">
                  <c:v>1.1637999999999999</c:v>
                </c:pt>
                <c:pt idx="813">
                  <c:v>1.1628000000000001</c:v>
                </c:pt>
                <c:pt idx="814">
                  <c:v>1.1608000000000001</c:v>
                </c:pt>
                <c:pt idx="815">
                  <c:v>1.1632</c:v>
                </c:pt>
                <c:pt idx="816">
                  <c:v>1.1606000000000001</c:v>
                </c:pt>
                <c:pt idx="817">
                  <c:v>1.1591</c:v>
                </c:pt>
                <c:pt idx="818">
                  <c:v>1.1601999999999999</c:v>
                </c:pt>
                <c:pt idx="819">
                  <c:v>1.1616</c:v>
                </c:pt>
                <c:pt idx="820">
                  <c:v>1.1587000000000001</c:v>
                </c:pt>
                <c:pt idx="821">
                  <c:v>1.1547000000000001</c:v>
                </c:pt>
                <c:pt idx="822">
                  <c:v>1.1578999999999999</c:v>
                </c:pt>
                <c:pt idx="823">
                  <c:v>1.1644000000000001</c:v>
                </c:pt>
                <c:pt idx="824">
                  <c:v>1.1637999999999999</c:v>
                </c:pt>
                <c:pt idx="825">
                  <c:v>1.1626000000000001</c:v>
                </c:pt>
                <c:pt idx="826">
                  <c:v>1.1596</c:v>
                </c:pt>
              </c:numCache>
            </c:numRef>
          </c:val>
          <c:smooth val="0"/>
          <c:extLst>
            <c:ext xmlns:c16="http://schemas.microsoft.com/office/drawing/2014/chart" uri="{C3380CC4-5D6E-409C-BE32-E72D297353CC}">
              <c16:uniqueId val="{0000000A-E460-4098-8665-6B897043FBD4}"/>
            </c:ext>
          </c:extLst>
        </c:ser>
        <c:ser>
          <c:idx val="3"/>
          <c:order val="3"/>
          <c:tx>
            <c:v>Average forecast</c:v>
          </c:tx>
          <c:spPr>
            <a:ln w="12700" cap="rnd">
              <a:solidFill>
                <a:schemeClr val="tx1"/>
              </a:solidFill>
              <a:prstDash val="dash"/>
              <a:round/>
            </a:ln>
            <a:effectLst/>
          </c:spPr>
          <c:marker>
            <c:symbol val="none"/>
          </c:marker>
          <c:cat>
            <c:numRef>
              <c:f>'GBPEUR Oxford (2)'!$B$4:$B$1200</c:f>
              <c:numCache>
                <c:formatCode>m/d/yyyy</c:formatCode>
                <c:ptCount val="1197"/>
                <c:pt idx="0">
                  <c:v>43192</c:v>
                </c:pt>
                <c:pt idx="1">
                  <c:v>43193</c:v>
                </c:pt>
                <c:pt idx="2">
                  <c:v>43194</c:v>
                </c:pt>
                <c:pt idx="3">
                  <c:v>43195</c:v>
                </c:pt>
                <c:pt idx="4">
                  <c:v>43196</c:v>
                </c:pt>
                <c:pt idx="5">
                  <c:v>43199</c:v>
                </c:pt>
                <c:pt idx="6">
                  <c:v>43200</c:v>
                </c:pt>
                <c:pt idx="7">
                  <c:v>43201</c:v>
                </c:pt>
                <c:pt idx="8">
                  <c:v>43202</c:v>
                </c:pt>
                <c:pt idx="9">
                  <c:v>43203</c:v>
                </c:pt>
                <c:pt idx="10">
                  <c:v>43206</c:v>
                </c:pt>
                <c:pt idx="11">
                  <c:v>43207</c:v>
                </c:pt>
                <c:pt idx="12">
                  <c:v>43208</c:v>
                </c:pt>
                <c:pt idx="13">
                  <c:v>43209</c:v>
                </c:pt>
                <c:pt idx="14">
                  <c:v>43210</c:v>
                </c:pt>
                <c:pt idx="15">
                  <c:v>43213</c:v>
                </c:pt>
                <c:pt idx="16">
                  <c:v>43214</c:v>
                </c:pt>
                <c:pt idx="17">
                  <c:v>43215</c:v>
                </c:pt>
                <c:pt idx="18">
                  <c:v>43216</c:v>
                </c:pt>
                <c:pt idx="19">
                  <c:v>43217</c:v>
                </c:pt>
                <c:pt idx="20">
                  <c:v>43220</c:v>
                </c:pt>
                <c:pt idx="21">
                  <c:v>43221</c:v>
                </c:pt>
                <c:pt idx="22">
                  <c:v>43222</c:v>
                </c:pt>
                <c:pt idx="23">
                  <c:v>43223</c:v>
                </c:pt>
                <c:pt idx="24">
                  <c:v>43224</c:v>
                </c:pt>
                <c:pt idx="25">
                  <c:v>43227</c:v>
                </c:pt>
                <c:pt idx="26">
                  <c:v>43228</c:v>
                </c:pt>
                <c:pt idx="27">
                  <c:v>43229</c:v>
                </c:pt>
                <c:pt idx="28">
                  <c:v>43230</c:v>
                </c:pt>
                <c:pt idx="29">
                  <c:v>43231</c:v>
                </c:pt>
                <c:pt idx="30">
                  <c:v>43234</c:v>
                </c:pt>
                <c:pt idx="31">
                  <c:v>43235</c:v>
                </c:pt>
                <c:pt idx="32">
                  <c:v>43236</c:v>
                </c:pt>
                <c:pt idx="33">
                  <c:v>43237</c:v>
                </c:pt>
                <c:pt idx="34">
                  <c:v>43238</c:v>
                </c:pt>
                <c:pt idx="35">
                  <c:v>43241</c:v>
                </c:pt>
                <c:pt idx="36">
                  <c:v>43242</c:v>
                </c:pt>
                <c:pt idx="37">
                  <c:v>43243</c:v>
                </c:pt>
                <c:pt idx="38">
                  <c:v>43244</c:v>
                </c:pt>
                <c:pt idx="39">
                  <c:v>43245</c:v>
                </c:pt>
                <c:pt idx="40">
                  <c:v>43248</c:v>
                </c:pt>
                <c:pt idx="41">
                  <c:v>43249</c:v>
                </c:pt>
                <c:pt idx="42">
                  <c:v>43250</c:v>
                </c:pt>
                <c:pt idx="43">
                  <c:v>43251</c:v>
                </c:pt>
                <c:pt idx="44">
                  <c:v>43252</c:v>
                </c:pt>
                <c:pt idx="45">
                  <c:v>43255</c:v>
                </c:pt>
                <c:pt idx="46">
                  <c:v>43256</c:v>
                </c:pt>
                <c:pt idx="47">
                  <c:v>43257</c:v>
                </c:pt>
                <c:pt idx="48">
                  <c:v>43258</c:v>
                </c:pt>
                <c:pt idx="49">
                  <c:v>43259</c:v>
                </c:pt>
                <c:pt idx="50">
                  <c:v>43262</c:v>
                </c:pt>
                <c:pt idx="51">
                  <c:v>43263</c:v>
                </c:pt>
                <c:pt idx="52">
                  <c:v>43264</c:v>
                </c:pt>
                <c:pt idx="53">
                  <c:v>43265</c:v>
                </c:pt>
                <c:pt idx="54">
                  <c:v>43266</c:v>
                </c:pt>
                <c:pt idx="55">
                  <c:v>43269</c:v>
                </c:pt>
                <c:pt idx="56">
                  <c:v>43270</c:v>
                </c:pt>
                <c:pt idx="57">
                  <c:v>43271</c:v>
                </c:pt>
                <c:pt idx="58">
                  <c:v>43272</c:v>
                </c:pt>
                <c:pt idx="59">
                  <c:v>43273</c:v>
                </c:pt>
                <c:pt idx="60">
                  <c:v>43276</c:v>
                </c:pt>
                <c:pt idx="61">
                  <c:v>43277</c:v>
                </c:pt>
                <c:pt idx="62">
                  <c:v>43278</c:v>
                </c:pt>
                <c:pt idx="63">
                  <c:v>43279</c:v>
                </c:pt>
                <c:pt idx="64">
                  <c:v>43280</c:v>
                </c:pt>
                <c:pt idx="65">
                  <c:v>43283</c:v>
                </c:pt>
                <c:pt idx="66">
                  <c:v>43284</c:v>
                </c:pt>
                <c:pt idx="67">
                  <c:v>43285</c:v>
                </c:pt>
                <c:pt idx="68">
                  <c:v>43286</c:v>
                </c:pt>
                <c:pt idx="69">
                  <c:v>43287</c:v>
                </c:pt>
                <c:pt idx="70">
                  <c:v>43290</c:v>
                </c:pt>
                <c:pt idx="71">
                  <c:v>43291</c:v>
                </c:pt>
                <c:pt idx="72">
                  <c:v>43292</c:v>
                </c:pt>
                <c:pt idx="73">
                  <c:v>43293</c:v>
                </c:pt>
                <c:pt idx="74">
                  <c:v>43294</c:v>
                </c:pt>
                <c:pt idx="75">
                  <c:v>43297</c:v>
                </c:pt>
                <c:pt idx="76">
                  <c:v>43298</c:v>
                </c:pt>
                <c:pt idx="77">
                  <c:v>43299</c:v>
                </c:pt>
                <c:pt idx="78">
                  <c:v>43300</c:v>
                </c:pt>
                <c:pt idx="79">
                  <c:v>43301</c:v>
                </c:pt>
                <c:pt idx="80">
                  <c:v>43304</c:v>
                </c:pt>
                <c:pt idx="81">
                  <c:v>43305</c:v>
                </c:pt>
                <c:pt idx="82">
                  <c:v>43306</c:v>
                </c:pt>
                <c:pt idx="83">
                  <c:v>43307</c:v>
                </c:pt>
                <c:pt idx="84">
                  <c:v>43308</c:v>
                </c:pt>
                <c:pt idx="85">
                  <c:v>43311</c:v>
                </c:pt>
                <c:pt idx="86">
                  <c:v>43312</c:v>
                </c:pt>
                <c:pt idx="87">
                  <c:v>43313</c:v>
                </c:pt>
                <c:pt idx="88">
                  <c:v>43314</c:v>
                </c:pt>
                <c:pt idx="89">
                  <c:v>43315</c:v>
                </c:pt>
                <c:pt idx="90">
                  <c:v>43318</c:v>
                </c:pt>
                <c:pt idx="91">
                  <c:v>43319</c:v>
                </c:pt>
                <c:pt idx="92">
                  <c:v>43320</c:v>
                </c:pt>
                <c:pt idx="93">
                  <c:v>43321</c:v>
                </c:pt>
                <c:pt idx="94">
                  <c:v>43322</c:v>
                </c:pt>
                <c:pt idx="95">
                  <c:v>43325</c:v>
                </c:pt>
                <c:pt idx="96">
                  <c:v>43326</c:v>
                </c:pt>
                <c:pt idx="97">
                  <c:v>43327</c:v>
                </c:pt>
                <c:pt idx="98">
                  <c:v>43328</c:v>
                </c:pt>
                <c:pt idx="99">
                  <c:v>43329</c:v>
                </c:pt>
                <c:pt idx="100">
                  <c:v>43332</c:v>
                </c:pt>
                <c:pt idx="101">
                  <c:v>43333</c:v>
                </c:pt>
                <c:pt idx="102">
                  <c:v>43334</c:v>
                </c:pt>
                <c:pt idx="103">
                  <c:v>43335</c:v>
                </c:pt>
                <c:pt idx="104">
                  <c:v>43336</c:v>
                </c:pt>
                <c:pt idx="105">
                  <c:v>43339</c:v>
                </c:pt>
                <c:pt idx="106">
                  <c:v>43340</c:v>
                </c:pt>
                <c:pt idx="107">
                  <c:v>43341</c:v>
                </c:pt>
                <c:pt idx="108">
                  <c:v>43342</c:v>
                </c:pt>
                <c:pt idx="109">
                  <c:v>43343</c:v>
                </c:pt>
                <c:pt idx="110">
                  <c:v>43346</c:v>
                </c:pt>
                <c:pt idx="111">
                  <c:v>43347</c:v>
                </c:pt>
                <c:pt idx="112">
                  <c:v>43348</c:v>
                </c:pt>
                <c:pt idx="113">
                  <c:v>43349</c:v>
                </c:pt>
                <c:pt idx="114">
                  <c:v>43350</c:v>
                </c:pt>
                <c:pt idx="115">
                  <c:v>43353</c:v>
                </c:pt>
                <c:pt idx="116">
                  <c:v>43354</c:v>
                </c:pt>
                <c:pt idx="117">
                  <c:v>43355</c:v>
                </c:pt>
                <c:pt idx="118">
                  <c:v>43356</c:v>
                </c:pt>
                <c:pt idx="119">
                  <c:v>43357</c:v>
                </c:pt>
                <c:pt idx="120">
                  <c:v>43360</c:v>
                </c:pt>
                <c:pt idx="121">
                  <c:v>43361</c:v>
                </c:pt>
                <c:pt idx="122">
                  <c:v>43362</c:v>
                </c:pt>
                <c:pt idx="123">
                  <c:v>43363</c:v>
                </c:pt>
                <c:pt idx="124">
                  <c:v>43364</c:v>
                </c:pt>
                <c:pt idx="125">
                  <c:v>43367</c:v>
                </c:pt>
                <c:pt idx="126">
                  <c:v>43368</c:v>
                </c:pt>
                <c:pt idx="127">
                  <c:v>43369</c:v>
                </c:pt>
                <c:pt idx="128">
                  <c:v>43370</c:v>
                </c:pt>
                <c:pt idx="129">
                  <c:v>43371</c:v>
                </c:pt>
                <c:pt idx="130">
                  <c:v>43374</c:v>
                </c:pt>
                <c:pt idx="131">
                  <c:v>43375</c:v>
                </c:pt>
                <c:pt idx="132">
                  <c:v>43376</c:v>
                </c:pt>
                <c:pt idx="133">
                  <c:v>43377</c:v>
                </c:pt>
                <c:pt idx="134">
                  <c:v>43378</c:v>
                </c:pt>
                <c:pt idx="135">
                  <c:v>43381</c:v>
                </c:pt>
                <c:pt idx="136">
                  <c:v>43382</c:v>
                </c:pt>
                <c:pt idx="137">
                  <c:v>43383</c:v>
                </c:pt>
                <c:pt idx="138">
                  <c:v>43384</c:v>
                </c:pt>
                <c:pt idx="139">
                  <c:v>43385</c:v>
                </c:pt>
                <c:pt idx="140">
                  <c:v>43388</c:v>
                </c:pt>
                <c:pt idx="141">
                  <c:v>43389</c:v>
                </c:pt>
                <c:pt idx="142">
                  <c:v>43390</c:v>
                </c:pt>
                <c:pt idx="143">
                  <c:v>43391</c:v>
                </c:pt>
                <c:pt idx="144">
                  <c:v>43392</c:v>
                </c:pt>
                <c:pt idx="145">
                  <c:v>43395</c:v>
                </c:pt>
                <c:pt idx="146">
                  <c:v>43396</c:v>
                </c:pt>
                <c:pt idx="147">
                  <c:v>43397</c:v>
                </c:pt>
                <c:pt idx="148">
                  <c:v>43398</c:v>
                </c:pt>
                <c:pt idx="149">
                  <c:v>43399</c:v>
                </c:pt>
                <c:pt idx="150">
                  <c:v>43402</c:v>
                </c:pt>
                <c:pt idx="151">
                  <c:v>43403</c:v>
                </c:pt>
                <c:pt idx="152">
                  <c:v>43404</c:v>
                </c:pt>
                <c:pt idx="153">
                  <c:v>43405</c:v>
                </c:pt>
                <c:pt idx="154">
                  <c:v>43406</c:v>
                </c:pt>
                <c:pt idx="155">
                  <c:v>43409</c:v>
                </c:pt>
                <c:pt idx="156">
                  <c:v>43410</c:v>
                </c:pt>
                <c:pt idx="157">
                  <c:v>43411</c:v>
                </c:pt>
                <c:pt idx="158">
                  <c:v>43412</c:v>
                </c:pt>
                <c:pt idx="159">
                  <c:v>43413</c:v>
                </c:pt>
                <c:pt idx="160">
                  <c:v>43416</c:v>
                </c:pt>
                <c:pt idx="161">
                  <c:v>43417</c:v>
                </c:pt>
                <c:pt idx="162">
                  <c:v>43418</c:v>
                </c:pt>
                <c:pt idx="163">
                  <c:v>43419</c:v>
                </c:pt>
                <c:pt idx="164">
                  <c:v>43420</c:v>
                </c:pt>
                <c:pt idx="165">
                  <c:v>43423</c:v>
                </c:pt>
                <c:pt idx="166">
                  <c:v>43424</c:v>
                </c:pt>
                <c:pt idx="167">
                  <c:v>43425</c:v>
                </c:pt>
                <c:pt idx="168">
                  <c:v>43426</c:v>
                </c:pt>
                <c:pt idx="169">
                  <c:v>43427</c:v>
                </c:pt>
                <c:pt idx="170">
                  <c:v>43430</c:v>
                </c:pt>
                <c:pt idx="171">
                  <c:v>43431</c:v>
                </c:pt>
                <c:pt idx="172">
                  <c:v>43432</c:v>
                </c:pt>
                <c:pt idx="173">
                  <c:v>43433</c:v>
                </c:pt>
                <c:pt idx="174">
                  <c:v>43434</c:v>
                </c:pt>
                <c:pt idx="175">
                  <c:v>43437</c:v>
                </c:pt>
                <c:pt idx="176">
                  <c:v>43438</c:v>
                </c:pt>
                <c:pt idx="177">
                  <c:v>43439</c:v>
                </c:pt>
                <c:pt idx="178">
                  <c:v>43440</c:v>
                </c:pt>
                <c:pt idx="179">
                  <c:v>43441</c:v>
                </c:pt>
                <c:pt idx="180">
                  <c:v>43444</c:v>
                </c:pt>
                <c:pt idx="181">
                  <c:v>43445</c:v>
                </c:pt>
                <c:pt idx="182">
                  <c:v>43446</c:v>
                </c:pt>
                <c:pt idx="183">
                  <c:v>43447</c:v>
                </c:pt>
                <c:pt idx="184">
                  <c:v>43448</c:v>
                </c:pt>
                <c:pt idx="185">
                  <c:v>43451</c:v>
                </c:pt>
                <c:pt idx="186">
                  <c:v>43452</c:v>
                </c:pt>
                <c:pt idx="187">
                  <c:v>43453</c:v>
                </c:pt>
                <c:pt idx="188">
                  <c:v>43454</c:v>
                </c:pt>
                <c:pt idx="189">
                  <c:v>43455</c:v>
                </c:pt>
                <c:pt idx="190">
                  <c:v>43458</c:v>
                </c:pt>
                <c:pt idx="191">
                  <c:v>43459</c:v>
                </c:pt>
                <c:pt idx="192">
                  <c:v>43460</c:v>
                </c:pt>
                <c:pt idx="193">
                  <c:v>43461</c:v>
                </c:pt>
                <c:pt idx="194">
                  <c:v>43462</c:v>
                </c:pt>
                <c:pt idx="195">
                  <c:v>43465</c:v>
                </c:pt>
                <c:pt idx="196">
                  <c:v>43466</c:v>
                </c:pt>
                <c:pt idx="197">
                  <c:v>43467</c:v>
                </c:pt>
                <c:pt idx="198">
                  <c:v>43468</c:v>
                </c:pt>
                <c:pt idx="199">
                  <c:v>43469</c:v>
                </c:pt>
                <c:pt idx="200">
                  <c:v>43472</c:v>
                </c:pt>
                <c:pt idx="201">
                  <c:v>43473</c:v>
                </c:pt>
                <c:pt idx="202">
                  <c:v>43474</c:v>
                </c:pt>
                <c:pt idx="203">
                  <c:v>43475</c:v>
                </c:pt>
                <c:pt idx="204">
                  <c:v>43476</c:v>
                </c:pt>
                <c:pt idx="205">
                  <c:v>43479</c:v>
                </c:pt>
                <c:pt idx="206">
                  <c:v>43480</c:v>
                </c:pt>
                <c:pt idx="207">
                  <c:v>43481</c:v>
                </c:pt>
                <c:pt idx="208">
                  <c:v>43482</c:v>
                </c:pt>
                <c:pt idx="209">
                  <c:v>43483</c:v>
                </c:pt>
                <c:pt idx="210">
                  <c:v>43486</c:v>
                </c:pt>
                <c:pt idx="211">
                  <c:v>43487</c:v>
                </c:pt>
                <c:pt idx="212">
                  <c:v>43488</c:v>
                </c:pt>
                <c:pt idx="213">
                  <c:v>43489</c:v>
                </c:pt>
                <c:pt idx="214">
                  <c:v>43490</c:v>
                </c:pt>
                <c:pt idx="215">
                  <c:v>43493</c:v>
                </c:pt>
                <c:pt idx="216">
                  <c:v>43494</c:v>
                </c:pt>
                <c:pt idx="217">
                  <c:v>43495</c:v>
                </c:pt>
                <c:pt idx="218">
                  <c:v>43496</c:v>
                </c:pt>
                <c:pt idx="219">
                  <c:v>43497</c:v>
                </c:pt>
                <c:pt idx="220">
                  <c:v>43500</c:v>
                </c:pt>
                <c:pt idx="221">
                  <c:v>43501</c:v>
                </c:pt>
                <c:pt idx="222">
                  <c:v>43502</c:v>
                </c:pt>
                <c:pt idx="223">
                  <c:v>43503</c:v>
                </c:pt>
                <c:pt idx="224">
                  <c:v>43504</c:v>
                </c:pt>
                <c:pt idx="225">
                  <c:v>43507</c:v>
                </c:pt>
                <c:pt idx="226">
                  <c:v>43508</c:v>
                </c:pt>
                <c:pt idx="227">
                  <c:v>43509</c:v>
                </c:pt>
                <c:pt idx="228">
                  <c:v>43510</c:v>
                </c:pt>
                <c:pt idx="229">
                  <c:v>43511</c:v>
                </c:pt>
                <c:pt idx="230">
                  <c:v>43514</c:v>
                </c:pt>
                <c:pt idx="231">
                  <c:v>43515</c:v>
                </c:pt>
                <c:pt idx="232">
                  <c:v>43516</c:v>
                </c:pt>
                <c:pt idx="233">
                  <c:v>43517</c:v>
                </c:pt>
                <c:pt idx="234">
                  <c:v>43518</c:v>
                </c:pt>
                <c:pt idx="235">
                  <c:v>43521</c:v>
                </c:pt>
                <c:pt idx="236">
                  <c:v>43522</c:v>
                </c:pt>
                <c:pt idx="237">
                  <c:v>43523</c:v>
                </c:pt>
                <c:pt idx="238">
                  <c:v>43524</c:v>
                </c:pt>
                <c:pt idx="239">
                  <c:v>43525</c:v>
                </c:pt>
                <c:pt idx="240">
                  <c:v>43528</c:v>
                </c:pt>
                <c:pt idx="241">
                  <c:v>43529</c:v>
                </c:pt>
                <c:pt idx="242">
                  <c:v>43530</c:v>
                </c:pt>
                <c:pt idx="243">
                  <c:v>43531</c:v>
                </c:pt>
                <c:pt idx="244">
                  <c:v>43532</c:v>
                </c:pt>
                <c:pt idx="245">
                  <c:v>43535</c:v>
                </c:pt>
                <c:pt idx="246">
                  <c:v>43536</c:v>
                </c:pt>
                <c:pt idx="247">
                  <c:v>43537</c:v>
                </c:pt>
                <c:pt idx="248">
                  <c:v>43538</c:v>
                </c:pt>
                <c:pt idx="249">
                  <c:v>43539</c:v>
                </c:pt>
                <c:pt idx="250">
                  <c:v>43542</c:v>
                </c:pt>
                <c:pt idx="251">
                  <c:v>43543</c:v>
                </c:pt>
                <c:pt idx="252">
                  <c:v>43544</c:v>
                </c:pt>
                <c:pt idx="253">
                  <c:v>43545</c:v>
                </c:pt>
                <c:pt idx="254">
                  <c:v>43546</c:v>
                </c:pt>
                <c:pt idx="255">
                  <c:v>43549</c:v>
                </c:pt>
                <c:pt idx="256">
                  <c:v>43550</c:v>
                </c:pt>
                <c:pt idx="257">
                  <c:v>43551</c:v>
                </c:pt>
                <c:pt idx="258">
                  <c:v>43552</c:v>
                </c:pt>
                <c:pt idx="259">
                  <c:v>43553</c:v>
                </c:pt>
                <c:pt idx="260">
                  <c:v>43556</c:v>
                </c:pt>
                <c:pt idx="261">
                  <c:v>43557</c:v>
                </c:pt>
                <c:pt idx="262">
                  <c:v>43558</c:v>
                </c:pt>
                <c:pt idx="263">
                  <c:v>43559</c:v>
                </c:pt>
                <c:pt idx="264">
                  <c:v>43560</c:v>
                </c:pt>
                <c:pt idx="265">
                  <c:v>43563</c:v>
                </c:pt>
                <c:pt idx="266">
                  <c:v>43564</c:v>
                </c:pt>
                <c:pt idx="267">
                  <c:v>43565</c:v>
                </c:pt>
                <c:pt idx="268">
                  <c:v>43566</c:v>
                </c:pt>
                <c:pt idx="269">
                  <c:v>43567</c:v>
                </c:pt>
                <c:pt idx="270">
                  <c:v>43570</c:v>
                </c:pt>
                <c:pt idx="271">
                  <c:v>43571</c:v>
                </c:pt>
                <c:pt idx="272">
                  <c:v>43572</c:v>
                </c:pt>
                <c:pt idx="273">
                  <c:v>43573</c:v>
                </c:pt>
                <c:pt idx="274">
                  <c:v>43574</c:v>
                </c:pt>
                <c:pt idx="275">
                  <c:v>43577</c:v>
                </c:pt>
                <c:pt idx="276">
                  <c:v>43578</c:v>
                </c:pt>
                <c:pt idx="277">
                  <c:v>43579</c:v>
                </c:pt>
                <c:pt idx="278">
                  <c:v>43580</c:v>
                </c:pt>
                <c:pt idx="279">
                  <c:v>43581</c:v>
                </c:pt>
                <c:pt idx="280">
                  <c:v>43584</c:v>
                </c:pt>
                <c:pt idx="281">
                  <c:v>43585</c:v>
                </c:pt>
                <c:pt idx="282">
                  <c:v>43586</c:v>
                </c:pt>
                <c:pt idx="283">
                  <c:v>43587</c:v>
                </c:pt>
                <c:pt idx="284">
                  <c:v>43588</c:v>
                </c:pt>
                <c:pt idx="285">
                  <c:v>43591</c:v>
                </c:pt>
                <c:pt idx="286">
                  <c:v>43592</c:v>
                </c:pt>
                <c:pt idx="287">
                  <c:v>43593</c:v>
                </c:pt>
                <c:pt idx="288">
                  <c:v>43594</c:v>
                </c:pt>
                <c:pt idx="289">
                  <c:v>43595</c:v>
                </c:pt>
                <c:pt idx="290">
                  <c:v>43598</c:v>
                </c:pt>
                <c:pt idx="291">
                  <c:v>43599</c:v>
                </c:pt>
                <c:pt idx="292">
                  <c:v>43600</c:v>
                </c:pt>
                <c:pt idx="293">
                  <c:v>43601</c:v>
                </c:pt>
                <c:pt idx="294">
                  <c:v>43602</c:v>
                </c:pt>
                <c:pt idx="295">
                  <c:v>43605</c:v>
                </c:pt>
                <c:pt idx="296">
                  <c:v>43606</c:v>
                </c:pt>
                <c:pt idx="297">
                  <c:v>43607</c:v>
                </c:pt>
                <c:pt idx="298">
                  <c:v>43608</c:v>
                </c:pt>
                <c:pt idx="299">
                  <c:v>43609</c:v>
                </c:pt>
                <c:pt idx="300">
                  <c:v>43612</c:v>
                </c:pt>
                <c:pt idx="301">
                  <c:v>43613</c:v>
                </c:pt>
                <c:pt idx="302">
                  <c:v>43614</c:v>
                </c:pt>
                <c:pt idx="303">
                  <c:v>43615</c:v>
                </c:pt>
                <c:pt idx="304">
                  <c:v>43616</c:v>
                </c:pt>
                <c:pt idx="305">
                  <c:v>43619</c:v>
                </c:pt>
                <c:pt idx="306">
                  <c:v>43620</c:v>
                </c:pt>
                <c:pt idx="307">
                  <c:v>43621</c:v>
                </c:pt>
                <c:pt idx="308">
                  <c:v>43622</c:v>
                </c:pt>
                <c:pt idx="309">
                  <c:v>43623</c:v>
                </c:pt>
                <c:pt idx="310">
                  <c:v>43626</c:v>
                </c:pt>
                <c:pt idx="311">
                  <c:v>43627</c:v>
                </c:pt>
                <c:pt idx="312">
                  <c:v>43628</c:v>
                </c:pt>
                <c:pt idx="313">
                  <c:v>43629</c:v>
                </c:pt>
                <c:pt idx="314">
                  <c:v>43630</c:v>
                </c:pt>
                <c:pt idx="315">
                  <c:v>43633</c:v>
                </c:pt>
                <c:pt idx="316">
                  <c:v>43634</c:v>
                </c:pt>
                <c:pt idx="317">
                  <c:v>43635</c:v>
                </c:pt>
                <c:pt idx="318">
                  <c:v>43636</c:v>
                </c:pt>
                <c:pt idx="319">
                  <c:v>43637</c:v>
                </c:pt>
                <c:pt idx="320">
                  <c:v>43640</c:v>
                </c:pt>
                <c:pt idx="321">
                  <c:v>43641</c:v>
                </c:pt>
                <c:pt idx="322">
                  <c:v>43642</c:v>
                </c:pt>
                <c:pt idx="323">
                  <c:v>43643</c:v>
                </c:pt>
                <c:pt idx="324">
                  <c:v>43644</c:v>
                </c:pt>
                <c:pt idx="325">
                  <c:v>43647</c:v>
                </c:pt>
                <c:pt idx="326">
                  <c:v>43648</c:v>
                </c:pt>
                <c:pt idx="327">
                  <c:v>43649</c:v>
                </c:pt>
                <c:pt idx="328">
                  <c:v>43650</c:v>
                </c:pt>
                <c:pt idx="329">
                  <c:v>43651</c:v>
                </c:pt>
                <c:pt idx="330">
                  <c:v>43654</c:v>
                </c:pt>
                <c:pt idx="331">
                  <c:v>43655</c:v>
                </c:pt>
                <c:pt idx="332">
                  <c:v>43656</c:v>
                </c:pt>
                <c:pt idx="333">
                  <c:v>43657</c:v>
                </c:pt>
                <c:pt idx="334">
                  <c:v>43658</c:v>
                </c:pt>
                <c:pt idx="335">
                  <c:v>43661</c:v>
                </c:pt>
                <c:pt idx="336">
                  <c:v>43662</c:v>
                </c:pt>
                <c:pt idx="337">
                  <c:v>43663</c:v>
                </c:pt>
                <c:pt idx="338">
                  <c:v>43664</c:v>
                </c:pt>
                <c:pt idx="339">
                  <c:v>43665</c:v>
                </c:pt>
                <c:pt idx="340">
                  <c:v>43668</c:v>
                </c:pt>
                <c:pt idx="341">
                  <c:v>43669</c:v>
                </c:pt>
                <c:pt idx="342">
                  <c:v>43670</c:v>
                </c:pt>
                <c:pt idx="343">
                  <c:v>43671</c:v>
                </c:pt>
                <c:pt idx="344">
                  <c:v>43672</c:v>
                </c:pt>
                <c:pt idx="345">
                  <c:v>43675</c:v>
                </c:pt>
                <c:pt idx="346">
                  <c:v>43676</c:v>
                </c:pt>
                <c:pt idx="347">
                  <c:v>43677</c:v>
                </c:pt>
                <c:pt idx="348">
                  <c:v>43678</c:v>
                </c:pt>
                <c:pt idx="349">
                  <c:v>43679</c:v>
                </c:pt>
                <c:pt idx="350">
                  <c:v>43682</c:v>
                </c:pt>
                <c:pt idx="351">
                  <c:v>43683</c:v>
                </c:pt>
                <c:pt idx="352">
                  <c:v>43684</c:v>
                </c:pt>
                <c:pt idx="353">
                  <c:v>43685</c:v>
                </c:pt>
                <c:pt idx="354">
                  <c:v>43686</c:v>
                </c:pt>
                <c:pt idx="355">
                  <c:v>43689</c:v>
                </c:pt>
                <c:pt idx="356">
                  <c:v>43690</c:v>
                </c:pt>
                <c:pt idx="357">
                  <c:v>43691</c:v>
                </c:pt>
                <c:pt idx="358">
                  <c:v>43692</c:v>
                </c:pt>
                <c:pt idx="359">
                  <c:v>43693</c:v>
                </c:pt>
                <c:pt idx="360">
                  <c:v>43696</c:v>
                </c:pt>
                <c:pt idx="361">
                  <c:v>43697</c:v>
                </c:pt>
                <c:pt idx="362">
                  <c:v>43698</c:v>
                </c:pt>
                <c:pt idx="363">
                  <c:v>43699</c:v>
                </c:pt>
                <c:pt idx="364">
                  <c:v>43700</c:v>
                </c:pt>
                <c:pt idx="365">
                  <c:v>43703</c:v>
                </c:pt>
                <c:pt idx="366">
                  <c:v>43704</c:v>
                </c:pt>
                <c:pt idx="367">
                  <c:v>43705</c:v>
                </c:pt>
                <c:pt idx="368">
                  <c:v>43706</c:v>
                </c:pt>
                <c:pt idx="369">
                  <c:v>43707</c:v>
                </c:pt>
                <c:pt idx="370">
                  <c:v>43710</c:v>
                </c:pt>
                <c:pt idx="371">
                  <c:v>43711</c:v>
                </c:pt>
                <c:pt idx="372">
                  <c:v>43712</c:v>
                </c:pt>
                <c:pt idx="373">
                  <c:v>43713</c:v>
                </c:pt>
                <c:pt idx="374">
                  <c:v>43714</c:v>
                </c:pt>
                <c:pt idx="375">
                  <c:v>43717</c:v>
                </c:pt>
                <c:pt idx="376">
                  <c:v>43718</c:v>
                </c:pt>
                <c:pt idx="377">
                  <c:v>43719</c:v>
                </c:pt>
                <c:pt idx="378">
                  <c:v>43720</c:v>
                </c:pt>
                <c:pt idx="379">
                  <c:v>43721</c:v>
                </c:pt>
                <c:pt idx="380">
                  <c:v>43724</c:v>
                </c:pt>
                <c:pt idx="381">
                  <c:v>43725</c:v>
                </c:pt>
                <c:pt idx="382">
                  <c:v>43726</c:v>
                </c:pt>
                <c:pt idx="383">
                  <c:v>43727</c:v>
                </c:pt>
                <c:pt idx="384">
                  <c:v>43728</c:v>
                </c:pt>
                <c:pt idx="385">
                  <c:v>43731</c:v>
                </c:pt>
                <c:pt idx="386">
                  <c:v>43732</c:v>
                </c:pt>
                <c:pt idx="387">
                  <c:v>43733</c:v>
                </c:pt>
                <c:pt idx="388">
                  <c:v>43734</c:v>
                </c:pt>
                <c:pt idx="389">
                  <c:v>43735</c:v>
                </c:pt>
                <c:pt idx="390">
                  <c:v>43738</c:v>
                </c:pt>
                <c:pt idx="391">
                  <c:v>43739</c:v>
                </c:pt>
                <c:pt idx="392">
                  <c:v>43740</c:v>
                </c:pt>
                <c:pt idx="393">
                  <c:v>43741</c:v>
                </c:pt>
                <c:pt idx="394">
                  <c:v>43742</c:v>
                </c:pt>
                <c:pt idx="395">
                  <c:v>43745</c:v>
                </c:pt>
                <c:pt idx="396">
                  <c:v>43746</c:v>
                </c:pt>
                <c:pt idx="397">
                  <c:v>43747</c:v>
                </c:pt>
                <c:pt idx="398">
                  <c:v>43748</c:v>
                </c:pt>
                <c:pt idx="399">
                  <c:v>43749</c:v>
                </c:pt>
                <c:pt idx="400">
                  <c:v>43752</c:v>
                </c:pt>
                <c:pt idx="401">
                  <c:v>43753</c:v>
                </c:pt>
                <c:pt idx="402">
                  <c:v>43754</c:v>
                </c:pt>
                <c:pt idx="403">
                  <c:v>43755</c:v>
                </c:pt>
                <c:pt idx="404">
                  <c:v>43756</c:v>
                </c:pt>
                <c:pt idx="405">
                  <c:v>43759</c:v>
                </c:pt>
                <c:pt idx="406">
                  <c:v>43760</c:v>
                </c:pt>
                <c:pt idx="407">
                  <c:v>43761</c:v>
                </c:pt>
                <c:pt idx="408">
                  <c:v>43762</c:v>
                </c:pt>
                <c:pt idx="409">
                  <c:v>43763</c:v>
                </c:pt>
                <c:pt idx="410">
                  <c:v>43766</c:v>
                </c:pt>
                <c:pt idx="411">
                  <c:v>43767</c:v>
                </c:pt>
                <c:pt idx="412">
                  <c:v>43768</c:v>
                </c:pt>
                <c:pt idx="413">
                  <c:v>43769</c:v>
                </c:pt>
                <c:pt idx="414">
                  <c:v>43770</c:v>
                </c:pt>
                <c:pt idx="415">
                  <c:v>43773</c:v>
                </c:pt>
                <c:pt idx="416">
                  <c:v>43774</c:v>
                </c:pt>
                <c:pt idx="417">
                  <c:v>43775</c:v>
                </c:pt>
                <c:pt idx="418">
                  <c:v>43776</c:v>
                </c:pt>
                <c:pt idx="419">
                  <c:v>43777</c:v>
                </c:pt>
                <c:pt idx="420">
                  <c:v>43780</c:v>
                </c:pt>
                <c:pt idx="421">
                  <c:v>43781</c:v>
                </c:pt>
                <c:pt idx="422">
                  <c:v>43782</c:v>
                </c:pt>
                <c:pt idx="423">
                  <c:v>43783</c:v>
                </c:pt>
                <c:pt idx="424">
                  <c:v>43784</c:v>
                </c:pt>
                <c:pt idx="425">
                  <c:v>43787</c:v>
                </c:pt>
                <c:pt idx="426">
                  <c:v>43788</c:v>
                </c:pt>
                <c:pt idx="427">
                  <c:v>43789</c:v>
                </c:pt>
                <c:pt idx="428">
                  <c:v>43790</c:v>
                </c:pt>
                <c:pt idx="429">
                  <c:v>43791</c:v>
                </c:pt>
                <c:pt idx="430">
                  <c:v>43794</c:v>
                </c:pt>
                <c:pt idx="431">
                  <c:v>43795</c:v>
                </c:pt>
                <c:pt idx="432">
                  <c:v>43796</c:v>
                </c:pt>
                <c:pt idx="433">
                  <c:v>43797</c:v>
                </c:pt>
                <c:pt idx="434">
                  <c:v>43798</c:v>
                </c:pt>
                <c:pt idx="435">
                  <c:v>43801</c:v>
                </c:pt>
                <c:pt idx="436">
                  <c:v>43802</c:v>
                </c:pt>
                <c:pt idx="437">
                  <c:v>43803</c:v>
                </c:pt>
                <c:pt idx="438">
                  <c:v>43804</c:v>
                </c:pt>
                <c:pt idx="439">
                  <c:v>43805</c:v>
                </c:pt>
                <c:pt idx="440">
                  <c:v>43808</c:v>
                </c:pt>
                <c:pt idx="441">
                  <c:v>43809</c:v>
                </c:pt>
                <c:pt idx="442">
                  <c:v>43810</c:v>
                </c:pt>
                <c:pt idx="443">
                  <c:v>43811</c:v>
                </c:pt>
                <c:pt idx="444">
                  <c:v>43812</c:v>
                </c:pt>
                <c:pt idx="445">
                  <c:v>43815</c:v>
                </c:pt>
                <c:pt idx="446">
                  <c:v>43816</c:v>
                </c:pt>
                <c:pt idx="447">
                  <c:v>43817</c:v>
                </c:pt>
                <c:pt idx="448">
                  <c:v>43818</c:v>
                </c:pt>
                <c:pt idx="449">
                  <c:v>43819</c:v>
                </c:pt>
                <c:pt idx="450">
                  <c:v>43822</c:v>
                </c:pt>
                <c:pt idx="451">
                  <c:v>43823</c:v>
                </c:pt>
                <c:pt idx="452">
                  <c:v>43824</c:v>
                </c:pt>
                <c:pt idx="453">
                  <c:v>43825</c:v>
                </c:pt>
                <c:pt idx="454">
                  <c:v>43826</c:v>
                </c:pt>
                <c:pt idx="455">
                  <c:v>43829</c:v>
                </c:pt>
                <c:pt idx="456">
                  <c:v>43830</c:v>
                </c:pt>
                <c:pt idx="457">
                  <c:v>43831</c:v>
                </c:pt>
                <c:pt idx="458">
                  <c:v>43832</c:v>
                </c:pt>
                <c:pt idx="459">
                  <c:v>43833</c:v>
                </c:pt>
                <c:pt idx="460">
                  <c:v>43836</c:v>
                </c:pt>
                <c:pt idx="461">
                  <c:v>43837</c:v>
                </c:pt>
                <c:pt idx="462">
                  <c:v>43838</c:v>
                </c:pt>
                <c:pt idx="463">
                  <c:v>43839</c:v>
                </c:pt>
                <c:pt idx="464">
                  <c:v>43840</c:v>
                </c:pt>
                <c:pt idx="465">
                  <c:v>43843</c:v>
                </c:pt>
                <c:pt idx="466">
                  <c:v>43844</c:v>
                </c:pt>
                <c:pt idx="467">
                  <c:v>43845</c:v>
                </c:pt>
                <c:pt idx="468">
                  <c:v>43846</c:v>
                </c:pt>
                <c:pt idx="469">
                  <c:v>43847</c:v>
                </c:pt>
                <c:pt idx="470">
                  <c:v>43850</c:v>
                </c:pt>
                <c:pt idx="471">
                  <c:v>43851</c:v>
                </c:pt>
                <c:pt idx="472">
                  <c:v>43852</c:v>
                </c:pt>
                <c:pt idx="473">
                  <c:v>43853</c:v>
                </c:pt>
                <c:pt idx="474">
                  <c:v>43854</c:v>
                </c:pt>
                <c:pt idx="475">
                  <c:v>43857</c:v>
                </c:pt>
                <c:pt idx="476">
                  <c:v>43858</c:v>
                </c:pt>
                <c:pt idx="477">
                  <c:v>43859</c:v>
                </c:pt>
                <c:pt idx="478">
                  <c:v>43860</c:v>
                </c:pt>
                <c:pt idx="479">
                  <c:v>43861</c:v>
                </c:pt>
                <c:pt idx="480">
                  <c:v>43864</c:v>
                </c:pt>
                <c:pt idx="481">
                  <c:v>43865</c:v>
                </c:pt>
                <c:pt idx="482">
                  <c:v>43866</c:v>
                </c:pt>
                <c:pt idx="483">
                  <c:v>43867</c:v>
                </c:pt>
                <c:pt idx="484">
                  <c:v>43868</c:v>
                </c:pt>
                <c:pt idx="485">
                  <c:v>43871</c:v>
                </c:pt>
                <c:pt idx="486">
                  <c:v>43872</c:v>
                </c:pt>
                <c:pt idx="487">
                  <c:v>43873</c:v>
                </c:pt>
                <c:pt idx="488">
                  <c:v>43874</c:v>
                </c:pt>
                <c:pt idx="489">
                  <c:v>43875</c:v>
                </c:pt>
                <c:pt idx="490">
                  <c:v>43878</c:v>
                </c:pt>
                <c:pt idx="491">
                  <c:v>43879</c:v>
                </c:pt>
                <c:pt idx="492">
                  <c:v>43880</c:v>
                </c:pt>
                <c:pt idx="493">
                  <c:v>43881</c:v>
                </c:pt>
                <c:pt idx="494">
                  <c:v>43882</c:v>
                </c:pt>
                <c:pt idx="495">
                  <c:v>43885</c:v>
                </c:pt>
                <c:pt idx="496">
                  <c:v>43886</c:v>
                </c:pt>
                <c:pt idx="497">
                  <c:v>43887</c:v>
                </c:pt>
                <c:pt idx="498">
                  <c:v>43888</c:v>
                </c:pt>
                <c:pt idx="499">
                  <c:v>43889</c:v>
                </c:pt>
                <c:pt idx="500">
                  <c:v>43892</c:v>
                </c:pt>
                <c:pt idx="501">
                  <c:v>43893</c:v>
                </c:pt>
                <c:pt idx="502">
                  <c:v>43894</c:v>
                </c:pt>
                <c:pt idx="503">
                  <c:v>43895</c:v>
                </c:pt>
                <c:pt idx="504">
                  <c:v>43896</c:v>
                </c:pt>
                <c:pt idx="505">
                  <c:v>43899</c:v>
                </c:pt>
                <c:pt idx="506">
                  <c:v>43900</c:v>
                </c:pt>
                <c:pt idx="507">
                  <c:v>43901</c:v>
                </c:pt>
                <c:pt idx="508">
                  <c:v>43902</c:v>
                </c:pt>
                <c:pt idx="509">
                  <c:v>43903</c:v>
                </c:pt>
                <c:pt idx="510">
                  <c:v>43906</c:v>
                </c:pt>
                <c:pt idx="511">
                  <c:v>43907</c:v>
                </c:pt>
                <c:pt idx="512">
                  <c:v>43908</c:v>
                </c:pt>
                <c:pt idx="513">
                  <c:v>43909</c:v>
                </c:pt>
                <c:pt idx="514">
                  <c:v>43910</c:v>
                </c:pt>
                <c:pt idx="515">
                  <c:v>43913</c:v>
                </c:pt>
                <c:pt idx="516">
                  <c:v>43914</c:v>
                </c:pt>
                <c:pt idx="517">
                  <c:v>43915</c:v>
                </c:pt>
                <c:pt idx="518">
                  <c:v>43916</c:v>
                </c:pt>
                <c:pt idx="519">
                  <c:v>43917</c:v>
                </c:pt>
                <c:pt idx="520">
                  <c:v>43920</c:v>
                </c:pt>
                <c:pt idx="521">
                  <c:v>43921</c:v>
                </c:pt>
                <c:pt idx="522">
                  <c:v>43922</c:v>
                </c:pt>
                <c:pt idx="523">
                  <c:v>43923</c:v>
                </c:pt>
                <c:pt idx="524">
                  <c:v>43924</c:v>
                </c:pt>
                <c:pt idx="525">
                  <c:v>43927</c:v>
                </c:pt>
                <c:pt idx="526">
                  <c:v>43928</c:v>
                </c:pt>
                <c:pt idx="527">
                  <c:v>43929</c:v>
                </c:pt>
                <c:pt idx="528">
                  <c:v>43930</c:v>
                </c:pt>
                <c:pt idx="529">
                  <c:v>43931</c:v>
                </c:pt>
                <c:pt idx="530">
                  <c:v>43934</c:v>
                </c:pt>
                <c:pt idx="531">
                  <c:v>43935</c:v>
                </c:pt>
                <c:pt idx="532">
                  <c:v>43936</c:v>
                </c:pt>
                <c:pt idx="533">
                  <c:v>43937</c:v>
                </c:pt>
                <c:pt idx="534">
                  <c:v>43938</c:v>
                </c:pt>
                <c:pt idx="535">
                  <c:v>43941</c:v>
                </c:pt>
                <c:pt idx="536">
                  <c:v>43942</c:v>
                </c:pt>
                <c:pt idx="537">
                  <c:v>43943</c:v>
                </c:pt>
                <c:pt idx="538">
                  <c:v>43944</c:v>
                </c:pt>
                <c:pt idx="539">
                  <c:v>43945</c:v>
                </c:pt>
                <c:pt idx="540">
                  <c:v>43948</c:v>
                </c:pt>
                <c:pt idx="541">
                  <c:v>43949</c:v>
                </c:pt>
                <c:pt idx="542">
                  <c:v>43950</c:v>
                </c:pt>
                <c:pt idx="543">
                  <c:v>43951</c:v>
                </c:pt>
                <c:pt idx="544">
                  <c:v>43952</c:v>
                </c:pt>
                <c:pt idx="545">
                  <c:v>43955</c:v>
                </c:pt>
                <c:pt idx="546">
                  <c:v>43956</c:v>
                </c:pt>
                <c:pt idx="547">
                  <c:v>43957</c:v>
                </c:pt>
                <c:pt idx="548">
                  <c:v>43958</c:v>
                </c:pt>
                <c:pt idx="549">
                  <c:v>43959</c:v>
                </c:pt>
                <c:pt idx="550">
                  <c:v>43962</c:v>
                </c:pt>
                <c:pt idx="551">
                  <c:v>43963</c:v>
                </c:pt>
                <c:pt idx="552">
                  <c:v>43964</c:v>
                </c:pt>
                <c:pt idx="553">
                  <c:v>43965</c:v>
                </c:pt>
                <c:pt idx="554">
                  <c:v>43966</c:v>
                </c:pt>
                <c:pt idx="555">
                  <c:v>43969</c:v>
                </c:pt>
                <c:pt idx="556">
                  <c:v>43970</c:v>
                </c:pt>
                <c:pt idx="557">
                  <c:v>43971</c:v>
                </c:pt>
                <c:pt idx="558">
                  <c:v>43972</c:v>
                </c:pt>
                <c:pt idx="559">
                  <c:v>43973</c:v>
                </c:pt>
                <c:pt idx="560">
                  <c:v>43976</c:v>
                </c:pt>
                <c:pt idx="561">
                  <c:v>43977</c:v>
                </c:pt>
                <c:pt idx="562">
                  <c:v>43978</c:v>
                </c:pt>
                <c:pt idx="563">
                  <c:v>43979</c:v>
                </c:pt>
                <c:pt idx="564">
                  <c:v>43980</c:v>
                </c:pt>
                <c:pt idx="565">
                  <c:v>43983</c:v>
                </c:pt>
                <c:pt idx="566">
                  <c:v>43984</c:v>
                </c:pt>
                <c:pt idx="567">
                  <c:v>43985</c:v>
                </c:pt>
                <c:pt idx="568">
                  <c:v>43986</c:v>
                </c:pt>
                <c:pt idx="569">
                  <c:v>43987</c:v>
                </c:pt>
                <c:pt idx="570">
                  <c:v>43990</c:v>
                </c:pt>
                <c:pt idx="571">
                  <c:v>43991</c:v>
                </c:pt>
                <c:pt idx="572">
                  <c:v>43992</c:v>
                </c:pt>
                <c:pt idx="573">
                  <c:v>43993</c:v>
                </c:pt>
                <c:pt idx="574">
                  <c:v>43994</c:v>
                </c:pt>
                <c:pt idx="575">
                  <c:v>43997</c:v>
                </c:pt>
                <c:pt idx="576">
                  <c:v>43998</c:v>
                </c:pt>
                <c:pt idx="577">
                  <c:v>43999</c:v>
                </c:pt>
                <c:pt idx="578">
                  <c:v>44000</c:v>
                </c:pt>
                <c:pt idx="579">
                  <c:v>44001</c:v>
                </c:pt>
                <c:pt idx="580">
                  <c:v>44004</c:v>
                </c:pt>
                <c:pt idx="581">
                  <c:v>44005</c:v>
                </c:pt>
                <c:pt idx="582">
                  <c:v>44006</c:v>
                </c:pt>
                <c:pt idx="583">
                  <c:v>44007</c:v>
                </c:pt>
                <c:pt idx="584">
                  <c:v>44008</c:v>
                </c:pt>
                <c:pt idx="585">
                  <c:v>44011</c:v>
                </c:pt>
                <c:pt idx="586">
                  <c:v>44012</c:v>
                </c:pt>
                <c:pt idx="587">
                  <c:v>44013</c:v>
                </c:pt>
                <c:pt idx="588">
                  <c:v>44014</c:v>
                </c:pt>
                <c:pt idx="589">
                  <c:v>44015</c:v>
                </c:pt>
                <c:pt idx="590">
                  <c:v>44018</c:v>
                </c:pt>
                <c:pt idx="591">
                  <c:v>44019</c:v>
                </c:pt>
                <c:pt idx="592">
                  <c:v>44020</c:v>
                </c:pt>
                <c:pt idx="593">
                  <c:v>44021</c:v>
                </c:pt>
                <c:pt idx="594">
                  <c:v>44022</c:v>
                </c:pt>
                <c:pt idx="595">
                  <c:v>44025</c:v>
                </c:pt>
                <c:pt idx="596">
                  <c:v>44026</c:v>
                </c:pt>
                <c:pt idx="597">
                  <c:v>44027</c:v>
                </c:pt>
                <c:pt idx="598">
                  <c:v>44028</c:v>
                </c:pt>
                <c:pt idx="599">
                  <c:v>44029</c:v>
                </c:pt>
                <c:pt idx="600">
                  <c:v>44032</c:v>
                </c:pt>
                <c:pt idx="601">
                  <c:v>44033</c:v>
                </c:pt>
                <c:pt idx="602">
                  <c:v>44034</c:v>
                </c:pt>
                <c:pt idx="603">
                  <c:v>44035</c:v>
                </c:pt>
                <c:pt idx="604">
                  <c:v>44036</c:v>
                </c:pt>
                <c:pt idx="605">
                  <c:v>44039</c:v>
                </c:pt>
                <c:pt idx="606">
                  <c:v>44040</c:v>
                </c:pt>
                <c:pt idx="607">
                  <c:v>44041</c:v>
                </c:pt>
                <c:pt idx="608">
                  <c:v>44042</c:v>
                </c:pt>
                <c:pt idx="609">
                  <c:v>44043</c:v>
                </c:pt>
                <c:pt idx="610">
                  <c:v>44046</c:v>
                </c:pt>
                <c:pt idx="611">
                  <c:v>44047</c:v>
                </c:pt>
                <c:pt idx="612">
                  <c:v>44048</c:v>
                </c:pt>
                <c:pt idx="613">
                  <c:v>44049</c:v>
                </c:pt>
                <c:pt idx="614">
                  <c:v>44050</c:v>
                </c:pt>
                <c:pt idx="615">
                  <c:v>44053</c:v>
                </c:pt>
                <c:pt idx="616">
                  <c:v>44054</c:v>
                </c:pt>
                <c:pt idx="617">
                  <c:v>44055</c:v>
                </c:pt>
                <c:pt idx="618">
                  <c:v>44056</c:v>
                </c:pt>
                <c:pt idx="619">
                  <c:v>44057</c:v>
                </c:pt>
                <c:pt idx="620">
                  <c:v>44060</c:v>
                </c:pt>
                <c:pt idx="621">
                  <c:v>44061</c:v>
                </c:pt>
                <c:pt idx="622">
                  <c:v>44062</c:v>
                </c:pt>
                <c:pt idx="623">
                  <c:v>44063</c:v>
                </c:pt>
                <c:pt idx="624">
                  <c:v>44064</c:v>
                </c:pt>
                <c:pt idx="625">
                  <c:v>44067</c:v>
                </c:pt>
                <c:pt idx="626">
                  <c:v>44068</c:v>
                </c:pt>
                <c:pt idx="627">
                  <c:v>44069</c:v>
                </c:pt>
                <c:pt idx="628">
                  <c:v>44070</c:v>
                </c:pt>
                <c:pt idx="629">
                  <c:v>44071</c:v>
                </c:pt>
                <c:pt idx="630">
                  <c:v>44074</c:v>
                </c:pt>
                <c:pt idx="631">
                  <c:v>44075</c:v>
                </c:pt>
                <c:pt idx="632">
                  <c:v>44076</c:v>
                </c:pt>
                <c:pt idx="633">
                  <c:v>44077</c:v>
                </c:pt>
                <c:pt idx="634">
                  <c:v>44078</c:v>
                </c:pt>
                <c:pt idx="635">
                  <c:v>44081</c:v>
                </c:pt>
                <c:pt idx="636">
                  <c:v>44082</c:v>
                </c:pt>
                <c:pt idx="637">
                  <c:v>44083</c:v>
                </c:pt>
                <c:pt idx="638">
                  <c:v>44084</c:v>
                </c:pt>
                <c:pt idx="639">
                  <c:v>44085</c:v>
                </c:pt>
                <c:pt idx="640">
                  <c:v>44088</c:v>
                </c:pt>
                <c:pt idx="641">
                  <c:v>44089</c:v>
                </c:pt>
                <c:pt idx="642">
                  <c:v>44090</c:v>
                </c:pt>
                <c:pt idx="643">
                  <c:v>44091</c:v>
                </c:pt>
                <c:pt idx="644">
                  <c:v>44092</c:v>
                </c:pt>
                <c:pt idx="645">
                  <c:v>44095</c:v>
                </c:pt>
                <c:pt idx="646">
                  <c:v>44096</c:v>
                </c:pt>
                <c:pt idx="647">
                  <c:v>44097</c:v>
                </c:pt>
                <c:pt idx="648">
                  <c:v>44098</c:v>
                </c:pt>
                <c:pt idx="649">
                  <c:v>44099</c:v>
                </c:pt>
                <c:pt idx="650">
                  <c:v>44102</c:v>
                </c:pt>
                <c:pt idx="651">
                  <c:v>44103</c:v>
                </c:pt>
                <c:pt idx="652">
                  <c:v>44104</c:v>
                </c:pt>
                <c:pt idx="653">
                  <c:v>44105</c:v>
                </c:pt>
                <c:pt idx="654">
                  <c:v>44106</c:v>
                </c:pt>
                <c:pt idx="655">
                  <c:v>44109</c:v>
                </c:pt>
                <c:pt idx="656">
                  <c:v>44110</c:v>
                </c:pt>
                <c:pt idx="657">
                  <c:v>44111</c:v>
                </c:pt>
                <c:pt idx="658">
                  <c:v>44112</c:v>
                </c:pt>
                <c:pt idx="659">
                  <c:v>44113</c:v>
                </c:pt>
                <c:pt idx="660">
                  <c:v>44116</c:v>
                </c:pt>
                <c:pt idx="661">
                  <c:v>44117</c:v>
                </c:pt>
                <c:pt idx="662">
                  <c:v>44118</c:v>
                </c:pt>
                <c:pt idx="663">
                  <c:v>44119</c:v>
                </c:pt>
                <c:pt idx="664">
                  <c:v>44120</c:v>
                </c:pt>
                <c:pt idx="665">
                  <c:v>44123</c:v>
                </c:pt>
                <c:pt idx="666">
                  <c:v>44124</c:v>
                </c:pt>
                <c:pt idx="667">
                  <c:v>44125</c:v>
                </c:pt>
                <c:pt idx="668">
                  <c:v>44126</c:v>
                </c:pt>
                <c:pt idx="669">
                  <c:v>44127</c:v>
                </c:pt>
                <c:pt idx="670">
                  <c:v>44130</c:v>
                </c:pt>
                <c:pt idx="671">
                  <c:v>44131</c:v>
                </c:pt>
                <c:pt idx="672">
                  <c:v>44132</c:v>
                </c:pt>
                <c:pt idx="673">
                  <c:v>44133</c:v>
                </c:pt>
                <c:pt idx="674">
                  <c:v>44134</c:v>
                </c:pt>
                <c:pt idx="675">
                  <c:v>44137</c:v>
                </c:pt>
                <c:pt idx="676">
                  <c:v>44138</c:v>
                </c:pt>
                <c:pt idx="677">
                  <c:v>44139</c:v>
                </c:pt>
                <c:pt idx="678">
                  <c:v>44140</c:v>
                </c:pt>
                <c:pt idx="679">
                  <c:v>44141</c:v>
                </c:pt>
                <c:pt idx="680">
                  <c:v>44144</c:v>
                </c:pt>
                <c:pt idx="681">
                  <c:v>44145</c:v>
                </c:pt>
                <c:pt idx="682">
                  <c:v>44146</c:v>
                </c:pt>
                <c:pt idx="683">
                  <c:v>44147</c:v>
                </c:pt>
                <c:pt idx="684">
                  <c:v>44148</c:v>
                </c:pt>
                <c:pt idx="685">
                  <c:v>44151</c:v>
                </c:pt>
                <c:pt idx="686">
                  <c:v>44152</c:v>
                </c:pt>
                <c:pt idx="687">
                  <c:v>44153</c:v>
                </c:pt>
                <c:pt idx="688">
                  <c:v>44154</c:v>
                </c:pt>
                <c:pt idx="689">
                  <c:v>44155</c:v>
                </c:pt>
                <c:pt idx="690">
                  <c:v>44158</c:v>
                </c:pt>
                <c:pt idx="691">
                  <c:v>44159</c:v>
                </c:pt>
                <c:pt idx="692">
                  <c:v>44160</c:v>
                </c:pt>
                <c:pt idx="693">
                  <c:v>44161</c:v>
                </c:pt>
                <c:pt idx="694">
                  <c:v>44162</c:v>
                </c:pt>
                <c:pt idx="695">
                  <c:v>44165</c:v>
                </c:pt>
                <c:pt idx="696">
                  <c:v>44166</c:v>
                </c:pt>
                <c:pt idx="697">
                  <c:v>44167</c:v>
                </c:pt>
                <c:pt idx="698">
                  <c:v>44168</c:v>
                </c:pt>
                <c:pt idx="699">
                  <c:v>44169</c:v>
                </c:pt>
                <c:pt idx="700">
                  <c:v>44172</c:v>
                </c:pt>
                <c:pt idx="701">
                  <c:v>44173</c:v>
                </c:pt>
                <c:pt idx="702">
                  <c:v>44174</c:v>
                </c:pt>
                <c:pt idx="703">
                  <c:v>44175</c:v>
                </c:pt>
                <c:pt idx="704">
                  <c:v>44176</c:v>
                </c:pt>
                <c:pt idx="705">
                  <c:v>44179</c:v>
                </c:pt>
                <c:pt idx="706">
                  <c:v>44180</c:v>
                </c:pt>
                <c:pt idx="707">
                  <c:v>44181</c:v>
                </c:pt>
                <c:pt idx="708">
                  <c:v>44182</c:v>
                </c:pt>
                <c:pt idx="709">
                  <c:v>44183</c:v>
                </c:pt>
                <c:pt idx="710">
                  <c:v>44186</c:v>
                </c:pt>
                <c:pt idx="711">
                  <c:v>44187</c:v>
                </c:pt>
                <c:pt idx="712">
                  <c:v>44188</c:v>
                </c:pt>
                <c:pt idx="713">
                  <c:v>44189</c:v>
                </c:pt>
                <c:pt idx="714">
                  <c:v>44190</c:v>
                </c:pt>
                <c:pt idx="715">
                  <c:v>44193</c:v>
                </c:pt>
                <c:pt idx="716">
                  <c:v>44194</c:v>
                </c:pt>
                <c:pt idx="717">
                  <c:v>44195</c:v>
                </c:pt>
                <c:pt idx="718">
                  <c:v>44196</c:v>
                </c:pt>
                <c:pt idx="719">
                  <c:v>44197</c:v>
                </c:pt>
                <c:pt idx="720">
                  <c:v>44200</c:v>
                </c:pt>
                <c:pt idx="721">
                  <c:v>44201</c:v>
                </c:pt>
                <c:pt idx="722">
                  <c:v>44202</c:v>
                </c:pt>
                <c:pt idx="723">
                  <c:v>44203</c:v>
                </c:pt>
                <c:pt idx="724">
                  <c:v>44204</c:v>
                </c:pt>
                <c:pt idx="725">
                  <c:v>44207</c:v>
                </c:pt>
                <c:pt idx="726">
                  <c:v>44208</c:v>
                </c:pt>
                <c:pt idx="727">
                  <c:v>44209</c:v>
                </c:pt>
                <c:pt idx="728">
                  <c:v>44210</c:v>
                </c:pt>
                <c:pt idx="729">
                  <c:v>44211</c:v>
                </c:pt>
                <c:pt idx="730">
                  <c:v>44214</c:v>
                </c:pt>
                <c:pt idx="731">
                  <c:v>44215</c:v>
                </c:pt>
                <c:pt idx="732">
                  <c:v>44216</c:v>
                </c:pt>
                <c:pt idx="733">
                  <c:v>44217</c:v>
                </c:pt>
                <c:pt idx="734">
                  <c:v>44218</c:v>
                </c:pt>
                <c:pt idx="735">
                  <c:v>44221</c:v>
                </c:pt>
                <c:pt idx="736">
                  <c:v>44222</c:v>
                </c:pt>
                <c:pt idx="737">
                  <c:v>44223</c:v>
                </c:pt>
                <c:pt idx="738">
                  <c:v>44224</c:v>
                </c:pt>
                <c:pt idx="739">
                  <c:v>44225</c:v>
                </c:pt>
                <c:pt idx="740">
                  <c:v>44228</c:v>
                </c:pt>
                <c:pt idx="741">
                  <c:v>44229</c:v>
                </c:pt>
                <c:pt idx="742">
                  <c:v>44230</c:v>
                </c:pt>
                <c:pt idx="743">
                  <c:v>44231</c:v>
                </c:pt>
                <c:pt idx="744">
                  <c:v>44232</c:v>
                </c:pt>
                <c:pt idx="745">
                  <c:v>44235</c:v>
                </c:pt>
                <c:pt idx="746">
                  <c:v>44236</c:v>
                </c:pt>
                <c:pt idx="747">
                  <c:v>44237</c:v>
                </c:pt>
                <c:pt idx="748">
                  <c:v>44238</c:v>
                </c:pt>
                <c:pt idx="749">
                  <c:v>44239</c:v>
                </c:pt>
                <c:pt idx="750">
                  <c:v>44242</c:v>
                </c:pt>
                <c:pt idx="751">
                  <c:v>44243</c:v>
                </c:pt>
                <c:pt idx="752">
                  <c:v>44244</c:v>
                </c:pt>
                <c:pt idx="753">
                  <c:v>44245</c:v>
                </c:pt>
                <c:pt idx="754">
                  <c:v>44246</c:v>
                </c:pt>
                <c:pt idx="755">
                  <c:v>44249</c:v>
                </c:pt>
                <c:pt idx="756">
                  <c:v>44250</c:v>
                </c:pt>
                <c:pt idx="757">
                  <c:v>44251</c:v>
                </c:pt>
                <c:pt idx="758">
                  <c:v>44252</c:v>
                </c:pt>
                <c:pt idx="759">
                  <c:v>44253</c:v>
                </c:pt>
                <c:pt idx="760">
                  <c:v>44256</c:v>
                </c:pt>
                <c:pt idx="761">
                  <c:v>44257</c:v>
                </c:pt>
                <c:pt idx="762">
                  <c:v>44258</c:v>
                </c:pt>
                <c:pt idx="763">
                  <c:v>44259</c:v>
                </c:pt>
                <c:pt idx="764">
                  <c:v>44260</c:v>
                </c:pt>
                <c:pt idx="765">
                  <c:v>44263</c:v>
                </c:pt>
                <c:pt idx="766">
                  <c:v>44264</c:v>
                </c:pt>
                <c:pt idx="767">
                  <c:v>44265</c:v>
                </c:pt>
                <c:pt idx="768">
                  <c:v>44266</c:v>
                </c:pt>
                <c:pt idx="769">
                  <c:v>44267</c:v>
                </c:pt>
                <c:pt idx="770">
                  <c:v>44270</c:v>
                </c:pt>
                <c:pt idx="771">
                  <c:v>44271</c:v>
                </c:pt>
                <c:pt idx="772">
                  <c:v>44272</c:v>
                </c:pt>
                <c:pt idx="773">
                  <c:v>44273</c:v>
                </c:pt>
                <c:pt idx="774">
                  <c:v>44274</c:v>
                </c:pt>
                <c:pt idx="775">
                  <c:v>44277</c:v>
                </c:pt>
                <c:pt idx="776">
                  <c:v>44278</c:v>
                </c:pt>
                <c:pt idx="777">
                  <c:v>44279</c:v>
                </c:pt>
                <c:pt idx="778">
                  <c:v>44280</c:v>
                </c:pt>
                <c:pt idx="779">
                  <c:v>44281</c:v>
                </c:pt>
                <c:pt idx="780">
                  <c:v>44284</c:v>
                </c:pt>
                <c:pt idx="781">
                  <c:v>44285</c:v>
                </c:pt>
                <c:pt idx="782">
                  <c:v>44286</c:v>
                </c:pt>
                <c:pt idx="783">
                  <c:v>44287</c:v>
                </c:pt>
                <c:pt idx="784">
                  <c:v>44288</c:v>
                </c:pt>
                <c:pt idx="785">
                  <c:v>44291</c:v>
                </c:pt>
                <c:pt idx="786">
                  <c:v>44292</c:v>
                </c:pt>
                <c:pt idx="787">
                  <c:v>44293</c:v>
                </c:pt>
                <c:pt idx="788">
                  <c:v>44294</c:v>
                </c:pt>
                <c:pt idx="789">
                  <c:v>44295</c:v>
                </c:pt>
                <c:pt idx="790">
                  <c:v>44298</c:v>
                </c:pt>
                <c:pt idx="791">
                  <c:v>44299</c:v>
                </c:pt>
                <c:pt idx="792">
                  <c:v>44300</c:v>
                </c:pt>
                <c:pt idx="793">
                  <c:v>44301</c:v>
                </c:pt>
                <c:pt idx="794">
                  <c:v>44302</c:v>
                </c:pt>
                <c:pt idx="795">
                  <c:v>44305</c:v>
                </c:pt>
                <c:pt idx="796">
                  <c:v>44306</c:v>
                </c:pt>
                <c:pt idx="797">
                  <c:v>44307</c:v>
                </c:pt>
                <c:pt idx="798">
                  <c:v>44308</c:v>
                </c:pt>
                <c:pt idx="799">
                  <c:v>44309</c:v>
                </c:pt>
                <c:pt idx="800">
                  <c:v>44312</c:v>
                </c:pt>
                <c:pt idx="801">
                  <c:v>44313</c:v>
                </c:pt>
                <c:pt idx="802">
                  <c:v>44314</c:v>
                </c:pt>
                <c:pt idx="803">
                  <c:v>44315</c:v>
                </c:pt>
                <c:pt idx="804">
                  <c:v>44316</c:v>
                </c:pt>
                <c:pt idx="805">
                  <c:v>44319</c:v>
                </c:pt>
                <c:pt idx="806">
                  <c:v>44320</c:v>
                </c:pt>
                <c:pt idx="807">
                  <c:v>44321</c:v>
                </c:pt>
                <c:pt idx="808">
                  <c:v>44322</c:v>
                </c:pt>
                <c:pt idx="809">
                  <c:v>44323</c:v>
                </c:pt>
                <c:pt idx="810">
                  <c:v>44326</c:v>
                </c:pt>
                <c:pt idx="811">
                  <c:v>44327</c:v>
                </c:pt>
                <c:pt idx="812">
                  <c:v>44328</c:v>
                </c:pt>
                <c:pt idx="813">
                  <c:v>44329</c:v>
                </c:pt>
                <c:pt idx="814">
                  <c:v>44330</c:v>
                </c:pt>
                <c:pt idx="815">
                  <c:v>44333</c:v>
                </c:pt>
                <c:pt idx="816">
                  <c:v>44334</c:v>
                </c:pt>
                <c:pt idx="817">
                  <c:v>44335</c:v>
                </c:pt>
                <c:pt idx="818">
                  <c:v>44336</c:v>
                </c:pt>
                <c:pt idx="819">
                  <c:v>44337</c:v>
                </c:pt>
                <c:pt idx="820">
                  <c:v>44340</c:v>
                </c:pt>
                <c:pt idx="821">
                  <c:v>44341</c:v>
                </c:pt>
                <c:pt idx="822">
                  <c:v>44342</c:v>
                </c:pt>
                <c:pt idx="823">
                  <c:v>44343</c:v>
                </c:pt>
                <c:pt idx="824">
                  <c:v>44344</c:v>
                </c:pt>
                <c:pt idx="825">
                  <c:v>44347</c:v>
                </c:pt>
                <c:pt idx="826">
                  <c:v>44348</c:v>
                </c:pt>
                <c:pt idx="827">
                  <c:v>44349</c:v>
                </c:pt>
                <c:pt idx="828">
                  <c:v>44350</c:v>
                </c:pt>
                <c:pt idx="829">
                  <c:v>44351</c:v>
                </c:pt>
                <c:pt idx="830">
                  <c:v>44352</c:v>
                </c:pt>
                <c:pt idx="831">
                  <c:v>44353</c:v>
                </c:pt>
                <c:pt idx="832">
                  <c:v>44354</c:v>
                </c:pt>
                <c:pt idx="833">
                  <c:v>44355</c:v>
                </c:pt>
                <c:pt idx="834">
                  <c:v>44356</c:v>
                </c:pt>
                <c:pt idx="835">
                  <c:v>44357</c:v>
                </c:pt>
                <c:pt idx="836">
                  <c:v>44358</c:v>
                </c:pt>
                <c:pt idx="837">
                  <c:v>44359</c:v>
                </c:pt>
                <c:pt idx="838">
                  <c:v>44360</c:v>
                </c:pt>
                <c:pt idx="839">
                  <c:v>44361</c:v>
                </c:pt>
                <c:pt idx="840">
                  <c:v>44362</c:v>
                </c:pt>
                <c:pt idx="841">
                  <c:v>44363</c:v>
                </c:pt>
                <c:pt idx="842">
                  <c:v>44364</c:v>
                </c:pt>
                <c:pt idx="843">
                  <c:v>44365</c:v>
                </c:pt>
                <c:pt idx="844">
                  <c:v>44366</c:v>
                </c:pt>
                <c:pt idx="845">
                  <c:v>44367</c:v>
                </c:pt>
                <c:pt idx="846">
                  <c:v>44368</c:v>
                </c:pt>
                <c:pt idx="847">
                  <c:v>44369</c:v>
                </c:pt>
                <c:pt idx="848">
                  <c:v>44370</c:v>
                </c:pt>
                <c:pt idx="849">
                  <c:v>44371</c:v>
                </c:pt>
                <c:pt idx="850">
                  <c:v>44372</c:v>
                </c:pt>
                <c:pt idx="851">
                  <c:v>44373</c:v>
                </c:pt>
                <c:pt idx="852">
                  <c:v>44374</c:v>
                </c:pt>
                <c:pt idx="853">
                  <c:v>44375</c:v>
                </c:pt>
                <c:pt idx="854">
                  <c:v>44376</c:v>
                </c:pt>
                <c:pt idx="855">
                  <c:v>44377</c:v>
                </c:pt>
                <c:pt idx="856">
                  <c:v>44378</c:v>
                </c:pt>
                <c:pt idx="857">
                  <c:v>44379</c:v>
                </c:pt>
                <c:pt idx="858">
                  <c:v>44380</c:v>
                </c:pt>
                <c:pt idx="859">
                  <c:v>44381</c:v>
                </c:pt>
                <c:pt idx="860">
                  <c:v>44382</c:v>
                </c:pt>
                <c:pt idx="861">
                  <c:v>44383</c:v>
                </c:pt>
                <c:pt idx="862">
                  <c:v>44384</c:v>
                </c:pt>
                <c:pt idx="863">
                  <c:v>44385</c:v>
                </c:pt>
                <c:pt idx="864">
                  <c:v>44386</c:v>
                </c:pt>
                <c:pt idx="865">
                  <c:v>44387</c:v>
                </c:pt>
                <c:pt idx="866">
                  <c:v>44388</c:v>
                </c:pt>
                <c:pt idx="867">
                  <c:v>44389</c:v>
                </c:pt>
                <c:pt idx="868">
                  <c:v>44390</c:v>
                </c:pt>
                <c:pt idx="869">
                  <c:v>44391</c:v>
                </c:pt>
                <c:pt idx="870">
                  <c:v>44392</c:v>
                </c:pt>
                <c:pt idx="871">
                  <c:v>44393</c:v>
                </c:pt>
                <c:pt idx="872">
                  <c:v>44394</c:v>
                </c:pt>
                <c:pt idx="873">
                  <c:v>44395</c:v>
                </c:pt>
                <c:pt idx="874">
                  <c:v>44396</c:v>
                </c:pt>
                <c:pt idx="875">
                  <c:v>44397</c:v>
                </c:pt>
                <c:pt idx="876">
                  <c:v>44398</c:v>
                </c:pt>
                <c:pt idx="877">
                  <c:v>44399</c:v>
                </c:pt>
                <c:pt idx="878">
                  <c:v>44400</c:v>
                </c:pt>
                <c:pt idx="879">
                  <c:v>44401</c:v>
                </c:pt>
                <c:pt idx="880">
                  <c:v>44402</c:v>
                </c:pt>
                <c:pt idx="881">
                  <c:v>44403</c:v>
                </c:pt>
                <c:pt idx="882">
                  <c:v>44404</c:v>
                </c:pt>
                <c:pt idx="883">
                  <c:v>44405</c:v>
                </c:pt>
                <c:pt idx="884">
                  <c:v>44406</c:v>
                </c:pt>
                <c:pt idx="885">
                  <c:v>44407</c:v>
                </c:pt>
                <c:pt idx="886">
                  <c:v>44408</c:v>
                </c:pt>
                <c:pt idx="887">
                  <c:v>44409</c:v>
                </c:pt>
                <c:pt idx="888">
                  <c:v>44410</c:v>
                </c:pt>
                <c:pt idx="889">
                  <c:v>44411</c:v>
                </c:pt>
                <c:pt idx="890">
                  <c:v>44412</c:v>
                </c:pt>
                <c:pt idx="891">
                  <c:v>44413</c:v>
                </c:pt>
                <c:pt idx="892">
                  <c:v>44414</c:v>
                </c:pt>
                <c:pt idx="893">
                  <c:v>44415</c:v>
                </c:pt>
                <c:pt idx="894">
                  <c:v>44416</c:v>
                </c:pt>
                <c:pt idx="895">
                  <c:v>44417</c:v>
                </c:pt>
                <c:pt idx="896">
                  <c:v>44418</c:v>
                </c:pt>
                <c:pt idx="897">
                  <c:v>44419</c:v>
                </c:pt>
                <c:pt idx="898">
                  <c:v>44420</c:v>
                </c:pt>
                <c:pt idx="899">
                  <c:v>44421</c:v>
                </c:pt>
                <c:pt idx="900">
                  <c:v>44422</c:v>
                </c:pt>
                <c:pt idx="901">
                  <c:v>44423</c:v>
                </c:pt>
                <c:pt idx="902">
                  <c:v>44424</c:v>
                </c:pt>
                <c:pt idx="903">
                  <c:v>44425</c:v>
                </c:pt>
                <c:pt idx="904">
                  <c:v>44426</c:v>
                </c:pt>
                <c:pt idx="905">
                  <c:v>44427</c:v>
                </c:pt>
                <c:pt idx="906">
                  <c:v>44428</c:v>
                </c:pt>
                <c:pt idx="907">
                  <c:v>44429</c:v>
                </c:pt>
                <c:pt idx="908">
                  <c:v>44430</c:v>
                </c:pt>
                <c:pt idx="909">
                  <c:v>44431</c:v>
                </c:pt>
                <c:pt idx="910">
                  <c:v>44432</c:v>
                </c:pt>
                <c:pt idx="911">
                  <c:v>44433</c:v>
                </c:pt>
                <c:pt idx="912">
                  <c:v>44434</c:v>
                </c:pt>
                <c:pt idx="913">
                  <c:v>44435</c:v>
                </c:pt>
                <c:pt idx="914">
                  <c:v>44436</c:v>
                </c:pt>
                <c:pt idx="915">
                  <c:v>44437</c:v>
                </c:pt>
                <c:pt idx="916">
                  <c:v>44438</c:v>
                </c:pt>
                <c:pt idx="917">
                  <c:v>44439</c:v>
                </c:pt>
                <c:pt idx="918">
                  <c:v>44440</c:v>
                </c:pt>
                <c:pt idx="919">
                  <c:v>44441</c:v>
                </c:pt>
                <c:pt idx="920">
                  <c:v>44442</c:v>
                </c:pt>
                <c:pt idx="921">
                  <c:v>44443</c:v>
                </c:pt>
                <c:pt idx="922">
                  <c:v>44444</c:v>
                </c:pt>
                <c:pt idx="923">
                  <c:v>44445</c:v>
                </c:pt>
                <c:pt idx="924">
                  <c:v>44446</c:v>
                </c:pt>
                <c:pt idx="925">
                  <c:v>44447</c:v>
                </c:pt>
                <c:pt idx="926">
                  <c:v>44448</c:v>
                </c:pt>
                <c:pt idx="927">
                  <c:v>44449</c:v>
                </c:pt>
                <c:pt idx="928">
                  <c:v>44450</c:v>
                </c:pt>
                <c:pt idx="929">
                  <c:v>44451</c:v>
                </c:pt>
                <c:pt idx="930">
                  <c:v>44452</c:v>
                </c:pt>
                <c:pt idx="931">
                  <c:v>44453</c:v>
                </c:pt>
                <c:pt idx="932">
                  <c:v>44454</c:v>
                </c:pt>
                <c:pt idx="933">
                  <c:v>44455</c:v>
                </c:pt>
                <c:pt idx="934">
                  <c:v>44456</c:v>
                </c:pt>
                <c:pt idx="935">
                  <c:v>44457</c:v>
                </c:pt>
                <c:pt idx="936">
                  <c:v>44458</c:v>
                </c:pt>
                <c:pt idx="937">
                  <c:v>44459</c:v>
                </c:pt>
                <c:pt idx="938">
                  <c:v>44460</c:v>
                </c:pt>
                <c:pt idx="939">
                  <c:v>44461</c:v>
                </c:pt>
                <c:pt idx="940">
                  <c:v>44462</c:v>
                </c:pt>
                <c:pt idx="941">
                  <c:v>44463</c:v>
                </c:pt>
                <c:pt idx="942">
                  <c:v>44464</c:v>
                </c:pt>
                <c:pt idx="943">
                  <c:v>44465</c:v>
                </c:pt>
                <c:pt idx="944">
                  <c:v>44466</c:v>
                </c:pt>
                <c:pt idx="945">
                  <c:v>44467</c:v>
                </c:pt>
                <c:pt idx="946">
                  <c:v>44468</c:v>
                </c:pt>
                <c:pt idx="947">
                  <c:v>44469</c:v>
                </c:pt>
                <c:pt idx="948">
                  <c:v>44470</c:v>
                </c:pt>
                <c:pt idx="949">
                  <c:v>44471</c:v>
                </c:pt>
                <c:pt idx="950">
                  <c:v>44472</c:v>
                </c:pt>
                <c:pt idx="951">
                  <c:v>44473</c:v>
                </c:pt>
                <c:pt idx="952">
                  <c:v>44474</c:v>
                </c:pt>
                <c:pt idx="953">
                  <c:v>44475</c:v>
                </c:pt>
                <c:pt idx="954">
                  <c:v>44476</c:v>
                </c:pt>
                <c:pt idx="955">
                  <c:v>44477</c:v>
                </c:pt>
                <c:pt idx="956">
                  <c:v>44478</c:v>
                </c:pt>
                <c:pt idx="957">
                  <c:v>44479</c:v>
                </c:pt>
                <c:pt idx="958">
                  <c:v>44480</c:v>
                </c:pt>
                <c:pt idx="959">
                  <c:v>44481</c:v>
                </c:pt>
                <c:pt idx="960">
                  <c:v>44482</c:v>
                </c:pt>
                <c:pt idx="961">
                  <c:v>44483</c:v>
                </c:pt>
                <c:pt idx="962">
                  <c:v>44484</c:v>
                </c:pt>
                <c:pt idx="963">
                  <c:v>44485</c:v>
                </c:pt>
                <c:pt idx="964">
                  <c:v>44486</c:v>
                </c:pt>
                <c:pt idx="965">
                  <c:v>44487</c:v>
                </c:pt>
                <c:pt idx="966">
                  <c:v>44488</c:v>
                </c:pt>
                <c:pt idx="967">
                  <c:v>44489</c:v>
                </c:pt>
                <c:pt idx="968">
                  <c:v>44490</c:v>
                </c:pt>
                <c:pt idx="969">
                  <c:v>44491</c:v>
                </c:pt>
                <c:pt idx="970">
                  <c:v>44492</c:v>
                </c:pt>
                <c:pt idx="971">
                  <c:v>44493</c:v>
                </c:pt>
                <c:pt idx="972">
                  <c:v>44494</c:v>
                </c:pt>
                <c:pt idx="973">
                  <c:v>44495</c:v>
                </c:pt>
                <c:pt idx="974">
                  <c:v>44496</c:v>
                </c:pt>
                <c:pt idx="975">
                  <c:v>44497</c:v>
                </c:pt>
                <c:pt idx="976">
                  <c:v>44498</c:v>
                </c:pt>
                <c:pt idx="977">
                  <c:v>44499</c:v>
                </c:pt>
                <c:pt idx="978">
                  <c:v>44500</c:v>
                </c:pt>
                <c:pt idx="979">
                  <c:v>44501</c:v>
                </c:pt>
                <c:pt idx="980">
                  <c:v>44502</c:v>
                </c:pt>
                <c:pt idx="981">
                  <c:v>44503</c:v>
                </c:pt>
                <c:pt idx="982">
                  <c:v>44504</c:v>
                </c:pt>
                <c:pt idx="983">
                  <c:v>44505</c:v>
                </c:pt>
                <c:pt idx="984">
                  <c:v>44506</c:v>
                </c:pt>
                <c:pt idx="985">
                  <c:v>44507</c:v>
                </c:pt>
                <c:pt idx="986">
                  <c:v>44508</c:v>
                </c:pt>
                <c:pt idx="987">
                  <c:v>44509</c:v>
                </c:pt>
                <c:pt idx="988">
                  <c:v>44510</c:v>
                </c:pt>
                <c:pt idx="989">
                  <c:v>44511</c:v>
                </c:pt>
                <c:pt idx="990">
                  <c:v>44512</c:v>
                </c:pt>
                <c:pt idx="991">
                  <c:v>44513</c:v>
                </c:pt>
                <c:pt idx="992">
                  <c:v>44514</c:v>
                </c:pt>
                <c:pt idx="993">
                  <c:v>44515</c:v>
                </c:pt>
                <c:pt idx="994">
                  <c:v>44516</c:v>
                </c:pt>
                <c:pt idx="995">
                  <c:v>44517</c:v>
                </c:pt>
                <c:pt idx="996">
                  <c:v>44518</c:v>
                </c:pt>
                <c:pt idx="997">
                  <c:v>44519</c:v>
                </c:pt>
                <c:pt idx="998">
                  <c:v>44520</c:v>
                </c:pt>
                <c:pt idx="999">
                  <c:v>44521</c:v>
                </c:pt>
                <c:pt idx="1000">
                  <c:v>44522</c:v>
                </c:pt>
                <c:pt idx="1001">
                  <c:v>44523</c:v>
                </c:pt>
                <c:pt idx="1002">
                  <c:v>44524</c:v>
                </c:pt>
                <c:pt idx="1003">
                  <c:v>44525</c:v>
                </c:pt>
                <c:pt idx="1004">
                  <c:v>44526</c:v>
                </c:pt>
                <c:pt idx="1005">
                  <c:v>44527</c:v>
                </c:pt>
                <c:pt idx="1006">
                  <c:v>44528</c:v>
                </c:pt>
                <c:pt idx="1007">
                  <c:v>44529</c:v>
                </c:pt>
                <c:pt idx="1008">
                  <c:v>44530</c:v>
                </c:pt>
                <c:pt idx="1009">
                  <c:v>44531</c:v>
                </c:pt>
                <c:pt idx="1010">
                  <c:v>44532</c:v>
                </c:pt>
                <c:pt idx="1011">
                  <c:v>44533</c:v>
                </c:pt>
                <c:pt idx="1012">
                  <c:v>44534</c:v>
                </c:pt>
                <c:pt idx="1013">
                  <c:v>44535</c:v>
                </c:pt>
                <c:pt idx="1014">
                  <c:v>44536</c:v>
                </c:pt>
                <c:pt idx="1015">
                  <c:v>44537</c:v>
                </c:pt>
                <c:pt idx="1016">
                  <c:v>44538</c:v>
                </c:pt>
                <c:pt idx="1017">
                  <c:v>44539</c:v>
                </c:pt>
                <c:pt idx="1018">
                  <c:v>44540</c:v>
                </c:pt>
                <c:pt idx="1019">
                  <c:v>44541</c:v>
                </c:pt>
                <c:pt idx="1020">
                  <c:v>44542</c:v>
                </c:pt>
                <c:pt idx="1021">
                  <c:v>44543</c:v>
                </c:pt>
                <c:pt idx="1022">
                  <c:v>44544</c:v>
                </c:pt>
                <c:pt idx="1023">
                  <c:v>44545</c:v>
                </c:pt>
                <c:pt idx="1024">
                  <c:v>44546</c:v>
                </c:pt>
                <c:pt idx="1025">
                  <c:v>44547</c:v>
                </c:pt>
                <c:pt idx="1026">
                  <c:v>44548</c:v>
                </c:pt>
                <c:pt idx="1027">
                  <c:v>44549</c:v>
                </c:pt>
                <c:pt idx="1028">
                  <c:v>44550</c:v>
                </c:pt>
                <c:pt idx="1029">
                  <c:v>44551</c:v>
                </c:pt>
                <c:pt idx="1030">
                  <c:v>44552</c:v>
                </c:pt>
                <c:pt idx="1031">
                  <c:v>44553</c:v>
                </c:pt>
                <c:pt idx="1032">
                  <c:v>44554</c:v>
                </c:pt>
                <c:pt idx="1033">
                  <c:v>44555</c:v>
                </c:pt>
                <c:pt idx="1034">
                  <c:v>44556</c:v>
                </c:pt>
                <c:pt idx="1035">
                  <c:v>44557</c:v>
                </c:pt>
                <c:pt idx="1036">
                  <c:v>44558</c:v>
                </c:pt>
                <c:pt idx="1037">
                  <c:v>44559</c:v>
                </c:pt>
                <c:pt idx="1038">
                  <c:v>44560</c:v>
                </c:pt>
                <c:pt idx="1039">
                  <c:v>44561</c:v>
                </c:pt>
                <c:pt idx="1040">
                  <c:v>44562</c:v>
                </c:pt>
                <c:pt idx="1041">
                  <c:v>44563</c:v>
                </c:pt>
                <c:pt idx="1042">
                  <c:v>44564</c:v>
                </c:pt>
                <c:pt idx="1043">
                  <c:v>44565</c:v>
                </c:pt>
                <c:pt idx="1044">
                  <c:v>44566</c:v>
                </c:pt>
                <c:pt idx="1045">
                  <c:v>44567</c:v>
                </c:pt>
                <c:pt idx="1046">
                  <c:v>44568</c:v>
                </c:pt>
                <c:pt idx="1047">
                  <c:v>44569</c:v>
                </c:pt>
                <c:pt idx="1048">
                  <c:v>44570</c:v>
                </c:pt>
                <c:pt idx="1049">
                  <c:v>44571</c:v>
                </c:pt>
                <c:pt idx="1050">
                  <c:v>44572</c:v>
                </c:pt>
                <c:pt idx="1051">
                  <c:v>44573</c:v>
                </c:pt>
                <c:pt idx="1052">
                  <c:v>44574</c:v>
                </c:pt>
                <c:pt idx="1053">
                  <c:v>44575</c:v>
                </c:pt>
                <c:pt idx="1054">
                  <c:v>44576</c:v>
                </c:pt>
                <c:pt idx="1055">
                  <c:v>44577</c:v>
                </c:pt>
                <c:pt idx="1056">
                  <c:v>44578</c:v>
                </c:pt>
                <c:pt idx="1057">
                  <c:v>44579</c:v>
                </c:pt>
                <c:pt idx="1058">
                  <c:v>44580</c:v>
                </c:pt>
                <c:pt idx="1059">
                  <c:v>44581</c:v>
                </c:pt>
                <c:pt idx="1060">
                  <c:v>44582</c:v>
                </c:pt>
                <c:pt idx="1061">
                  <c:v>44583</c:v>
                </c:pt>
                <c:pt idx="1062">
                  <c:v>44584</c:v>
                </c:pt>
                <c:pt idx="1063">
                  <c:v>44585</c:v>
                </c:pt>
                <c:pt idx="1064">
                  <c:v>44586</c:v>
                </c:pt>
                <c:pt idx="1065">
                  <c:v>44587</c:v>
                </c:pt>
                <c:pt idx="1066">
                  <c:v>44588</c:v>
                </c:pt>
                <c:pt idx="1067">
                  <c:v>44589</c:v>
                </c:pt>
                <c:pt idx="1068">
                  <c:v>44590</c:v>
                </c:pt>
                <c:pt idx="1069">
                  <c:v>44591</c:v>
                </c:pt>
                <c:pt idx="1070">
                  <c:v>44592</c:v>
                </c:pt>
                <c:pt idx="1071">
                  <c:v>44593</c:v>
                </c:pt>
                <c:pt idx="1072">
                  <c:v>44594</c:v>
                </c:pt>
                <c:pt idx="1073">
                  <c:v>44595</c:v>
                </c:pt>
                <c:pt idx="1074">
                  <c:v>44596</c:v>
                </c:pt>
                <c:pt idx="1075">
                  <c:v>44597</c:v>
                </c:pt>
                <c:pt idx="1076">
                  <c:v>44598</c:v>
                </c:pt>
                <c:pt idx="1077">
                  <c:v>44599</c:v>
                </c:pt>
                <c:pt idx="1078">
                  <c:v>44600</c:v>
                </c:pt>
                <c:pt idx="1079">
                  <c:v>44601</c:v>
                </c:pt>
                <c:pt idx="1080">
                  <c:v>44602</c:v>
                </c:pt>
                <c:pt idx="1081">
                  <c:v>44603</c:v>
                </c:pt>
                <c:pt idx="1082">
                  <c:v>44604</c:v>
                </c:pt>
                <c:pt idx="1083">
                  <c:v>44605</c:v>
                </c:pt>
                <c:pt idx="1084">
                  <c:v>44606</c:v>
                </c:pt>
                <c:pt idx="1085">
                  <c:v>44607</c:v>
                </c:pt>
                <c:pt idx="1086">
                  <c:v>44608</c:v>
                </c:pt>
                <c:pt idx="1087">
                  <c:v>44609</c:v>
                </c:pt>
                <c:pt idx="1088">
                  <c:v>44610</c:v>
                </c:pt>
                <c:pt idx="1089">
                  <c:v>44611</c:v>
                </c:pt>
                <c:pt idx="1090">
                  <c:v>44612</c:v>
                </c:pt>
                <c:pt idx="1091">
                  <c:v>44613</c:v>
                </c:pt>
                <c:pt idx="1092">
                  <c:v>44614</c:v>
                </c:pt>
                <c:pt idx="1093">
                  <c:v>44615</c:v>
                </c:pt>
                <c:pt idx="1094">
                  <c:v>44616</c:v>
                </c:pt>
                <c:pt idx="1095">
                  <c:v>44617</c:v>
                </c:pt>
                <c:pt idx="1096">
                  <c:v>44618</c:v>
                </c:pt>
                <c:pt idx="1097">
                  <c:v>44619</c:v>
                </c:pt>
                <c:pt idx="1098">
                  <c:v>44620</c:v>
                </c:pt>
                <c:pt idx="1099">
                  <c:v>44621</c:v>
                </c:pt>
                <c:pt idx="1100">
                  <c:v>44622</c:v>
                </c:pt>
                <c:pt idx="1101">
                  <c:v>44623</c:v>
                </c:pt>
                <c:pt idx="1102">
                  <c:v>44624</c:v>
                </c:pt>
                <c:pt idx="1103">
                  <c:v>44625</c:v>
                </c:pt>
                <c:pt idx="1104">
                  <c:v>44626</c:v>
                </c:pt>
                <c:pt idx="1105">
                  <c:v>44627</c:v>
                </c:pt>
                <c:pt idx="1106">
                  <c:v>44628</c:v>
                </c:pt>
                <c:pt idx="1107">
                  <c:v>44629</c:v>
                </c:pt>
                <c:pt idx="1108">
                  <c:v>44630</c:v>
                </c:pt>
                <c:pt idx="1109">
                  <c:v>44631</c:v>
                </c:pt>
                <c:pt idx="1110">
                  <c:v>44632</c:v>
                </c:pt>
                <c:pt idx="1111">
                  <c:v>44633</c:v>
                </c:pt>
                <c:pt idx="1112">
                  <c:v>44634</c:v>
                </c:pt>
                <c:pt idx="1113">
                  <c:v>44635</c:v>
                </c:pt>
                <c:pt idx="1114">
                  <c:v>44636</c:v>
                </c:pt>
                <c:pt idx="1115">
                  <c:v>44637</c:v>
                </c:pt>
                <c:pt idx="1116">
                  <c:v>44638</c:v>
                </c:pt>
                <c:pt idx="1117">
                  <c:v>44639</c:v>
                </c:pt>
                <c:pt idx="1118">
                  <c:v>44640</c:v>
                </c:pt>
                <c:pt idx="1119">
                  <c:v>44641</c:v>
                </c:pt>
                <c:pt idx="1120">
                  <c:v>44642</c:v>
                </c:pt>
                <c:pt idx="1121">
                  <c:v>44643</c:v>
                </c:pt>
                <c:pt idx="1122">
                  <c:v>44644</c:v>
                </c:pt>
                <c:pt idx="1123">
                  <c:v>44645</c:v>
                </c:pt>
                <c:pt idx="1124">
                  <c:v>44646</c:v>
                </c:pt>
                <c:pt idx="1125">
                  <c:v>44647</c:v>
                </c:pt>
                <c:pt idx="1126">
                  <c:v>44648</c:v>
                </c:pt>
                <c:pt idx="1127">
                  <c:v>44649</c:v>
                </c:pt>
                <c:pt idx="1128">
                  <c:v>44650</c:v>
                </c:pt>
                <c:pt idx="1129">
                  <c:v>44651</c:v>
                </c:pt>
                <c:pt idx="1130">
                  <c:v>44652</c:v>
                </c:pt>
                <c:pt idx="1131">
                  <c:v>44653</c:v>
                </c:pt>
                <c:pt idx="1132">
                  <c:v>44654</c:v>
                </c:pt>
                <c:pt idx="1133">
                  <c:v>44655</c:v>
                </c:pt>
                <c:pt idx="1134">
                  <c:v>44656</c:v>
                </c:pt>
                <c:pt idx="1135">
                  <c:v>44657</c:v>
                </c:pt>
                <c:pt idx="1136">
                  <c:v>44658</c:v>
                </c:pt>
                <c:pt idx="1137">
                  <c:v>44659</c:v>
                </c:pt>
                <c:pt idx="1138">
                  <c:v>44660</c:v>
                </c:pt>
                <c:pt idx="1139">
                  <c:v>44661</c:v>
                </c:pt>
                <c:pt idx="1140">
                  <c:v>44662</c:v>
                </c:pt>
                <c:pt idx="1141">
                  <c:v>44663</c:v>
                </c:pt>
                <c:pt idx="1142">
                  <c:v>44664</c:v>
                </c:pt>
                <c:pt idx="1143">
                  <c:v>44665</c:v>
                </c:pt>
                <c:pt idx="1144">
                  <c:v>44666</c:v>
                </c:pt>
                <c:pt idx="1145">
                  <c:v>44667</c:v>
                </c:pt>
                <c:pt idx="1146">
                  <c:v>44668</c:v>
                </c:pt>
                <c:pt idx="1147">
                  <c:v>44669</c:v>
                </c:pt>
                <c:pt idx="1148">
                  <c:v>44670</c:v>
                </c:pt>
                <c:pt idx="1149">
                  <c:v>44671</c:v>
                </c:pt>
                <c:pt idx="1150">
                  <c:v>44672</c:v>
                </c:pt>
                <c:pt idx="1151">
                  <c:v>44673</c:v>
                </c:pt>
                <c:pt idx="1152">
                  <c:v>44674</c:v>
                </c:pt>
                <c:pt idx="1153">
                  <c:v>44675</c:v>
                </c:pt>
                <c:pt idx="1154">
                  <c:v>44676</c:v>
                </c:pt>
                <c:pt idx="1155">
                  <c:v>44677</c:v>
                </c:pt>
                <c:pt idx="1156">
                  <c:v>44678</c:v>
                </c:pt>
                <c:pt idx="1157">
                  <c:v>44679</c:v>
                </c:pt>
                <c:pt idx="1158">
                  <c:v>44680</c:v>
                </c:pt>
                <c:pt idx="1159">
                  <c:v>44681</c:v>
                </c:pt>
                <c:pt idx="1160">
                  <c:v>44682</c:v>
                </c:pt>
                <c:pt idx="1161">
                  <c:v>44683</c:v>
                </c:pt>
                <c:pt idx="1162">
                  <c:v>44684</c:v>
                </c:pt>
                <c:pt idx="1163">
                  <c:v>44685</c:v>
                </c:pt>
                <c:pt idx="1164">
                  <c:v>44686</c:v>
                </c:pt>
                <c:pt idx="1165">
                  <c:v>44687</c:v>
                </c:pt>
                <c:pt idx="1166">
                  <c:v>44688</c:v>
                </c:pt>
                <c:pt idx="1167">
                  <c:v>44689</c:v>
                </c:pt>
              </c:numCache>
            </c:numRef>
          </c:cat>
          <c:val>
            <c:numRef>
              <c:f>'GBPEUR Oxford (2)'!$F$4:$F$1171</c:f>
              <c:numCache>
                <c:formatCode>General</c:formatCode>
                <c:ptCount val="1168"/>
                <c:pt idx="826">
                  <c:v>1.1596</c:v>
                </c:pt>
                <c:pt idx="827" formatCode="0.00">
                  <c:v>1.1596062499999999</c:v>
                </c:pt>
                <c:pt idx="828" formatCode="0.00">
                  <c:v>1.1596124999999999</c:v>
                </c:pt>
                <c:pt idx="829" formatCode="0.00">
                  <c:v>1.1596187499999999</c:v>
                </c:pt>
                <c:pt idx="830" formatCode="0.00">
                  <c:v>1.1596249999999999</c:v>
                </c:pt>
                <c:pt idx="831" formatCode="0.00">
                  <c:v>1.1596312499999999</c:v>
                </c:pt>
                <c:pt idx="832" formatCode="0.00">
                  <c:v>1.1596374999999999</c:v>
                </c:pt>
                <c:pt idx="833" formatCode="0.00">
                  <c:v>1.1596437499999999</c:v>
                </c:pt>
                <c:pt idx="834" formatCode="0.00">
                  <c:v>1.1596499999999998</c:v>
                </c:pt>
                <c:pt idx="835" formatCode="0.00">
                  <c:v>1.1596562499999998</c:v>
                </c:pt>
                <c:pt idx="836" formatCode="0.00">
                  <c:v>1.1596624999999998</c:v>
                </c:pt>
                <c:pt idx="837" formatCode="0.00">
                  <c:v>1.1596687499999998</c:v>
                </c:pt>
                <c:pt idx="838" formatCode="0.00">
                  <c:v>1.1596749999999998</c:v>
                </c:pt>
                <c:pt idx="839" formatCode="0.00">
                  <c:v>1.1596812499999998</c:v>
                </c:pt>
                <c:pt idx="840" formatCode="0.00">
                  <c:v>1.1596874999999998</c:v>
                </c:pt>
                <c:pt idx="841" formatCode="0.00">
                  <c:v>1.1596937499999997</c:v>
                </c:pt>
                <c:pt idx="842" formatCode="0.00">
                  <c:v>1.1596999999999997</c:v>
                </c:pt>
                <c:pt idx="843" formatCode="0.00">
                  <c:v>1.1597062499999997</c:v>
                </c:pt>
                <c:pt idx="844" formatCode="0.00">
                  <c:v>1.1597124999999997</c:v>
                </c:pt>
                <c:pt idx="845" formatCode="0.00">
                  <c:v>1.1597187499999997</c:v>
                </c:pt>
                <c:pt idx="846" formatCode="0.00">
                  <c:v>1.1597249999999997</c:v>
                </c:pt>
                <c:pt idx="847" formatCode="0.00">
                  <c:v>1.1597312499999997</c:v>
                </c:pt>
                <c:pt idx="848" formatCode="0.00">
                  <c:v>1.1597374999999996</c:v>
                </c:pt>
                <c:pt idx="849" formatCode="0.00">
                  <c:v>1.1597437499999996</c:v>
                </c:pt>
                <c:pt idx="850" formatCode="0.00">
                  <c:v>1.1597499999999996</c:v>
                </c:pt>
                <c:pt idx="851" formatCode="0.00">
                  <c:v>1.1597562499999996</c:v>
                </c:pt>
                <c:pt idx="852" formatCode="0.00">
                  <c:v>1.1597624999999996</c:v>
                </c:pt>
                <c:pt idx="853" formatCode="0.00">
                  <c:v>1.1597687499999996</c:v>
                </c:pt>
                <c:pt idx="854" formatCode="0.00">
                  <c:v>1.1597749999999996</c:v>
                </c:pt>
                <c:pt idx="855" formatCode="0.00">
                  <c:v>1.1597812499999995</c:v>
                </c:pt>
                <c:pt idx="856" formatCode="0.00">
                  <c:v>1.1597874999999995</c:v>
                </c:pt>
                <c:pt idx="857" formatCode="0.00">
                  <c:v>1.1597937499999995</c:v>
                </c:pt>
                <c:pt idx="858" formatCode="0.00">
                  <c:v>1.1597999999999995</c:v>
                </c:pt>
                <c:pt idx="859" formatCode="0.00">
                  <c:v>1.1598062499999995</c:v>
                </c:pt>
                <c:pt idx="860" formatCode="0.00">
                  <c:v>1.1598124999999995</c:v>
                </c:pt>
                <c:pt idx="861" formatCode="0.00">
                  <c:v>1.1598187499999995</c:v>
                </c:pt>
                <c:pt idx="862" formatCode="0.00">
                  <c:v>1.1598249999999994</c:v>
                </c:pt>
                <c:pt idx="863" formatCode="0.00">
                  <c:v>1.1598312499999994</c:v>
                </c:pt>
                <c:pt idx="864" formatCode="0.00">
                  <c:v>1.1598374999999994</c:v>
                </c:pt>
                <c:pt idx="865" formatCode="0.00">
                  <c:v>1.1598437499999994</c:v>
                </c:pt>
                <c:pt idx="866" formatCode="0.00">
                  <c:v>1.1598499999999994</c:v>
                </c:pt>
                <c:pt idx="867" formatCode="0.00">
                  <c:v>1.1598562499999994</c:v>
                </c:pt>
                <c:pt idx="868" formatCode="0.00">
                  <c:v>1.1598624999999994</c:v>
                </c:pt>
                <c:pt idx="869" formatCode="0.00">
                  <c:v>1.1598687499999993</c:v>
                </c:pt>
                <c:pt idx="870" formatCode="0.00">
                  <c:v>1.1598749999999993</c:v>
                </c:pt>
                <c:pt idx="871" formatCode="0.00">
                  <c:v>1.1598812499999993</c:v>
                </c:pt>
                <c:pt idx="872" formatCode="0.00">
                  <c:v>1.1598874999999993</c:v>
                </c:pt>
                <c:pt idx="873" formatCode="0.00">
                  <c:v>1.1598937499999993</c:v>
                </c:pt>
                <c:pt idx="874" formatCode="0.00">
                  <c:v>1.1598999999999993</c:v>
                </c:pt>
                <c:pt idx="875" formatCode="0.00">
                  <c:v>1.1599062499999993</c:v>
                </c:pt>
                <c:pt idx="876" formatCode="0.00">
                  <c:v>1.1599124999999992</c:v>
                </c:pt>
                <c:pt idx="877" formatCode="0.00">
                  <c:v>1.1599187499999992</c:v>
                </c:pt>
                <c:pt idx="878" formatCode="0.00">
                  <c:v>1.1599249999999992</c:v>
                </c:pt>
                <c:pt idx="879" formatCode="0.00">
                  <c:v>1.1599312499999992</c:v>
                </c:pt>
                <c:pt idx="880" formatCode="0.00">
                  <c:v>1.1599374999999992</c:v>
                </c:pt>
                <c:pt idx="881" formatCode="0.00">
                  <c:v>1.1599437499999992</c:v>
                </c:pt>
                <c:pt idx="882" formatCode="0.00">
                  <c:v>1.1599499999999991</c:v>
                </c:pt>
                <c:pt idx="883" formatCode="0.00">
                  <c:v>1.1599562499999991</c:v>
                </c:pt>
                <c:pt idx="884" formatCode="0.00">
                  <c:v>1.1599624999999991</c:v>
                </c:pt>
                <c:pt idx="885" formatCode="0.00">
                  <c:v>1.1599687499999991</c:v>
                </c:pt>
                <c:pt idx="886" formatCode="0.00">
                  <c:v>1.1599749999999991</c:v>
                </c:pt>
                <c:pt idx="887" formatCode="0.00">
                  <c:v>1.1599812499999991</c:v>
                </c:pt>
                <c:pt idx="888" formatCode="0.00">
                  <c:v>1.1599874999999991</c:v>
                </c:pt>
                <c:pt idx="889" formatCode="0.00">
                  <c:v>1.159993749999999</c:v>
                </c:pt>
                <c:pt idx="890" formatCode="0.000">
                  <c:v>1.1599999999999999</c:v>
                </c:pt>
                <c:pt idx="891" formatCode="0.00">
                  <c:v>1.1599999999999999</c:v>
                </c:pt>
                <c:pt idx="892" formatCode="0.00">
                  <c:v>1.1599999999999999</c:v>
                </c:pt>
                <c:pt idx="893" formatCode="0.00">
                  <c:v>1.1599999999999999</c:v>
                </c:pt>
                <c:pt idx="894" formatCode="0.00">
                  <c:v>1.1599999999999999</c:v>
                </c:pt>
                <c:pt idx="895" formatCode="0.00">
                  <c:v>1.1599999999999999</c:v>
                </c:pt>
                <c:pt idx="896" formatCode="0.00">
                  <c:v>1.1599999999999999</c:v>
                </c:pt>
                <c:pt idx="897" formatCode="0.00">
                  <c:v>1.1599999999999999</c:v>
                </c:pt>
                <c:pt idx="898" formatCode="0.00">
                  <c:v>1.1599999999999999</c:v>
                </c:pt>
                <c:pt idx="899" formatCode="0.00">
                  <c:v>1.1599999999999999</c:v>
                </c:pt>
                <c:pt idx="900" formatCode="0.00">
                  <c:v>1.1599999999999999</c:v>
                </c:pt>
                <c:pt idx="901" formatCode="0.00">
                  <c:v>1.1599999999999999</c:v>
                </c:pt>
                <c:pt idx="902" formatCode="0.00">
                  <c:v>1.1599999999999999</c:v>
                </c:pt>
                <c:pt idx="903" formatCode="0.00">
                  <c:v>1.1599999999999999</c:v>
                </c:pt>
                <c:pt idx="904" formatCode="0.00">
                  <c:v>1.1599999999999999</c:v>
                </c:pt>
                <c:pt idx="905" formatCode="0.00">
                  <c:v>1.1599999999999999</c:v>
                </c:pt>
                <c:pt idx="906" formatCode="0.00">
                  <c:v>1.1599999999999999</c:v>
                </c:pt>
                <c:pt idx="907" formatCode="0.00">
                  <c:v>1.1599999999999999</c:v>
                </c:pt>
                <c:pt idx="908" formatCode="0.00">
                  <c:v>1.1599999999999999</c:v>
                </c:pt>
                <c:pt idx="909" formatCode="0.00">
                  <c:v>1.1599999999999999</c:v>
                </c:pt>
                <c:pt idx="910" formatCode="0.00">
                  <c:v>1.1599999999999999</c:v>
                </c:pt>
                <c:pt idx="911" formatCode="0.00">
                  <c:v>1.1599999999999999</c:v>
                </c:pt>
                <c:pt idx="912" formatCode="0.00">
                  <c:v>1.1599999999999999</c:v>
                </c:pt>
                <c:pt idx="913" formatCode="0.00">
                  <c:v>1.1599999999999999</c:v>
                </c:pt>
                <c:pt idx="914" formatCode="0.00">
                  <c:v>1.1599999999999999</c:v>
                </c:pt>
                <c:pt idx="915" formatCode="0.00">
                  <c:v>1.1599999999999999</c:v>
                </c:pt>
                <c:pt idx="916" formatCode="0.00">
                  <c:v>1.1599999999999999</c:v>
                </c:pt>
                <c:pt idx="917" formatCode="0.00">
                  <c:v>1.1599999999999999</c:v>
                </c:pt>
                <c:pt idx="918" formatCode="0.00">
                  <c:v>1.1599999999999999</c:v>
                </c:pt>
                <c:pt idx="919" formatCode="0.00">
                  <c:v>1.1599999999999999</c:v>
                </c:pt>
                <c:pt idx="920" formatCode="0.00">
                  <c:v>1.1599999999999999</c:v>
                </c:pt>
                <c:pt idx="921" formatCode="0.00">
                  <c:v>1.1599999999999999</c:v>
                </c:pt>
                <c:pt idx="922" formatCode="0.00">
                  <c:v>1.1599999999999999</c:v>
                </c:pt>
                <c:pt idx="923" formatCode="0.00">
                  <c:v>1.1599999999999999</c:v>
                </c:pt>
                <c:pt idx="924" formatCode="0.00">
                  <c:v>1.1599999999999999</c:v>
                </c:pt>
                <c:pt idx="925" formatCode="0.00">
                  <c:v>1.1599999999999999</c:v>
                </c:pt>
                <c:pt idx="926" formatCode="0.00">
                  <c:v>1.1599999999999999</c:v>
                </c:pt>
                <c:pt idx="927" formatCode="0.00">
                  <c:v>1.1599999999999999</c:v>
                </c:pt>
                <c:pt idx="928" formatCode="0.00">
                  <c:v>1.1599999999999999</c:v>
                </c:pt>
                <c:pt idx="929" formatCode="0.00">
                  <c:v>1.1599999999999999</c:v>
                </c:pt>
                <c:pt idx="930" formatCode="0.00">
                  <c:v>1.1599999999999999</c:v>
                </c:pt>
                <c:pt idx="931" formatCode="0.00">
                  <c:v>1.1599999999999999</c:v>
                </c:pt>
                <c:pt idx="932" formatCode="0.00">
                  <c:v>1.1599999999999999</c:v>
                </c:pt>
                <c:pt idx="933" formatCode="0.00">
                  <c:v>1.1599999999999999</c:v>
                </c:pt>
                <c:pt idx="934" formatCode="0.00">
                  <c:v>1.1599999999999999</c:v>
                </c:pt>
                <c:pt idx="935" formatCode="0.00">
                  <c:v>1.1599999999999999</c:v>
                </c:pt>
                <c:pt idx="936" formatCode="0.00">
                  <c:v>1.1599999999999999</c:v>
                </c:pt>
                <c:pt idx="937" formatCode="0.00">
                  <c:v>1.1599999999999999</c:v>
                </c:pt>
                <c:pt idx="938" formatCode="0.00">
                  <c:v>1.1599999999999999</c:v>
                </c:pt>
                <c:pt idx="939" formatCode="0.00">
                  <c:v>1.1599999999999999</c:v>
                </c:pt>
                <c:pt idx="940" formatCode="0.00">
                  <c:v>1.1599999999999999</c:v>
                </c:pt>
                <c:pt idx="941" formatCode="0.00">
                  <c:v>1.1599999999999999</c:v>
                </c:pt>
                <c:pt idx="942" formatCode="0.00">
                  <c:v>1.1599999999999999</c:v>
                </c:pt>
                <c:pt idx="943" formatCode="0.00">
                  <c:v>1.1599999999999999</c:v>
                </c:pt>
                <c:pt idx="944" formatCode="0.00">
                  <c:v>1.1599999999999999</c:v>
                </c:pt>
                <c:pt idx="945" formatCode="0.00">
                  <c:v>1.1599999999999999</c:v>
                </c:pt>
                <c:pt idx="946" formatCode="0.00">
                  <c:v>1.1599999999999999</c:v>
                </c:pt>
                <c:pt idx="947" formatCode="0.00">
                  <c:v>1.1599999999999999</c:v>
                </c:pt>
                <c:pt idx="948" formatCode="0.00">
                  <c:v>1.1599999999999999</c:v>
                </c:pt>
                <c:pt idx="949" formatCode="0.00">
                  <c:v>1.1599999999999999</c:v>
                </c:pt>
                <c:pt idx="950" formatCode="0.00">
                  <c:v>1.1599999999999999</c:v>
                </c:pt>
                <c:pt idx="951" formatCode="0.00">
                  <c:v>1.1599999999999999</c:v>
                </c:pt>
                <c:pt idx="952" formatCode="0.00">
                  <c:v>1.1599999999999999</c:v>
                </c:pt>
                <c:pt idx="953" formatCode="0.00">
                  <c:v>1.1599999999999999</c:v>
                </c:pt>
                <c:pt idx="954" formatCode="0.00">
                  <c:v>1.1599999999999999</c:v>
                </c:pt>
                <c:pt idx="955" formatCode="0.00">
                  <c:v>1.1599999999999999</c:v>
                </c:pt>
                <c:pt idx="956" formatCode="0.00">
                  <c:v>1.1599999999999999</c:v>
                </c:pt>
                <c:pt idx="957" formatCode="0.00">
                  <c:v>1.1599999999999999</c:v>
                </c:pt>
                <c:pt idx="958" formatCode="0.00">
                  <c:v>1.1599999999999999</c:v>
                </c:pt>
                <c:pt idx="959" formatCode="0.00">
                  <c:v>1.1599999999999999</c:v>
                </c:pt>
                <c:pt idx="960" formatCode="0.00">
                  <c:v>1.1599999999999999</c:v>
                </c:pt>
                <c:pt idx="961" formatCode="0.00">
                  <c:v>1.1599999999999999</c:v>
                </c:pt>
                <c:pt idx="962" formatCode="0.00">
                  <c:v>1.1599999999999999</c:v>
                </c:pt>
                <c:pt idx="963" formatCode="0.00">
                  <c:v>1.1599999999999999</c:v>
                </c:pt>
                <c:pt idx="964" formatCode="0.00">
                  <c:v>1.1599999999999999</c:v>
                </c:pt>
                <c:pt idx="965" formatCode="0.00">
                  <c:v>1.1599999999999999</c:v>
                </c:pt>
                <c:pt idx="966" formatCode="0.00">
                  <c:v>1.1599999999999999</c:v>
                </c:pt>
                <c:pt idx="967" formatCode="0.00">
                  <c:v>1.1599999999999999</c:v>
                </c:pt>
                <c:pt idx="968" formatCode="0.00">
                  <c:v>1.1599999999999999</c:v>
                </c:pt>
                <c:pt idx="969" formatCode="0.00">
                  <c:v>1.1599999999999999</c:v>
                </c:pt>
                <c:pt idx="970" formatCode="0.00">
                  <c:v>1.1599999999999999</c:v>
                </c:pt>
                <c:pt idx="971" formatCode="0.00">
                  <c:v>1.1599999999999999</c:v>
                </c:pt>
                <c:pt idx="972" formatCode="0.00">
                  <c:v>1.1599999999999999</c:v>
                </c:pt>
                <c:pt idx="973" formatCode="0.00">
                  <c:v>1.1599999999999999</c:v>
                </c:pt>
                <c:pt idx="974" formatCode="0.00">
                  <c:v>1.1599999999999999</c:v>
                </c:pt>
                <c:pt idx="975" formatCode="0.00">
                  <c:v>1.1599999999999999</c:v>
                </c:pt>
                <c:pt idx="976" formatCode="0.00">
                  <c:v>1.1599999999999999</c:v>
                </c:pt>
                <c:pt idx="977" formatCode="0.00">
                  <c:v>1.1599999999999999</c:v>
                </c:pt>
                <c:pt idx="978" formatCode="0.00">
                  <c:v>1.1599999999999999</c:v>
                </c:pt>
                <c:pt idx="979" formatCode="0.00">
                  <c:v>1.1599999999999999</c:v>
                </c:pt>
                <c:pt idx="980" formatCode="0.00">
                  <c:v>1.1599999999999999</c:v>
                </c:pt>
                <c:pt idx="981" formatCode="0.00">
                  <c:v>1.1599999999999999</c:v>
                </c:pt>
                <c:pt idx="982" formatCode="0.00">
                  <c:v>1.1599999999999999</c:v>
                </c:pt>
                <c:pt idx="983" formatCode="0.00">
                  <c:v>1.1599999999999999</c:v>
                </c:pt>
                <c:pt idx="984" formatCode="0.000">
                  <c:v>1.1599999999999999</c:v>
                </c:pt>
                <c:pt idx="985" formatCode="0.00">
                  <c:v>1.1599999999999999</c:v>
                </c:pt>
                <c:pt idx="986" formatCode="0.00">
                  <c:v>1.1599999999999999</c:v>
                </c:pt>
                <c:pt idx="987" formatCode="0.00">
                  <c:v>1.1599999999999999</c:v>
                </c:pt>
                <c:pt idx="988" formatCode="0.00">
                  <c:v>1.1599999999999999</c:v>
                </c:pt>
                <c:pt idx="989" formatCode="0.00">
                  <c:v>1.1599999999999999</c:v>
                </c:pt>
                <c:pt idx="990" formatCode="0.00">
                  <c:v>1.1599999999999999</c:v>
                </c:pt>
                <c:pt idx="991" formatCode="0.00">
                  <c:v>1.1599999999999999</c:v>
                </c:pt>
                <c:pt idx="992" formatCode="0.00">
                  <c:v>1.1599999999999999</c:v>
                </c:pt>
                <c:pt idx="993" formatCode="0.00">
                  <c:v>1.1599999999999999</c:v>
                </c:pt>
                <c:pt idx="994" formatCode="0.00">
                  <c:v>1.1599999999999999</c:v>
                </c:pt>
                <c:pt idx="995" formatCode="0.00">
                  <c:v>1.1599999999999999</c:v>
                </c:pt>
                <c:pt idx="996" formatCode="0.00">
                  <c:v>1.1599999999999999</c:v>
                </c:pt>
                <c:pt idx="997" formatCode="0.00">
                  <c:v>1.1599999999999999</c:v>
                </c:pt>
                <c:pt idx="998" formatCode="0.00">
                  <c:v>1.1599999999999999</c:v>
                </c:pt>
                <c:pt idx="999" formatCode="0.00">
                  <c:v>1.1599999999999999</c:v>
                </c:pt>
                <c:pt idx="1000" formatCode="0.00">
                  <c:v>1.1599999999999999</c:v>
                </c:pt>
                <c:pt idx="1001" formatCode="0.00">
                  <c:v>1.1599999999999999</c:v>
                </c:pt>
                <c:pt idx="1002" formatCode="0.00">
                  <c:v>1.1599999999999999</c:v>
                </c:pt>
                <c:pt idx="1003" formatCode="0.00">
                  <c:v>1.1599999999999999</c:v>
                </c:pt>
                <c:pt idx="1004" formatCode="0.00">
                  <c:v>1.1599999999999999</c:v>
                </c:pt>
                <c:pt idx="1005" formatCode="0.00">
                  <c:v>1.1599999999999999</c:v>
                </c:pt>
                <c:pt idx="1006" formatCode="0.00">
                  <c:v>1.1599999999999999</c:v>
                </c:pt>
                <c:pt idx="1007" formatCode="0.00">
                  <c:v>1.1599999999999999</c:v>
                </c:pt>
                <c:pt idx="1008" formatCode="0.00">
                  <c:v>1.1599999999999999</c:v>
                </c:pt>
                <c:pt idx="1009" formatCode="0.00">
                  <c:v>1.1599999999999999</c:v>
                </c:pt>
                <c:pt idx="1010" formatCode="0.00">
                  <c:v>1.1599999999999999</c:v>
                </c:pt>
                <c:pt idx="1011" formatCode="0.00">
                  <c:v>1.1599999999999999</c:v>
                </c:pt>
                <c:pt idx="1012" formatCode="0.00">
                  <c:v>1.1599999999999999</c:v>
                </c:pt>
                <c:pt idx="1013" formatCode="0.00">
                  <c:v>1.1599999999999999</c:v>
                </c:pt>
                <c:pt idx="1014" formatCode="0.00">
                  <c:v>1.1599999999999999</c:v>
                </c:pt>
                <c:pt idx="1015" formatCode="0.00">
                  <c:v>1.1599999999999999</c:v>
                </c:pt>
                <c:pt idx="1016" formatCode="0.00">
                  <c:v>1.1599999999999999</c:v>
                </c:pt>
                <c:pt idx="1017" formatCode="0.00">
                  <c:v>1.1599999999999999</c:v>
                </c:pt>
                <c:pt idx="1018" formatCode="0.00">
                  <c:v>1.1599999999999999</c:v>
                </c:pt>
                <c:pt idx="1019" formatCode="0.00">
                  <c:v>1.1599999999999999</c:v>
                </c:pt>
                <c:pt idx="1020" formatCode="0.00">
                  <c:v>1.1599999999999999</c:v>
                </c:pt>
                <c:pt idx="1021" formatCode="0.00">
                  <c:v>1.1599999999999999</c:v>
                </c:pt>
                <c:pt idx="1022" formatCode="0.00">
                  <c:v>1.1599999999999999</c:v>
                </c:pt>
                <c:pt idx="1023" formatCode="0.00">
                  <c:v>1.1599999999999999</c:v>
                </c:pt>
                <c:pt idx="1024" formatCode="0.00">
                  <c:v>1.1599999999999999</c:v>
                </c:pt>
                <c:pt idx="1025" formatCode="0.00">
                  <c:v>1.1599999999999999</c:v>
                </c:pt>
                <c:pt idx="1026" formatCode="0.00">
                  <c:v>1.1599999999999999</c:v>
                </c:pt>
                <c:pt idx="1027" formatCode="0.00">
                  <c:v>1.1599999999999999</c:v>
                </c:pt>
                <c:pt idx="1028" formatCode="0.00">
                  <c:v>1.1599999999999999</c:v>
                </c:pt>
                <c:pt idx="1029" formatCode="0.00">
                  <c:v>1.1599999999999999</c:v>
                </c:pt>
                <c:pt idx="1030" formatCode="0.00">
                  <c:v>1.1599999999999999</c:v>
                </c:pt>
                <c:pt idx="1031" formatCode="0.00">
                  <c:v>1.1599999999999999</c:v>
                </c:pt>
                <c:pt idx="1032" formatCode="0.00">
                  <c:v>1.1599999999999999</c:v>
                </c:pt>
                <c:pt idx="1033" formatCode="0.00">
                  <c:v>1.1599999999999999</c:v>
                </c:pt>
                <c:pt idx="1034" formatCode="0.00">
                  <c:v>1.1599999999999999</c:v>
                </c:pt>
                <c:pt idx="1035" formatCode="0.00">
                  <c:v>1.1599999999999999</c:v>
                </c:pt>
                <c:pt idx="1036" formatCode="0.00">
                  <c:v>1.1599999999999999</c:v>
                </c:pt>
                <c:pt idx="1037" formatCode="0.00">
                  <c:v>1.1599999999999999</c:v>
                </c:pt>
                <c:pt idx="1038" formatCode="0.00">
                  <c:v>1.1599999999999999</c:v>
                </c:pt>
                <c:pt idx="1039" formatCode="0.00">
                  <c:v>1.1599999999999999</c:v>
                </c:pt>
                <c:pt idx="1040" formatCode="0.00">
                  <c:v>1.1599999999999999</c:v>
                </c:pt>
                <c:pt idx="1041" formatCode="0.00">
                  <c:v>1.1599999999999999</c:v>
                </c:pt>
                <c:pt idx="1042" formatCode="0.00">
                  <c:v>1.1599999999999999</c:v>
                </c:pt>
                <c:pt idx="1043" formatCode="0.00">
                  <c:v>1.1599999999999999</c:v>
                </c:pt>
                <c:pt idx="1044" formatCode="0.00">
                  <c:v>1.1599999999999999</c:v>
                </c:pt>
                <c:pt idx="1045" formatCode="0.00">
                  <c:v>1.1599999999999999</c:v>
                </c:pt>
                <c:pt idx="1046" formatCode="0.00">
                  <c:v>1.1599999999999999</c:v>
                </c:pt>
                <c:pt idx="1047" formatCode="0.00">
                  <c:v>1.1599999999999999</c:v>
                </c:pt>
                <c:pt idx="1048" formatCode="0.00">
                  <c:v>1.1599999999999999</c:v>
                </c:pt>
                <c:pt idx="1049" formatCode="0.00">
                  <c:v>1.1599999999999999</c:v>
                </c:pt>
                <c:pt idx="1050" formatCode="0.00">
                  <c:v>1.1599999999999999</c:v>
                </c:pt>
                <c:pt idx="1051" formatCode="0.00">
                  <c:v>1.1599999999999999</c:v>
                </c:pt>
                <c:pt idx="1052" formatCode="0.00">
                  <c:v>1.1599999999999999</c:v>
                </c:pt>
                <c:pt idx="1053" formatCode="0.00">
                  <c:v>1.1599999999999999</c:v>
                </c:pt>
                <c:pt idx="1054" formatCode="0.00">
                  <c:v>1.1599999999999999</c:v>
                </c:pt>
                <c:pt idx="1055" formatCode="0.00">
                  <c:v>1.1599999999999999</c:v>
                </c:pt>
                <c:pt idx="1056" formatCode="0.00">
                  <c:v>1.1599999999999999</c:v>
                </c:pt>
                <c:pt idx="1057" formatCode="0.00">
                  <c:v>1.1599999999999999</c:v>
                </c:pt>
                <c:pt idx="1058" formatCode="0.00">
                  <c:v>1.1599999999999999</c:v>
                </c:pt>
                <c:pt idx="1059" formatCode="0.00">
                  <c:v>1.1599999999999999</c:v>
                </c:pt>
                <c:pt idx="1060" formatCode="0.00">
                  <c:v>1.1599999999999999</c:v>
                </c:pt>
                <c:pt idx="1061" formatCode="0.00">
                  <c:v>1.1599999999999999</c:v>
                </c:pt>
                <c:pt idx="1062" formatCode="0.00">
                  <c:v>1.1599999999999999</c:v>
                </c:pt>
                <c:pt idx="1063" formatCode="0.00">
                  <c:v>1.1599999999999999</c:v>
                </c:pt>
                <c:pt idx="1064" formatCode="0.00">
                  <c:v>1.1599999999999999</c:v>
                </c:pt>
                <c:pt idx="1065" formatCode="0.00">
                  <c:v>1.1599999999999999</c:v>
                </c:pt>
                <c:pt idx="1066" formatCode="0.00">
                  <c:v>1.1599999999999999</c:v>
                </c:pt>
                <c:pt idx="1067" formatCode="0.00">
                  <c:v>1.1599999999999999</c:v>
                </c:pt>
                <c:pt idx="1068" formatCode="0.00">
                  <c:v>1.1599999999999999</c:v>
                </c:pt>
                <c:pt idx="1069" formatCode="0.00">
                  <c:v>1.1599999999999999</c:v>
                </c:pt>
                <c:pt idx="1070" formatCode="0.00">
                  <c:v>1.1599999999999999</c:v>
                </c:pt>
                <c:pt idx="1071" formatCode="0.00">
                  <c:v>1.1599999999999999</c:v>
                </c:pt>
                <c:pt idx="1072" formatCode="0.00">
                  <c:v>1.1599999999999999</c:v>
                </c:pt>
                <c:pt idx="1073" formatCode="0.00">
                  <c:v>1.1599999999999999</c:v>
                </c:pt>
                <c:pt idx="1074" formatCode="0.00">
                  <c:v>1.1599999999999999</c:v>
                </c:pt>
                <c:pt idx="1075" formatCode="0.00">
                  <c:v>1.1599999999999999</c:v>
                </c:pt>
                <c:pt idx="1076" formatCode="0.00">
                  <c:v>1.1599999999999999</c:v>
                </c:pt>
                <c:pt idx="1077" formatCode="0.00">
                  <c:v>1.1599999999999999</c:v>
                </c:pt>
                <c:pt idx="1078" formatCode="0.00">
                  <c:v>1.1599999999999999</c:v>
                </c:pt>
                <c:pt idx="1079" formatCode="0.00">
                  <c:v>1.1599999999999999</c:v>
                </c:pt>
                <c:pt idx="1080" formatCode="0.00">
                  <c:v>1.1599999999999999</c:v>
                </c:pt>
                <c:pt idx="1081" formatCode="0.00">
                  <c:v>1.1599999999999999</c:v>
                </c:pt>
                <c:pt idx="1082" formatCode="0.00">
                  <c:v>1.1599999999999999</c:v>
                </c:pt>
                <c:pt idx="1083" formatCode="0.00">
                  <c:v>1.1599999999999999</c:v>
                </c:pt>
                <c:pt idx="1084" formatCode="0.00">
                  <c:v>1.1599999999999999</c:v>
                </c:pt>
                <c:pt idx="1085" formatCode="0.00">
                  <c:v>1.1599999999999999</c:v>
                </c:pt>
                <c:pt idx="1086" formatCode="0.00">
                  <c:v>1.1599999999999999</c:v>
                </c:pt>
                <c:pt idx="1087" formatCode="0.00">
                  <c:v>1.1599999999999999</c:v>
                </c:pt>
                <c:pt idx="1088" formatCode="0.00">
                  <c:v>1.1599999999999999</c:v>
                </c:pt>
                <c:pt idx="1089" formatCode="0.00">
                  <c:v>1.1599999999999999</c:v>
                </c:pt>
                <c:pt idx="1090" formatCode="0.00">
                  <c:v>1.1599999999999999</c:v>
                </c:pt>
                <c:pt idx="1091" formatCode="0.00">
                  <c:v>1.1599999999999999</c:v>
                </c:pt>
                <c:pt idx="1092" formatCode="0.00">
                  <c:v>1.1599999999999999</c:v>
                </c:pt>
                <c:pt idx="1093" formatCode="0.00">
                  <c:v>1.1599999999999999</c:v>
                </c:pt>
                <c:pt idx="1094" formatCode="0.00">
                  <c:v>1.1599999999999999</c:v>
                </c:pt>
                <c:pt idx="1095" formatCode="0.00">
                  <c:v>1.1599999999999999</c:v>
                </c:pt>
                <c:pt idx="1096" formatCode="0.00">
                  <c:v>1.1599999999999999</c:v>
                </c:pt>
                <c:pt idx="1097" formatCode="0.00">
                  <c:v>1.1599999999999999</c:v>
                </c:pt>
                <c:pt idx="1098" formatCode="0.00">
                  <c:v>1.1599999999999999</c:v>
                </c:pt>
                <c:pt idx="1099" formatCode="0.00">
                  <c:v>1.1599999999999999</c:v>
                </c:pt>
                <c:pt idx="1100" formatCode="0.00">
                  <c:v>1.1599999999999999</c:v>
                </c:pt>
                <c:pt idx="1101" formatCode="0.00">
                  <c:v>1.1599999999999999</c:v>
                </c:pt>
                <c:pt idx="1102" formatCode="0.00">
                  <c:v>1.1599999999999999</c:v>
                </c:pt>
                <c:pt idx="1103" formatCode="0.00">
                  <c:v>1.1599999999999999</c:v>
                </c:pt>
                <c:pt idx="1104" formatCode="0.00">
                  <c:v>1.1599999999999999</c:v>
                </c:pt>
                <c:pt idx="1105" formatCode="0.00">
                  <c:v>1.1599999999999999</c:v>
                </c:pt>
                <c:pt idx="1106" formatCode="0.00">
                  <c:v>1.1599999999999999</c:v>
                </c:pt>
                <c:pt idx="1107" formatCode="0.00">
                  <c:v>1.1599999999999999</c:v>
                </c:pt>
                <c:pt idx="1108" formatCode="0.00">
                  <c:v>1.1599999999999999</c:v>
                </c:pt>
                <c:pt idx="1109" formatCode="0.00">
                  <c:v>1.1599999999999999</c:v>
                </c:pt>
                <c:pt idx="1110" formatCode="0.00">
                  <c:v>1.1599999999999999</c:v>
                </c:pt>
                <c:pt idx="1111" formatCode="0.00">
                  <c:v>1.1599999999999999</c:v>
                </c:pt>
                <c:pt idx="1112" formatCode="0.00">
                  <c:v>1.1599999999999999</c:v>
                </c:pt>
                <c:pt idx="1113" formatCode="0.00">
                  <c:v>1.1599999999999999</c:v>
                </c:pt>
                <c:pt idx="1114" formatCode="0.00">
                  <c:v>1.1599999999999999</c:v>
                </c:pt>
                <c:pt idx="1115" formatCode="0.00">
                  <c:v>1.1599999999999999</c:v>
                </c:pt>
                <c:pt idx="1116" formatCode="0.00">
                  <c:v>1.1599999999999999</c:v>
                </c:pt>
                <c:pt idx="1117" formatCode="0.00">
                  <c:v>1.1599999999999999</c:v>
                </c:pt>
                <c:pt idx="1118" formatCode="0.00">
                  <c:v>1.1599999999999999</c:v>
                </c:pt>
                <c:pt idx="1119" formatCode="0.00">
                  <c:v>1.1599999999999999</c:v>
                </c:pt>
                <c:pt idx="1120" formatCode="0.00">
                  <c:v>1.1599999999999999</c:v>
                </c:pt>
                <c:pt idx="1121" formatCode="0.00">
                  <c:v>1.1599999999999999</c:v>
                </c:pt>
                <c:pt idx="1122" formatCode="0.00">
                  <c:v>1.1599999999999999</c:v>
                </c:pt>
                <c:pt idx="1123" formatCode="0.00">
                  <c:v>1.1599999999999999</c:v>
                </c:pt>
                <c:pt idx="1124" formatCode="0.00">
                  <c:v>1.1599999999999999</c:v>
                </c:pt>
                <c:pt idx="1125" formatCode="0.00">
                  <c:v>1.1599999999999999</c:v>
                </c:pt>
                <c:pt idx="1126" formatCode="0.00">
                  <c:v>1.1599999999999999</c:v>
                </c:pt>
                <c:pt idx="1127" formatCode="0.00">
                  <c:v>1.1599999999999999</c:v>
                </c:pt>
                <c:pt idx="1128" formatCode="0.00">
                  <c:v>1.1599999999999999</c:v>
                </c:pt>
                <c:pt idx="1129" formatCode="0.00">
                  <c:v>1.1599999999999999</c:v>
                </c:pt>
                <c:pt idx="1130" formatCode="0.00">
                  <c:v>1.1599999999999999</c:v>
                </c:pt>
                <c:pt idx="1131" formatCode="0.00">
                  <c:v>1.1599999999999999</c:v>
                </c:pt>
                <c:pt idx="1132" formatCode="0.00">
                  <c:v>1.1599999999999999</c:v>
                </c:pt>
                <c:pt idx="1133" formatCode="0.00">
                  <c:v>1.1599999999999999</c:v>
                </c:pt>
                <c:pt idx="1134" formatCode="0.00">
                  <c:v>1.1599999999999999</c:v>
                </c:pt>
                <c:pt idx="1135" formatCode="0.00">
                  <c:v>1.1599999999999999</c:v>
                </c:pt>
                <c:pt idx="1136" formatCode="0.00">
                  <c:v>1.1599999999999999</c:v>
                </c:pt>
                <c:pt idx="1137" formatCode="0.00">
                  <c:v>1.1599999999999999</c:v>
                </c:pt>
                <c:pt idx="1138" formatCode="0.00">
                  <c:v>1.1599999999999999</c:v>
                </c:pt>
                <c:pt idx="1139" formatCode="0.00">
                  <c:v>1.1599999999999999</c:v>
                </c:pt>
                <c:pt idx="1140" formatCode="0.00">
                  <c:v>1.1599999999999999</c:v>
                </c:pt>
                <c:pt idx="1141" formatCode="0.00">
                  <c:v>1.1599999999999999</c:v>
                </c:pt>
                <c:pt idx="1142" formatCode="0.00">
                  <c:v>1.1599999999999999</c:v>
                </c:pt>
                <c:pt idx="1143" formatCode="0.00">
                  <c:v>1.1599999999999999</c:v>
                </c:pt>
                <c:pt idx="1144" formatCode="0.00">
                  <c:v>1.1599999999999999</c:v>
                </c:pt>
                <c:pt idx="1145" formatCode="0.00">
                  <c:v>1.1599999999999999</c:v>
                </c:pt>
                <c:pt idx="1146" formatCode="0.00">
                  <c:v>1.1599999999999999</c:v>
                </c:pt>
                <c:pt idx="1147" formatCode="0.00">
                  <c:v>1.1599999999999999</c:v>
                </c:pt>
                <c:pt idx="1148" formatCode="0.00">
                  <c:v>1.1599999999999999</c:v>
                </c:pt>
                <c:pt idx="1149" formatCode="0.00">
                  <c:v>1.1599999999999999</c:v>
                </c:pt>
                <c:pt idx="1150" formatCode="0.00">
                  <c:v>1.1599999999999999</c:v>
                </c:pt>
                <c:pt idx="1151" formatCode="0.00">
                  <c:v>1.1599999999999999</c:v>
                </c:pt>
                <c:pt idx="1152" formatCode="0.00">
                  <c:v>1.1599999999999999</c:v>
                </c:pt>
                <c:pt idx="1153" formatCode="0.00">
                  <c:v>1.1599999999999999</c:v>
                </c:pt>
                <c:pt idx="1154" formatCode="0.00">
                  <c:v>1.1599999999999999</c:v>
                </c:pt>
                <c:pt idx="1155" formatCode="0.00">
                  <c:v>1.1599999999999999</c:v>
                </c:pt>
                <c:pt idx="1156" formatCode="0.00">
                  <c:v>1.1599999999999999</c:v>
                </c:pt>
                <c:pt idx="1157" formatCode="0.00">
                  <c:v>1.1599999999999999</c:v>
                </c:pt>
                <c:pt idx="1158" formatCode="0.00">
                  <c:v>1.1599999999999999</c:v>
                </c:pt>
                <c:pt idx="1159" formatCode="0.00">
                  <c:v>1.1599999999999999</c:v>
                </c:pt>
                <c:pt idx="1160" formatCode="0.00">
                  <c:v>1.1599999999999999</c:v>
                </c:pt>
                <c:pt idx="1161" formatCode="0.00">
                  <c:v>1.1599999999999999</c:v>
                </c:pt>
                <c:pt idx="1162" formatCode="0.00">
                  <c:v>1.1599999999999999</c:v>
                </c:pt>
                <c:pt idx="1163" formatCode="0.00">
                  <c:v>1.1599999999999999</c:v>
                </c:pt>
                <c:pt idx="1164" formatCode="0.00">
                  <c:v>1.1599999999999999</c:v>
                </c:pt>
                <c:pt idx="1165" formatCode="0.00">
                  <c:v>1.1599999999999999</c:v>
                </c:pt>
                <c:pt idx="1166" formatCode="0.00">
                  <c:v>1.1599999999999999</c:v>
                </c:pt>
                <c:pt idx="1167" formatCode="0.000">
                  <c:v>1.1599999999999999</c:v>
                </c:pt>
              </c:numCache>
            </c:numRef>
          </c:val>
          <c:smooth val="0"/>
          <c:extLst>
            <c:ext xmlns:c16="http://schemas.microsoft.com/office/drawing/2014/chart" uri="{C3380CC4-5D6E-409C-BE32-E72D297353CC}">
              <c16:uniqueId val="{0000000B-E460-4098-8665-6B897043FBD4}"/>
            </c:ext>
          </c:extLst>
        </c:ser>
        <c:dLbls>
          <c:showLegendKey val="0"/>
          <c:showVal val="0"/>
          <c:showCatName val="0"/>
          <c:showSerName val="0"/>
          <c:showPercent val="0"/>
          <c:showBubbleSize val="0"/>
        </c:dLbls>
        <c:marker val="1"/>
        <c:smooth val="0"/>
        <c:axId val="1112017648"/>
        <c:axId val="1112020272"/>
      </c:lineChart>
      <c:dateAx>
        <c:axId val="1112017648"/>
        <c:scaling>
          <c:orientation val="minMax"/>
          <c:max val="44691"/>
          <c:min val="43832"/>
        </c:scaling>
        <c:delete val="0"/>
        <c:axPos val="b"/>
        <c:numFmt formatCode="[$-409]mmm\-yy;@"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Arial" panose="020B0604020202020204" pitchFamily="34" charset="0"/>
              </a:defRPr>
            </a:pPr>
            <a:endParaRPr lang="en-US"/>
          </a:p>
        </c:txPr>
        <c:crossAx val="1112020272"/>
        <c:crosses val="autoZero"/>
        <c:auto val="1"/>
        <c:lblOffset val="100"/>
        <c:baseTimeUnit val="days"/>
        <c:majorUnit val="6"/>
        <c:majorTimeUnit val="months"/>
      </c:dateAx>
      <c:valAx>
        <c:axId val="1112020272"/>
        <c:scaling>
          <c:orientation val="minMax"/>
          <c:max val="1.5"/>
          <c:min val="0.94000000000000006"/>
        </c:scaling>
        <c:delete val="0"/>
        <c:axPos val="l"/>
        <c:numFmt formatCode="[$$-409]#,##0.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Arial" panose="020B0604020202020204" pitchFamily="34" charset="0"/>
              </a:defRPr>
            </a:pPr>
            <a:endParaRPr lang="en-US"/>
          </a:p>
        </c:txPr>
        <c:crossAx val="1112017648"/>
        <c:crosses val="autoZero"/>
        <c:crossBetween val="between"/>
      </c:valAx>
      <c:spPr>
        <a:noFill/>
        <a:ln>
          <a:noFill/>
        </a:ln>
        <a:effectLst/>
      </c:spPr>
    </c:plotArea>
    <c:legend>
      <c:legendPos val="t"/>
      <c:legendEntry>
        <c:idx val="2"/>
        <c:delete val="1"/>
      </c:legendEntry>
      <c:legendEntry>
        <c:idx val="3"/>
        <c:delete val="1"/>
      </c:legendEntry>
      <c:layout>
        <c:manualLayout>
          <c:xMode val="edge"/>
          <c:yMode val="edge"/>
          <c:x val="9.0681193670406016E-2"/>
          <c:y val="4.1920824233117653E-2"/>
          <c:w val="0.60045499414496728"/>
          <c:h val="0.3209354615887632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000">
          <a:solidFill>
            <a:schemeClr val="tx1"/>
          </a:solidFill>
          <a:latin typeface="Century Gothic" panose="020B0502020202020204" pitchFamily="34" charset="0"/>
          <a:cs typeface="Arial" panose="020B060402020202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51607437959144"/>
          <c:y val="0.15039652195597988"/>
          <c:w val="0.79017067311030564"/>
          <c:h val="0.79660304587559061"/>
        </c:manualLayout>
      </c:layout>
      <c:barChart>
        <c:barDir val="col"/>
        <c:grouping val="clustered"/>
        <c:varyColors val="0"/>
        <c:ser>
          <c:idx val="0"/>
          <c:order val="0"/>
          <c:tx>
            <c:strRef>
              <c:f>drawdown!$I$4</c:f>
              <c:strCache>
                <c:ptCount val="1"/>
                <c:pt idx="0">
                  <c:v>Drawdown (days)</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drawdown!$J$3:$M$3</c:f>
              <c:strCache>
                <c:ptCount val="4"/>
                <c:pt idx="0">
                  <c:v>2000-2006</c:v>
                </c:pt>
                <c:pt idx="1">
                  <c:v>2007-2012</c:v>
                </c:pt>
                <c:pt idx="2">
                  <c:v>2018-2019</c:v>
                </c:pt>
                <c:pt idx="3">
                  <c:v>2020-2020</c:v>
                </c:pt>
              </c:strCache>
            </c:strRef>
          </c:cat>
          <c:val>
            <c:numRef>
              <c:f>drawdown!$J$4:$M$4</c:f>
              <c:numCache>
                <c:formatCode>General</c:formatCode>
                <c:ptCount val="4"/>
                <c:pt idx="0">
                  <c:v>529</c:v>
                </c:pt>
                <c:pt idx="1">
                  <c:v>355</c:v>
                </c:pt>
                <c:pt idx="2">
                  <c:v>65</c:v>
                </c:pt>
                <c:pt idx="3">
                  <c:v>23</c:v>
                </c:pt>
              </c:numCache>
            </c:numRef>
          </c:val>
          <c:extLst>
            <c:ext xmlns:c16="http://schemas.microsoft.com/office/drawing/2014/chart" uri="{C3380CC4-5D6E-409C-BE32-E72D297353CC}">
              <c16:uniqueId val="{00000000-225A-4390-9DDD-D007D8A42C33}"/>
            </c:ext>
          </c:extLst>
        </c:ser>
        <c:ser>
          <c:idx val="1"/>
          <c:order val="2"/>
          <c:tx>
            <c:strRef>
              <c:f>drawdown!$I$5</c:f>
              <c:strCache>
                <c:ptCount val="1"/>
                <c:pt idx="0">
                  <c:v>Recovery (days)</c:v>
                </c:pt>
              </c:strCache>
            </c:strRef>
          </c:tx>
          <c:spPr>
            <a:solidFill>
              <a:srgbClr val="70AD4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drawdown!$J$3:$M$3</c:f>
              <c:strCache>
                <c:ptCount val="4"/>
                <c:pt idx="0">
                  <c:v>2000-2006</c:v>
                </c:pt>
                <c:pt idx="1">
                  <c:v>2007-2012</c:v>
                </c:pt>
                <c:pt idx="2">
                  <c:v>2018-2019</c:v>
                </c:pt>
                <c:pt idx="3">
                  <c:v>2020-2020</c:v>
                </c:pt>
              </c:strCache>
            </c:strRef>
          </c:cat>
          <c:val>
            <c:numRef>
              <c:f>drawdown!$J$5:$M$5</c:f>
              <c:numCache>
                <c:formatCode>General</c:formatCode>
                <c:ptCount val="4"/>
                <c:pt idx="0">
                  <c:v>1017</c:v>
                </c:pt>
                <c:pt idx="1">
                  <c:v>774</c:v>
                </c:pt>
                <c:pt idx="2">
                  <c:v>75</c:v>
                </c:pt>
                <c:pt idx="3">
                  <c:v>97</c:v>
                </c:pt>
              </c:numCache>
            </c:numRef>
          </c:val>
          <c:extLst>
            <c:ext xmlns:c16="http://schemas.microsoft.com/office/drawing/2014/chart" uri="{C3380CC4-5D6E-409C-BE32-E72D297353CC}">
              <c16:uniqueId val="{00000001-225A-4390-9DDD-D007D8A42C33}"/>
            </c:ext>
          </c:extLst>
        </c:ser>
        <c:dLbls>
          <c:showLegendKey val="0"/>
          <c:showVal val="0"/>
          <c:showCatName val="0"/>
          <c:showSerName val="0"/>
          <c:showPercent val="0"/>
          <c:showBubbleSize val="0"/>
        </c:dLbls>
        <c:gapWidth val="219"/>
        <c:overlap val="-100"/>
        <c:axId val="1247127976"/>
        <c:axId val="1247131912"/>
      </c:barChart>
      <c:barChart>
        <c:barDir val="col"/>
        <c:grouping val="clustered"/>
        <c:varyColors val="0"/>
        <c:ser>
          <c:idx val="2"/>
          <c:order val="1"/>
          <c:tx>
            <c:strRef>
              <c:f>drawdown!$I$6</c:f>
              <c:strCache>
                <c:ptCount val="1"/>
                <c:pt idx="0">
                  <c:v>Drawdown return (in %, rs)</c:v>
                </c:pt>
              </c:strCache>
            </c:strRef>
          </c:tx>
          <c:spPr>
            <a:solidFill>
              <a:srgbClr val="ED7D3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drawdown!$J$3:$M$3</c:f>
              <c:strCache>
                <c:ptCount val="4"/>
                <c:pt idx="0">
                  <c:v>2000-2006</c:v>
                </c:pt>
                <c:pt idx="1">
                  <c:v>2007-2012</c:v>
                </c:pt>
                <c:pt idx="2">
                  <c:v>2018-2019</c:v>
                </c:pt>
                <c:pt idx="3">
                  <c:v>2020-2020</c:v>
                </c:pt>
              </c:strCache>
            </c:strRef>
          </c:cat>
          <c:val>
            <c:numRef>
              <c:f>drawdown!$J$6:$M$6</c:f>
              <c:numCache>
                <c:formatCode>General</c:formatCode>
                <c:ptCount val="4"/>
                <c:pt idx="0">
                  <c:v>47</c:v>
                </c:pt>
                <c:pt idx="1">
                  <c:v>55</c:v>
                </c:pt>
                <c:pt idx="2">
                  <c:v>19</c:v>
                </c:pt>
                <c:pt idx="3">
                  <c:v>33</c:v>
                </c:pt>
              </c:numCache>
            </c:numRef>
          </c:val>
          <c:extLst>
            <c:ext xmlns:c16="http://schemas.microsoft.com/office/drawing/2014/chart" uri="{C3380CC4-5D6E-409C-BE32-E72D297353CC}">
              <c16:uniqueId val="{00000002-225A-4390-9DDD-D007D8A42C33}"/>
            </c:ext>
          </c:extLst>
        </c:ser>
        <c:dLbls>
          <c:showLegendKey val="0"/>
          <c:showVal val="0"/>
          <c:showCatName val="0"/>
          <c:showSerName val="0"/>
          <c:showPercent val="0"/>
          <c:showBubbleSize val="0"/>
        </c:dLbls>
        <c:gapWidth val="500"/>
        <c:overlap val="-27"/>
        <c:axId val="1257901888"/>
        <c:axId val="1257907464"/>
      </c:barChart>
      <c:catAx>
        <c:axId val="1247127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crossAx val="1247131912"/>
        <c:crosses val="autoZero"/>
        <c:auto val="1"/>
        <c:lblAlgn val="ctr"/>
        <c:lblOffset val="100"/>
        <c:noMultiLvlLbl val="0"/>
      </c:catAx>
      <c:valAx>
        <c:axId val="12471319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crossAx val="1247127976"/>
        <c:crosses val="autoZero"/>
        <c:crossBetween val="between"/>
      </c:valAx>
      <c:valAx>
        <c:axId val="125790746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crossAx val="1257901888"/>
        <c:crosses val="max"/>
        <c:crossBetween val="between"/>
      </c:valAx>
      <c:catAx>
        <c:axId val="1257901888"/>
        <c:scaling>
          <c:orientation val="minMax"/>
        </c:scaling>
        <c:delete val="1"/>
        <c:axPos val="b"/>
        <c:numFmt formatCode="General" sourceLinked="1"/>
        <c:majorTickMark val="out"/>
        <c:minorTickMark val="none"/>
        <c:tickLblPos val="nextTo"/>
        <c:crossAx val="125790746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lumMod val="75000"/>
              <a:lumOff val="25000"/>
            </a:schemeClr>
          </a:solidFill>
          <a:latin typeface="Century Gothic" panose="020B0502020202020204"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28733548886378E-2"/>
          <c:y val="0.12421472047303447"/>
          <c:w val="0.94414253290222727"/>
          <c:h val="0.77707049547946783"/>
        </c:manualLayout>
      </c:layout>
      <c:barChart>
        <c:barDir val="col"/>
        <c:grouping val="clustered"/>
        <c:varyColors val="0"/>
        <c:ser>
          <c:idx val="1"/>
          <c:order val="1"/>
          <c:tx>
            <c:strRef>
              <c:f>Sheet3!$D$3</c:f>
              <c:strCache>
                <c:ptCount val="1"/>
                <c:pt idx="0">
                  <c:v>2021 projection (%, y/y)</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Sheet3!$B$4:$B$8</c:f>
              <c:strCache>
                <c:ptCount val="5"/>
                <c:pt idx="0">
                  <c:v>China</c:v>
                </c:pt>
                <c:pt idx="1">
                  <c:v>UK</c:v>
                </c:pt>
                <c:pt idx="2">
                  <c:v>US</c:v>
                </c:pt>
                <c:pt idx="3">
                  <c:v>World Output </c:v>
                </c:pt>
                <c:pt idx="4">
                  <c:v>Euro Area</c:v>
                </c:pt>
              </c:strCache>
            </c:strRef>
          </c:cat>
          <c:val>
            <c:numRef>
              <c:f>Sheet3!$D$4:$D$8</c:f>
              <c:numCache>
                <c:formatCode>#,##0.0;"–"#,##0.0</c:formatCode>
                <c:ptCount val="5"/>
                <c:pt idx="0">
                  <c:v>8.5</c:v>
                </c:pt>
                <c:pt idx="1">
                  <c:v>7.2</c:v>
                </c:pt>
                <c:pt idx="2">
                  <c:v>6.9</c:v>
                </c:pt>
                <c:pt idx="3">
                  <c:v>5.8</c:v>
                </c:pt>
                <c:pt idx="4">
                  <c:v>4.3</c:v>
                </c:pt>
              </c:numCache>
            </c:numRef>
          </c:val>
          <c:extLst>
            <c:ext xmlns:c16="http://schemas.microsoft.com/office/drawing/2014/chart" uri="{C3380CC4-5D6E-409C-BE32-E72D297353CC}">
              <c16:uniqueId val="{00000000-2ABB-4F87-BAE7-6FED4F56E5ED}"/>
            </c:ext>
          </c:extLst>
        </c:ser>
        <c:ser>
          <c:idx val="2"/>
          <c:order val="2"/>
          <c:tx>
            <c:strRef>
              <c:f>Sheet3!$E$3</c:f>
              <c:strCache>
                <c:ptCount val="1"/>
                <c:pt idx="0">
                  <c:v>2022 projection (%, y/y)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Sheet3!$B$4:$B$8</c:f>
              <c:strCache>
                <c:ptCount val="5"/>
                <c:pt idx="0">
                  <c:v>China</c:v>
                </c:pt>
                <c:pt idx="1">
                  <c:v>UK</c:v>
                </c:pt>
                <c:pt idx="2">
                  <c:v>US</c:v>
                </c:pt>
                <c:pt idx="3">
                  <c:v>World Output </c:v>
                </c:pt>
                <c:pt idx="4">
                  <c:v>Euro Area</c:v>
                </c:pt>
              </c:strCache>
            </c:strRef>
          </c:cat>
          <c:val>
            <c:numRef>
              <c:f>Sheet3!$E$4:$E$8</c:f>
              <c:numCache>
                <c:formatCode>#,##0.0</c:formatCode>
                <c:ptCount val="5"/>
                <c:pt idx="0">
                  <c:v>5.8</c:v>
                </c:pt>
                <c:pt idx="1">
                  <c:v>5.5</c:v>
                </c:pt>
                <c:pt idx="2">
                  <c:v>3.6</c:v>
                </c:pt>
                <c:pt idx="3">
                  <c:v>4.4000000000000004</c:v>
                </c:pt>
                <c:pt idx="4">
                  <c:v>4.4000000000000004</c:v>
                </c:pt>
              </c:numCache>
            </c:numRef>
          </c:val>
          <c:extLst>
            <c:ext xmlns:c16="http://schemas.microsoft.com/office/drawing/2014/chart" uri="{C3380CC4-5D6E-409C-BE32-E72D297353CC}">
              <c16:uniqueId val="{00000001-2ABB-4F87-BAE7-6FED4F56E5ED}"/>
            </c:ext>
          </c:extLst>
        </c:ser>
        <c:dLbls>
          <c:showLegendKey val="0"/>
          <c:showVal val="0"/>
          <c:showCatName val="0"/>
          <c:showSerName val="0"/>
          <c:showPercent val="0"/>
          <c:showBubbleSize val="0"/>
        </c:dLbls>
        <c:gapWidth val="150"/>
        <c:axId val="1232771248"/>
        <c:axId val="1232766656"/>
        <c:extLst>
          <c:ext xmlns:c15="http://schemas.microsoft.com/office/drawing/2012/chart" uri="{02D57815-91ED-43cb-92C2-25804820EDAC}">
            <c15:filteredBarSeries>
              <c15:ser>
                <c:idx val="0"/>
                <c:order val="0"/>
                <c:tx>
                  <c:strRef>
                    <c:extLst>
                      <c:ext uri="{02D57815-91ED-43cb-92C2-25804820EDAC}">
                        <c15:formulaRef>
                          <c15:sqref>Sheet3!$C$3</c15:sqref>
                        </c15:formulaRef>
                      </c:ext>
                    </c:extLst>
                    <c:strCache>
                      <c:ptCount val="1"/>
                    </c:strCache>
                  </c:strRef>
                </c:tx>
                <c:spPr>
                  <a:solidFill>
                    <a:schemeClr val="accent1"/>
                  </a:solidFill>
                  <a:ln>
                    <a:noFill/>
                  </a:ln>
                  <a:effectLst/>
                </c:spPr>
                <c:invertIfNegative val="0"/>
                <c:cat>
                  <c:strRef>
                    <c:extLst>
                      <c:ext uri="{02D57815-91ED-43cb-92C2-25804820EDAC}">
                        <c15:formulaRef>
                          <c15:sqref>Sheet3!$B$4:$B$8</c15:sqref>
                        </c15:formulaRef>
                      </c:ext>
                    </c:extLst>
                    <c:strCache>
                      <c:ptCount val="5"/>
                      <c:pt idx="0">
                        <c:v>China</c:v>
                      </c:pt>
                      <c:pt idx="1">
                        <c:v>UK</c:v>
                      </c:pt>
                      <c:pt idx="2">
                        <c:v>US</c:v>
                      </c:pt>
                      <c:pt idx="3">
                        <c:v>World Output </c:v>
                      </c:pt>
                      <c:pt idx="4">
                        <c:v>Euro Area</c:v>
                      </c:pt>
                    </c:strCache>
                  </c:strRef>
                </c:cat>
                <c:val>
                  <c:numRef>
                    <c:extLst>
                      <c:ext uri="{02D57815-91ED-43cb-92C2-25804820EDAC}">
                        <c15:formulaRef>
                          <c15:sqref>Sheet3!$C$4:$C$8</c15:sqref>
                        </c15:formulaRef>
                      </c:ext>
                    </c:extLst>
                    <c:numCache>
                      <c:formatCode>General</c:formatCode>
                      <c:ptCount val="5"/>
                    </c:numCache>
                  </c:numRef>
                </c:val>
                <c:extLst>
                  <c:ext xmlns:c16="http://schemas.microsoft.com/office/drawing/2014/chart" uri="{C3380CC4-5D6E-409C-BE32-E72D297353CC}">
                    <c16:uniqueId val="{00000002-2ABB-4F87-BAE7-6FED4F56E5ED}"/>
                  </c:ext>
                </c:extLst>
              </c15:ser>
            </c15:filteredBarSeries>
          </c:ext>
        </c:extLst>
      </c:barChart>
      <c:catAx>
        <c:axId val="1232771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32766656"/>
        <c:crosses val="autoZero"/>
        <c:auto val="1"/>
        <c:lblAlgn val="ctr"/>
        <c:lblOffset val="100"/>
        <c:noMultiLvlLbl val="0"/>
      </c:catAx>
      <c:valAx>
        <c:axId val="1232766656"/>
        <c:scaling>
          <c:orientation val="minMax"/>
        </c:scaling>
        <c:delete val="1"/>
        <c:axPos val="l"/>
        <c:numFmt formatCode="#,##0.0;&quot;–&quot;#,##0.0" sourceLinked="1"/>
        <c:majorTickMark val="none"/>
        <c:minorTickMark val="none"/>
        <c:tickLblPos val="nextTo"/>
        <c:crossAx val="123277124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83251371556894"/>
          <c:y val="0.12611275964391691"/>
          <c:w val="0.72569335872727103"/>
          <c:h val="0.85441365452463847"/>
        </c:manualLayout>
      </c:layout>
      <c:barChart>
        <c:barDir val="bar"/>
        <c:grouping val="clustered"/>
        <c:varyColors val="0"/>
        <c:ser>
          <c:idx val="0"/>
          <c:order val="0"/>
          <c:tx>
            <c:strRef>
              <c:f>ICAEW!$D$15</c:f>
              <c:strCache>
                <c:ptCount val="1"/>
                <c:pt idx="0">
                  <c:v>2-week change</c:v>
                </c:pt>
              </c:strCache>
            </c:strRef>
          </c:tx>
          <c:spPr>
            <a:solidFill>
              <a:srgbClr val="F39200"/>
            </a:solidFill>
            <a:ln>
              <a:noFill/>
            </a:ln>
            <a:effectLst/>
          </c:spPr>
          <c:invertIfNegative val="0"/>
          <c:cat>
            <c:strRef>
              <c:f>ICAEW!$E$14:$Z$14</c:f>
              <c:strCache>
                <c:ptCount val="22"/>
                <c:pt idx="0">
                  <c:v>JPY</c:v>
                </c:pt>
                <c:pt idx="1">
                  <c:v>CHF</c:v>
                </c:pt>
                <c:pt idx="2">
                  <c:v>USD</c:v>
                </c:pt>
                <c:pt idx="3">
                  <c:v>EUR</c:v>
                </c:pt>
                <c:pt idx="4">
                  <c:v>US gov.Bonds</c:v>
                </c:pt>
                <c:pt idx="5">
                  <c:v>CNY</c:v>
                </c:pt>
                <c:pt idx="6">
                  <c:v>EM gov.Bonds</c:v>
                </c:pt>
                <c:pt idx="7">
                  <c:v>AUD</c:v>
                </c:pt>
                <c:pt idx="8">
                  <c:v>US dollar index</c:v>
                </c:pt>
                <c:pt idx="9">
                  <c:v>Gold</c:v>
                </c:pt>
                <c:pt idx="10">
                  <c:v>CAD</c:v>
                </c:pt>
                <c:pt idx="11">
                  <c:v>Shanghai composite</c:v>
                </c:pt>
                <c:pt idx="12">
                  <c:v>US tech stocks</c:v>
                </c:pt>
                <c:pt idx="13">
                  <c:v>Cyclicals (global)</c:v>
                </c:pt>
                <c:pt idx="14">
                  <c:v>EM stock index</c:v>
                </c:pt>
                <c:pt idx="15">
                  <c:v>World stock index</c:v>
                </c:pt>
                <c:pt idx="16">
                  <c:v>SP500</c:v>
                </c:pt>
                <c:pt idx="17">
                  <c:v>DAX</c:v>
                </c:pt>
                <c:pt idx="18">
                  <c:v>Stoxx600</c:v>
                </c:pt>
                <c:pt idx="19">
                  <c:v>BB commodity index</c:v>
                </c:pt>
                <c:pt idx="20">
                  <c:v>European banking index</c:v>
                </c:pt>
                <c:pt idx="21">
                  <c:v>Oil </c:v>
                </c:pt>
              </c:strCache>
            </c:strRef>
          </c:cat>
          <c:val>
            <c:numRef>
              <c:f>ICAEW!$E$15:$Z$15</c:f>
              <c:numCache>
                <c:formatCode>0.00%</c:formatCode>
                <c:ptCount val="22"/>
                <c:pt idx="0">
                  <c:v>-1.0999999999999999E-2</c:v>
                </c:pt>
                <c:pt idx="1">
                  <c:v>-4.0000000000000001E-3</c:v>
                </c:pt>
                <c:pt idx="2">
                  <c:v>-6.0000000000000001E-3</c:v>
                </c:pt>
                <c:pt idx="3">
                  <c:v>-2E-3</c:v>
                </c:pt>
                <c:pt idx="4">
                  <c:v>3.0000000000000001E-3</c:v>
                </c:pt>
                <c:pt idx="5">
                  <c:v>4.0000000000000001E-3</c:v>
                </c:pt>
                <c:pt idx="6">
                  <c:v>5.0000000000000001E-3</c:v>
                </c:pt>
                <c:pt idx="7">
                  <c:v>-1.4999999999999999E-2</c:v>
                </c:pt>
                <c:pt idx="8">
                  <c:v>-3.0000000000000001E-3</c:v>
                </c:pt>
                <c:pt idx="9">
                  <c:v>3.4000000000000002E-2</c:v>
                </c:pt>
                <c:pt idx="10">
                  <c:v>-3.0000000000000001E-3</c:v>
                </c:pt>
                <c:pt idx="11">
                  <c:v>3.2000000000000001E-2</c:v>
                </c:pt>
                <c:pt idx="12">
                  <c:v>2.3E-2</c:v>
                </c:pt>
                <c:pt idx="13">
                  <c:v>2.4E-2</c:v>
                </c:pt>
                <c:pt idx="14">
                  <c:v>6.5000000000000002E-2</c:v>
                </c:pt>
                <c:pt idx="15">
                  <c:v>1.2999999999999999E-2</c:v>
                </c:pt>
                <c:pt idx="16">
                  <c:v>8.9999999999999993E-3</c:v>
                </c:pt>
                <c:pt idx="17">
                  <c:v>4.0000000000000001E-3</c:v>
                </c:pt>
                <c:pt idx="18">
                  <c:v>1.2999999999999999E-2</c:v>
                </c:pt>
                <c:pt idx="19">
                  <c:v>1.7000000000000001E-2</c:v>
                </c:pt>
                <c:pt idx="20">
                  <c:v>1.0999999999999999E-2</c:v>
                </c:pt>
                <c:pt idx="21">
                  <c:v>1E-3</c:v>
                </c:pt>
              </c:numCache>
            </c:numRef>
          </c:val>
          <c:extLst>
            <c:ext xmlns:c16="http://schemas.microsoft.com/office/drawing/2014/chart" uri="{C3380CC4-5D6E-409C-BE32-E72D297353CC}">
              <c16:uniqueId val="{00000000-8C55-4D9B-A5DD-515B5031DE88}"/>
            </c:ext>
          </c:extLst>
        </c:ser>
        <c:ser>
          <c:idx val="1"/>
          <c:order val="1"/>
          <c:tx>
            <c:strRef>
              <c:f>ICAEW!$D$16</c:f>
              <c:strCache>
                <c:ptCount val="1"/>
                <c:pt idx="0">
                  <c:v>2021 (YTD) change </c:v>
                </c:pt>
              </c:strCache>
            </c:strRef>
          </c:tx>
          <c:spPr>
            <a:solidFill>
              <a:schemeClr val="tx1"/>
            </a:solidFill>
            <a:ln>
              <a:noFill/>
            </a:ln>
            <a:effectLst/>
          </c:spPr>
          <c:invertIfNegative val="0"/>
          <c:cat>
            <c:strRef>
              <c:f>ICAEW!$E$14:$Z$14</c:f>
              <c:strCache>
                <c:ptCount val="22"/>
                <c:pt idx="0">
                  <c:v>JPY</c:v>
                </c:pt>
                <c:pt idx="1">
                  <c:v>CHF</c:v>
                </c:pt>
                <c:pt idx="2">
                  <c:v>USD</c:v>
                </c:pt>
                <c:pt idx="3">
                  <c:v>EUR</c:v>
                </c:pt>
                <c:pt idx="4">
                  <c:v>US gov.Bonds</c:v>
                </c:pt>
                <c:pt idx="5">
                  <c:v>CNY</c:v>
                </c:pt>
                <c:pt idx="6">
                  <c:v>EM gov.Bonds</c:v>
                </c:pt>
                <c:pt idx="7">
                  <c:v>AUD</c:v>
                </c:pt>
                <c:pt idx="8">
                  <c:v>US dollar index</c:v>
                </c:pt>
                <c:pt idx="9">
                  <c:v>Gold</c:v>
                </c:pt>
                <c:pt idx="10">
                  <c:v>CAD</c:v>
                </c:pt>
                <c:pt idx="11">
                  <c:v>Shanghai composite</c:v>
                </c:pt>
                <c:pt idx="12">
                  <c:v>US tech stocks</c:v>
                </c:pt>
                <c:pt idx="13">
                  <c:v>Cyclicals (global)</c:v>
                </c:pt>
                <c:pt idx="14">
                  <c:v>EM stock index</c:v>
                </c:pt>
                <c:pt idx="15">
                  <c:v>World stock index</c:v>
                </c:pt>
                <c:pt idx="16">
                  <c:v>SP500</c:v>
                </c:pt>
                <c:pt idx="17">
                  <c:v>DAX</c:v>
                </c:pt>
                <c:pt idx="18">
                  <c:v>Stoxx600</c:v>
                </c:pt>
                <c:pt idx="19">
                  <c:v>BB commodity index</c:v>
                </c:pt>
                <c:pt idx="20">
                  <c:v>European banking index</c:v>
                </c:pt>
                <c:pt idx="21">
                  <c:v>Oil </c:v>
                </c:pt>
              </c:strCache>
            </c:strRef>
          </c:cat>
          <c:val>
            <c:numRef>
              <c:f>ICAEW!$E$16:$Z$16</c:f>
              <c:numCache>
                <c:formatCode>0.00%</c:formatCode>
                <c:ptCount val="22"/>
                <c:pt idx="0">
                  <c:v>-0.11</c:v>
                </c:pt>
                <c:pt idx="1">
                  <c:v>-0.06</c:v>
                </c:pt>
                <c:pt idx="2">
                  <c:v>-4.7E-2</c:v>
                </c:pt>
                <c:pt idx="3">
                  <c:v>-4.7E-2</c:v>
                </c:pt>
                <c:pt idx="4">
                  <c:v>-4.2000000000000003E-2</c:v>
                </c:pt>
                <c:pt idx="5">
                  <c:v>-3.4000000000000002E-2</c:v>
                </c:pt>
                <c:pt idx="6">
                  <c:v>-3.2000000000000001E-2</c:v>
                </c:pt>
                <c:pt idx="7">
                  <c:v>-2.9000000000000001E-2</c:v>
                </c:pt>
                <c:pt idx="8">
                  <c:v>-2E-3</c:v>
                </c:pt>
                <c:pt idx="9">
                  <c:v>0.01</c:v>
                </c:pt>
                <c:pt idx="10">
                  <c:v>1.7000000000000001E-2</c:v>
                </c:pt>
                <c:pt idx="11">
                  <c:v>0.06</c:v>
                </c:pt>
                <c:pt idx="12">
                  <c:v>8.4000000000000005E-2</c:v>
                </c:pt>
                <c:pt idx="13">
                  <c:v>0.10299999999999999</c:v>
                </c:pt>
                <c:pt idx="14">
                  <c:v>0.115</c:v>
                </c:pt>
                <c:pt idx="15">
                  <c:v>0.11899999999999999</c:v>
                </c:pt>
                <c:pt idx="16">
                  <c:v>0.125</c:v>
                </c:pt>
                <c:pt idx="17">
                  <c:v>0.125</c:v>
                </c:pt>
                <c:pt idx="18">
                  <c:v>0.13200000000000001</c:v>
                </c:pt>
                <c:pt idx="19">
                  <c:v>0.218</c:v>
                </c:pt>
                <c:pt idx="20">
                  <c:v>0.28100000000000003</c:v>
                </c:pt>
                <c:pt idx="21">
                  <c:v>0.34599999999999997</c:v>
                </c:pt>
              </c:numCache>
            </c:numRef>
          </c:val>
          <c:extLst>
            <c:ext xmlns:c16="http://schemas.microsoft.com/office/drawing/2014/chart" uri="{C3380CC4-5D6E-409C-BE32-E72D297353CC}">
              <c16:uniqueId val="{00000001-8C55-4D9B-A5DD-515B5031DE88}"/>
            </c:ext>
          </c:extLst>
        </c:ser>
        <c:dLbls>
          <c:showLegendKey val="0"/>
          <c:showVal val="0"/>
          <c:showCatName val="0"/>
          <c:showSerName val="0"/>
          <c:showPercent val="0"/>
          <c:showBubbleSize val="0"/>
        </c:dLbls>
        <c:gapWidth val="45"/>
        <c:axId val="1195669632"/>
        <c:axId val="1195677832"/>
      </c:barChart>
      <c:catAx>
        <c:axId val="1195669632"/>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Century Gothic" panose="020B0502020202020204" pitchFamily="34" charset="0"/>
                <a:ea typeface="+mn-ea"/>
                <a:cs typeface="+mn-cs"/>
              </a:defRPr>
            </a:pPr>
            <a:endParaRPr lang="en-US"/>
          </a:p>
        </c:txPr>
        <c:crossAx val="1195677832"/>
        <c:crosses val="autoZero"/>
        <c:auto val="1"/>
        <c:lblAlgn val="ctr"/>
        <c:lblOffset val="100"/>
        <c:noMultiLvlLbl val="0"/>
      </c:catAx>
      <c:valAx>
        <c:axId val="1195677832"/>
        <c:scaling>
          <c:orientation val="minMax"/>
        </c:scaling>
        <c:delete val="0"/>
        <c:axPos val="b"/>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Century Gothic" panose="020B0502020202020204" pitchFamily="34" charset="0"/>
                <a:ea typeface="+mn-ea"/>
                <a:cs typeface="+mn-cs"/>
              </a:defRPr>
            </a:pPr>
            <a:endParaRPr lang="en-US"/>
          </a:p>
        </c:txPr>
        <c:crossAx val="1195669632"/>
        <c:crosses val="autoZero"/>
        <c:crossBetween val="between"/>
      </c:valAx>
      <c:spPr>
        <a:noFill/>
        <a:ln>
          <a:noFill/>
        </a:ln>
        <a:effectLst/>
      </c:spPr>
    </c:plotArea>
    <c:legend>
      <c:legendPos val="b"/>
      <c:layout>
        <c:manualLayout>
          <c:xMode val="edge"/>
          <c:yMode val="edge"/>
          <c:x val="0.15955372165432577"/>
          <c:y val="8.7163308488533899E-3"/>
          <c:w val="0.61863987556527855"/>
          <c:h val="4.172877870978294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latin typeface="Century Gothic" panose="020B0502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v>Métaux industriels</c:v>
          </c:tx>
          <c:spPr>
            <a:ln w="25400" cap="rnd">
              <a:solidFill>
                <a:schemeClr val="tx1"/>
              </a:solidFill>
              <a:round/>
            </a:ln>
            <a:effectLst/>
          </c:spPr>
          <c:marker>
            <c:symbol val="none"/>
          </c:marker>
          <c:cat>
            <c:numRef>
              <c:f>MP!$B$4:$B$2961</c:f>
              <c:numCache>
                <c:formatCode>m/d/yyyy</c:formatCode>
                <c:ptCount val="2958"/>
                <c:pt idx="0">
                  <c:v>40179</c:v>
                </c:pt>
                <c:pt idx="1">
                  <c:v>40182</c:v>
                </c:pt>
                <c:pt idx="2">
                  <c:v>40183</c:v>
                </c:pt>
                <c:pt idx="3">
                  <c:v>40184</c:v>
                </c:pt>
                <c:pt idx="4">
                  <c:v>40185</c:v>
                </c:pt>
                <c:pt idx="5">
                  <c:v>40186</c:v>
                </c:pt>
                <c:pt idx="6">
                  <c:v>40189</c:v>
                </c:pt>
                <c:pt idx="7">
                  <c:v>40190</c:v>
                </c:pt>
                <c:pt idx="8">
                  <c:v>40191</c:v>
                </c:pt>
                <c:pt idx="9">
                  <c:v>40192</c:v>
                </c:pt>
                <c:pt idx="10">
                  <c:v>40193</c:v>
                </c:pt>
                <c:pt idx="11">
                  <c:v>40196</c:v>
                </c:pt>
                <c:pt idx="12">
                  <c:v>40197</c:v>
                </c:pt>
                <c:pt idx="13">
                  <c:v>40198</c:v>
                </c:pt>
                <c:pt idx="14">
                  <c:v>40199</c:v>
                </c:pt>
                <c:pt idx="15">
                  <c:v>40200</c:v>
                </c:pt>
                <c:pt idx="16">
                  <c:v>40203</c:v>
                </c:pt>
                <c:pt idx="17">
                  <c:v>40204</c:v>
                </c:pt>
                <c:pt idx="18">
                  <c:v>40205</c:v>
                </c:pt>
                <c:pt idx="19">
                  <c:v>40206</c:v>
                </c:pt>
                <c:pt idx="20">
                  <c:v>40207</c:v>
                </c:pt>
                <c:pt idx="21">
                  <c:v>40210</c:v>
                </c:pt>
                <c:pt idx="22">
                  <c:v>40211</c:v>
                </c:pt>
                <c:pt idx="23">
                  <c:v>40212</c:v>
                </c:pt>
                <c:pt idx="24">
                  <c:v>40213</c:v>
                </c:pt>
                <c:pt idx="25">
                  <c:v>40214</c:v>
                </c:pt>
                <c:pt idx="26">
                  <c:v>40217</c:v>
                </c:pt>
                <c:pt idx="27">
                  <c:v>40218</c:v>
                </c:pt>
                <c:pt idx="28">
                  <c:v>40219</c:v>
                </c:pt>
                <c:pt idx="29">
                  <c:v>40220</c:v>
                </c:pt>
                <c:pt idx="30">
                  <c:v>40221</c:v>
                </c:pt>
                <c:pt idx="31">
                  <c:v>40224</c:v>
                </c:pt>
                <c:pt idx="32">
                  <c:v>40225</c:v>
                </c:pt>
                <c:pt idx="33">
                  <c:v>40226</c:v>
                </c:pt>
                <c:pt idx="34">
                  <c:v>40227</c:v>
                </c:pt>
                <c:pt idx="35">
                  <c:v>40228</c:v>
                </c:pt>
                <c:pt idx="36">
                  <c:v>40231</c:v>
                </c:pt>
                <c:pt idx="37">
                  <c:v>40232</c:v>
                </c:pt>
                <c:pt idx="38">
                  <c:v>40233</c:v>
                </c:pt>
                <c:pt idx="39">
                  <c:v>40234</c:v>
                </c:pt>
                <c:pt idx="40">
                  <c:v>40235</c:v>
                </c:pt>
                <c:pt idx="41">
                  <c:v>40238</c:v>
                </c:pt>
                <c:pt idx="42">
                  <c:v>40239</c:v>
                </c:pt>
                <c:pt idx="43">
                  <c:v>40240</c:v>
                </c:pt>
                <c:pt idx="44">
                  <c:v>40241</c:v>
                </c:pt>
                <c:pt idx="45">
                  <c:v>40242</c:v>
                </c:pt>
                <c:pt idx="46">
                  <c:v>40245</c:v>
                </c:pt>
                <c:pt idx="47">
                  <c:v>40246</c:v>
                </c:pt>
                <c:pt idx="48">
                  <c:v>40247</c:v>
                </c:pt>
                <c:pt idx="49">
                  <c:v>40248</c:v>
                </c:pt>
                <c:pt idx="50">
                  <c:v>40249</c:v>
                </c:pt>
                <c:pt idx="51">
                  <c:v>40252</c:v>
                </c:pt>
                <c:pt idx="52">
                  <c:v>40253</c:v>
                </c:pt>
                <c:pt idx="53">
                  <c:v>40254</c:v>
                </c:pt>
                <c:pt idx="54">
                  <c:v>40255</c:v>
                </c:pt>
                <c:pt idx="55">
                  <c:v>40256</c:v>
                </c:pt>
                <c:pt idx="56">
                  <c:v>40259</c:v>
                </c:pt>
                <c:pt idx="57">
                  <c:v>40260</c:v>
                </c:pt>
                <c:pt idx="58">
                  <c:v>40261</c:v>
                </c:pt>
                <c:pt idx="59">
                  <c:v>40262</c:v>
                </c:pt>
                <c:pt idx="60">
                  <c:v>40263</c:v>
                </c:pt>
                <c:pt idx="61">
                  <c:v>40266</c:v>
                </c:pt>
                <c:pt idx="62">
                  <c:v>40267</c:v>
                </c:pt>
                <c:pt idx="63">
                  <c:v>40268</c:v>
                </c:pt>
                <c:pt idx="64">
                  <c:v>40269</c:v>
                </c:pt>
                <c:pt idx="65">
                  <c:v>40270</c:v>
                </c:pt>
                <c:pt idx="66">
                  <c:v>40273</c:v>
                </c:pt>
                <c:pt idx="67">
                  <c:v>40274</c:v>
                </c:pt>
                <c:pt idx="68">
                  <c:v>40275</c:v>
                </c:pt>
                <c:pt idx="69">
                  <c:v>40276</c:v>
                </c:pt>
                <c:pt idx="70">
                  <c:v>40277</c:v>
                </c:pt>
                <c:pt idx="71">
                  <c:v>40280</c:v>
                </c:pt>
                <c:pt idx="72">
                  <c:v>40281</c:v>
                </c:pt>
                <c:pt idx="73">
                  <c:v>40282</c:v>
                </c:pt>
                <c:pt idx="74">
                  <c:v>40283</c:v>
                </c:pt>
                <c:pt idx="75">
                  <c:v>40284</c:v>
                </c:pt>
                <c:pt idx="76">
                  <c:v>40287</c:v>
                </c:pt>
                <c:pt idx="77">
                  <c:v>40288</c:v>
                </c:pt>
                <c:pt idx="78">
                  <c:v>40289</c:v>
                </c:pt>
                <c:pt idx="79">
                  <c:v>40290</c:v>
                </c:pt>
                <c:pt idx="80">
                  <c:v>40291</c:v>
                </c:pt>
                <c:pt idx="81">
                  <c:v>40294</c:v>
                </c:pt>
                <c:pt idx="82">
                  <c:v>40295</c:v>
                </c:pt>
                <c:pt idx="83">
                  <c:v>40296</c:v>
                </c:pt>
                <c:pt idx="84">
                  <c:v>40297</c:v>
                </c:pt>
                <c:pt idx="85">
                  <c:v>40298</c:v>
                </c:pt>
                <c:pt idx="86">
                  <c:v>40301</c:v>
                </c:pt>
                <c:pt idx="87">
                  <c:v>40302</c:v>
                </c:pt>
                <c:pt idx="88">
                  <c:v>40303</c:v>
                </c:pt>
                <c:pt idx="89">
                  <c:v>40304</c:v>
                </c:pt>
                <c:pt idx="90">
                  <c:v>40305</c:v>
                </c:pt>
                <c:pt idx="91">
                  <c:v>40308</c:v>
                </c:pt>
                <c:pt idx="92">
                  <c:v>40309</c:v>
                </c:pt>
                <c:pt idx="93">
                  <c:v>40310</c:v>
                </c:pt>
                <c:pt idx="94">
                  <c:v>40311</c:v>
                </c:pt>
                <c:pt idx="95">
                  <c:v>40312</c:v>
                </c:pt>
                <c:pt idx="96">
                  <c:v>40315</c:v>
                </c:pt>
                <c:pt idx="97">
                  <c:v>40316</c:v>
                </c:pt>
                <c:pt idx="98">
                  <c:v>40317</c:v>
                </c:pt>
                <c:pt idx="99">
                  <c:v>40318</c:v>
                </c:pt>
                <c:pt idx="100">
                  <c:v>40319</c:v>
                </c:pt>
                <c:pt idx="101">
                  <c:v>40322</c:v>
                </c:pt>
                <c:pt idx="102">
                  <c:v>40323</c:v>
                </c:pt>
                <c:pt idx="103">
                  <c:v>40324</c:v>
                </c:pt>
                <c:pt idx="104">
                  <c:v>40325</c:v>
                </c:pt>
                <c:pt idx="105">
                  <c:v>40326</c:v>
                </c:pt>
                <c:pt idx="106">
                  <c:v>40329</c:v>
                </c:pt>
                <c:pt idx="107">
                  <c:v>40330</c:v>
                </c:pt>
                <c:pt idx="108">
                  <c:v>40331</c:v>
                </c:pt>
                <c:pt idx="109">
                  <c:v>40332</c:v>
                </c:pt>
                <c:pt idx="110">
                  <c:v>40333</c:v>
                </c:pt>
                <c:pt idx="111">
                  <c:v>40336</c:v>
                </c:pt>
                <c:pt idx="112">
                  <c:v>40337</c:v>
                </c:pt>
                <c:pt idx="113">
                  <c:v>40338</c:v>
                </c:pt>
                <c:pt idx="114">
                  <c:v>40339</c:v>
                </c:pt>
                <c:pt idx="115">
                  <c:v>40340</c:v>
                </c:pt>
                <c:pt idx="116">
                  <c:v>40343</c:v>
                </c:pt>
                <c:pt idx="117">
                  <c:v>40344</c:v>
                </c:pt>
                <c:pt idx="118">
                  <c:v>40345</c:v>
                </c:pt>
                <c:pt idx="119">
                  <c:v>40346</c:v>
                </c:pt>
                <c:pt idx="120">
                  <c:v>40347</c:v>
                </c:pt>
                <c:pt idx="121">
                  <c:v>40350</c:v>
                </c:pt>
                <c:pt idx="122">
                  <c:v>40351</c:v>
                </c:pt>
                <c:pt idx="123">
                  <c:v>40352</c:v>
                </c:pt>
                <c:pt idx="124">
                  <c:v>40353</c:v>
                </c:pt>
                <c:pt idx="125">
                  <c:v>40354</c:v>
                </c:pt>
                <c:pt idx="126">
                  <c:v>40357</c:v>
                </c:pt>
                <c:pt idx="127">
                  <c:v>40358</c:v>
                </c:pt>
                <c:pt idx="128">
                  <c:v>40359</c:v>
                </c:pt>
                <c:pt idx="129">
                  <c:v>40360</c:v>
                </c:pt>
                <c:pt idx="130">
                  <c:v>40361</c:v>
                </c:pt>
                <c:pt idx="131">
                  <c:v>40364</c:v>
                </c:pt>
                <c:pt idx="132">
                  <c:v>40365</c:v>
                </c:pt>
                <c:pt idx="133">
                  <c:v>40366</c:v>
                </c:pt>
                <c:pt idx="134">
                  <c:v>40367</c:v>
                </c:pt>
                <c:pt idx="135">
                  <c:v>40368</c:v>
                </c:pt>
                <c:pt idx="136">
                  <c:v>40371</c:v>
                </c:pt>
                <c:pt idx="137">
                  <c:v>40372</c:v>
                </c:pt>
                <c:pt idx="138">
                  <c:v>40373</c:v>
                </c:pt>
                <c:pt idx="139">
                  <c:v>40374</c:v>
                </c:pt>
                <c:pt idx="140">
                  <c:v>40375</c:v>
                </c:pt>
                <c:pt idx="141">
                  <c:v>40378</c:v>
                </c:pt>
                <c:pt idx="142">
                  <c:v>40379</c:v>
                </c:pt>
                <c:pt idx="143">
                  <c:v>40380</c:v>
                </c:pt>
                <c:pt idx="144">
                  <c:v>40381</c:v>
                </c:pt>
                <c:pt idx="145">
                  <c:v>40382</c:v>
                </c:pt>
                <c:pt idx="146">
                  <c:v>40385</c:v>
                </c:pt>
                <c:pt idx="147">
                  <c:v>40386</c:v>
                </c:pt>
                <c:pt idx="148">
                  <c:v>40387</c:v>
                </c:pt>
                <c:pt idx="149">
                  <c:v>40388</c:v>
                </c:pt>
                <c:pt idx="150">
                  <c:v>40389</c:v>
                </c:pt>
                <c:pt idx="151">
                  <c:v>40392</c:v>
                </c:pt>
                <c:pt idx="152">
                  <c:v>40393</c:v>
                </c:pt>
                <c:pt idx="153">
                  <c:v>40394</c:v>
                </c:pt>
                <c:pt idx="154">
                  <c:v>40395</c:v>
                </c:pt>
                <c:pt idx="155">
                  <c:v>40396</c:v>
                </c:pt>
                <c:pt idx="156">
                  <c:v>40399</c:v>
                </c:pt>
                <c:pt idx="157">
                  <c:v>40400</c:v>
                </c:pt>
                <c:pt idx="158">
                  <c:v>40401</c:v>
                </c:pt>
                <c:pt idx="159">
                  <c:v>40402</c:v>
                </c:pt>
                <c:pt idx="160">
                  <c:v>40403</c:v>
                </c:pt>
                <c:pt idx="161">
                  <c:v>40406</c:v>
                </c:pt>
                <c:pt idx="162">
                  <c:v>40407</c:v>
                </c:pt>
                <c:pt idx="163">
                  <c:v>40408</c:v>
                </c:pt>
                <c:pt idx="164">
                  <c:v>40409</c:v>
                </c:pt>
                <c:pt idx="165">
                  <c:v>40410</c:v>
                </c:pt>
                <c:pt idx="166">
                  <c:v>40413</c:v>
                </c:pt>
                <c:pt idx="167">
                  <c:v>40414</c:v>
                </c:pt>
                <c:pt idx="168">
                  <c:v>40415</c:v>
                </c:pt>
                <c:pt idx="169">
                  <c:v>40416</c:v>
                </c:pt>
                <c:pt idx="170">
                  <c:v>40417</c:v>
                </c:pt>
                <c:pt idx="171">
                  <c:v>40420</c:v>
                </c:pt>
                <c:pt idx="172">
                  <c:v>40421</c:v>
                </c:pt>
                <c:pt idx="173">
                  <c:v>40422</c:v>
                </c:pt>
                <c:pt idx="174">
                  <c:v>40423</c:v>
                </c:pt>
                <c:pt idx="175">
                  <c:v>40424</c:v>
                </c:pt>
                <c:pt idx="176">
                  <c:v>40427</c:v>
                </c:pt>
                <c:pt idx="177">
                  <c:v>40428</c:v>
                </c:pt>
                <c:pt idx="178">
                  <c:v>40429</c:v>
                </c:pt>
                <c:pt idx="179">
                  <c:v>40430</c:v>
                </c:pt>
                <c:pt idx="180">
                  <c:v>40431</c:v>
                </c:pt>
                <c:pt idx="181">
                  <c:v>40434</c:v>
                </c:pt>
                <c:pt idx="182">
                  <c:v>40435</c:v>
                </c:pt>
                <c:pt idx="183">
                  <c:v>40436</c:v>
                </c:pt>
                <c:pt idx="184">
                  <c:v>40437</c:v>
                </c:pt>
                <c:pt idx="185">
                  <c:v>40438</c:v>
                </c:pt>
                <c:pt idx="186">
                  <c:v>40441</c:v>
                </c:pt>
                <c:pt idx="187">
                  <c:v>40442</c:v>
                </c:pt>
                <c:pt idx="188">
                  <c:v>40443</c:v>
                </c:pt>
                <c:pt idx="189">
                  <c:v>40444</c:v>
                </c:pt>
                <c:pt idx="190">
                  <c:v>40445</c:v>
                </c:pt>
                <c:pt idx="191">
                  <c:v>40448</c:v>
                </c:pt>
                <c:pt idx="192">
                  <c:v>40449</c:v>
                </c:pt>
                <c:pt idx="193">
                  <c:v>40450</c:v>
                </c:pt>
                <c:pt idx="194">
                  <c:v>40451</c:v>
                </c:pt>
                <c:pt idx="195">
                  <c:v>40452</c:v>
                </c:pt>
                <c:pt idx="196">
                  <c:v>40455</c:v>
                </c:pt>
                <c:pt idx="197">
                  <c:v>40456</c:v>
                </c:pt>
                <c:pt idx="198">
                  <c:v>40457</c:v>
                </c:pt>
                <c:pt idx="199">
                  <c:v>40458</c:v>
                </c:pt>
                <c:pt idx="200">
                  <c:v>40459</c:v>
                </c:pt>
                <c:pt idx="201">
                  <c:v>40462</c:v>
                </c:pt>
                <c:pt idx="202">
                  <c:v>40463</c:v>
                </c:pt>
                <c:pt idx="203">
                  <c:v>40464</c:v>
                </c:pt>
                <c:pt idx="204">
                  <c:v>40465</c:v>
                </c:pt>
                <c:pt idx="205">
                  <c:v>40466</c:v>
                </c:pt>
                <c:pt idx="206">
                  <c:v>40469</c:v>
                </c:pt>
                <c:pt idx="207">
                  <c:v>40470</c:v>
                </c:pt>
                <c:pt idx="208">
                  <c:v>40471</c:v>
                </c:pt>
                <c:pt idx="209">
                  <c:v>40472</c:v>
                </c:pt>
                <c:pt idx="210">
                  <c:v>40473</c:v>
                </c:pt>
                <c:pt idx="211">
                  <c:v>40476</c:v>
                </c:pt>
                <c:pt idx="212">
                  <c:v>40477</c:v>
                </c:pt>
                <c:pt idx="213">
                  <c:v>40478</c:v>
                </c:pt>
                <c:pt idx="214">
                  <c:v>40479</c:v>
                </c:pt>
                <c:pt idx="215">
                  <c:v>40480</c:v>
                </c:pt>
                <c:pt idx="216">
                  <c:v>40483</c:v>
                </c:pt>
                <c:pt idx="217">
                  <c:v>40484</c:v>
                </c:pt>
                <c:pt idx="218">
                  <c:v>40485</c:v>
                </c:pt>
                <c:pt idx="219">
                  <c:v>40486</c:v>
                </c:pt>
                <c:pt idx="220">
                  <c:v>40487</c:v>
                </c:pt>
                <c:pt idx="221">
                  <c:v>40490</c:v>
                </c:pt>
                <c:pt idx="222">
                  <c:v>40491</c:v>
                </c:pt>
                <c:pt idx="223">
                  <c:v>40492</c:v>
                </c:pt>
                <c:pt idx="224">
                  <c:v>40493</c:v>
                </c:pt>
                <c:pt idx="225">
                  <c:v>40494</c:v>
                </c:pt>
                <c:pt idx="226">
                  <c:v>40497</c:v>
                </c:pt>
                <c:pt idx="227">
                  <c:v>40498</c:v>
                </c:pt>
                <c:pt idx="228">
                  <c:v>40499</c:v>
                </c:pt>
                <c:pt idx="229">
                  <c:v>40500</c:v>
                </c:pt>
                <c:pt idx="230">
                  <c:v>40501</c:v>
                </c:pt>
                <c:pt idx="231">
                  <c:v>40504</c:v>
                </c:pt>
                <c:pt idx="232">
                  <c:v>40505</c:v>
                </c:pt>
                <c:pt idx="233">
                  <c:v>40506</c:v>
                </c:pt>
                <c:pt idx="234">
                  <c:v>40507</c:v>
                </c:pt>
                <c:pt idx="235">
                  <c:v>40508</c:v>
                </c:pt>
                <c:pt idx="236">
                  <c:v>40511</c:v>
                </c:pt>
                <c:pt idx="237">
                  <c:v>40512</c:v>
                </c:pt>
                <c:pt idx="238">
                  <c:v>40513</c:v>
                </c:pt>
                <c:pt idx="239">
                  <c:v>40514</c:v>
                </c:pt>
                <c:pt idx="240">
                  <c:v>40515</c:v>
                </c:pt>
                <c:pt idx="241">
                  <c:v>40518</c:v>
                </c:pt>
                <c:pt idx="242">
                  <c:v>40519</c:v>
                </c:pt>
                <c:pt idx="243">
                  <c:v>40520</c:v>
                </c:pt>
                <c:pt idx="244">
                  <c:v>40521</c:v>
                </c:pt>
                <c:pt idx="245">
                  <c:v>40522</c:v>
                </c:pt>
                <c:pt idx="246">
                  <c:v>40525</c:v>
                </c:pt>
                <c:pt idx="247">
                  <c:v>40526</c:v>
                </c:pt>
                <c:pt idx="248">
                  <c:v>40527</c:v>
                </c:pt>
                <c:pt idx="249">
                  <c:v>40528</c:v>
                </c:pt>
                <c:pt idx="250">
                  <c:v>40529</c:v>
                </c:pt>
                <c:pt idx="251">
                  <c:v>40532</c:v>
                </c:pt>
                <c:pt idx="252">
                  <c:v>40533</c:v>
                </c:pt>
                <c:pt idx="253">
                  <c:v>40534</c:v>
                </c:pt>
                <c:pt idx="254">
                  <c:v>40535</c:v>
                </c:pt>
                <c:pt idx="255">
                  <c:v>40536</c:v>
                </c:pt>
                <c:pt idx="256">
                  <c:v>40539</c:v>
                </c:pt>
                <c:pt idx="257">
                  <c:v>40540</c:v>
                </c:pt>
                <c:pt idx="258">
                  <c:v>40541</c:v>
                </c:pt>
                <c:pt idx="259">
                  <c:v>40542</c:v>
                </c:pt>
                <c:pt idx="260">
                  <c:v>40543</c:v>
                </c:pt>
                <c:pt idx="261">
                  <c:v>40546</c:v>
                </c:pt>
                <c:pt idx="262">
                  <c:v>40547</c:v>
                </c:pt>
                <c:pt idx="263">
                  <c:v>40548</c:v>
                </c:pt>
                <c:pt idx="264">
                  <c:v>40549</c:v>
                </c:pt>
                <c:pt idx="265">
                  <c:v>40550</c:v>
                </c:pt>
                <c:pt idx="266">
                  <c:v>40553</c:v>
                </c:pt>
                <c:pt idx="267">
                  <c:v>40554</c:v>
                </c:pt>
                <c:pt idx="268">
                  <c:v>40555</c:v>
                </c:pt>
                <c:pt idx="269">
                  <c:v>40556</c:v>
                </c:pt>
                <c:pt idx="270">
                  <c:v>40557</c:v>
                </c:pt>
                <c:pt idx="271">
                  <c:v>40560</c:v>
                </c:pt>
                <c:pt idx="272">
                  <c:v>40561</c:v>
                </c:pt>
                <c:pt idx="273">
                  <c:v>40562</c:v>
                </c:pt>
                <c:pt idx="274">
                  <c:v>40563</c:v>
                </c:pt>
                <c:pt idx="275">
                  <c:v>40564</c:v>
                </c:pt>
                <c:pt idx="276">
                  <c:v>40567</c:v>
                </c:pt>
                <c:pt idx="277">
                  <c:v>40568</c:v>
                </c:pt>
                <c:pt idx="278">
                  <c:v>40569</c:v>
                </c:pt>
                <c:pt idx="279">
                  <c:v>40570</c:v>
                </c:pt>
                <c:pt idx="280">
                  <c:v>40571</c:v>
                </c:pt>
                <c:pt idx="281">
                  <c:v>40574</c:v>
                </c:pt>
                <c:pt idx="282">
                  <c:v>40575</c:v>
                </c:pt>
                <c:pt idx="283">
                  <c:v>40576</c:v>
                </c:pt>
                <c:pt idx="284">
                  <c:v>40577</c:v>
                </c:pt>
                <c:pt idx="285">
                  <c:v>40578</c:v>
                </c:pt>
                <c:pt idx="286">
                  <c:v>40581</c:v>
                </c:pt>
                <c:pt idx="287">
                  <c:v>40582</c:v>
                </c:pt>
                <c:pt idx="288">
                  <c:v>40583</c:v>
                </c:pt>
                <c:pt idx="289">
                  <c:v>40584</c:v>
                </c:pt>
                <c:pt idx="290">
                  <c:v>40585</c:v>
                </c:pt>
                <c:pt idx="291">
                  <c:v>40588</c:v>
                </c:pt>
                <c:pt idx="292">
                  <c:v>40589</c:v>
                </c:pt>
                <c:pt idx="293">
                  <c:v>40590</c:v>
                </c:pt>
                <c:pt idx="294">
                  <c:v>40591</c:v>
                </c:pt>
                <c:pt idx="295">
                  <c:v>40592</c:v>
                </c:pt>
                <c:pt idx="296">
                  <c:v>40595</c:v>
                </c:pt>
                <c:pt idx="297">
                  <c:v>40596</c:v>
                </c:pt>
                <c:pt idx="298">
                  <c:v>40597</c:v>
                </c:pt>
                <c:pt idx="299">
                  <c:v>40598</c:v>
                </c:pt>
                <c:pt idx="300">
                  <c:v>40599</c:v>
                </c:pt>
                <c:pt idx="301">
                  <c:v>40602</c:v>
                </c:pt>
                <c:pt idx="302">
                  <c:v>40603</c:v>
                </c:pt>
                <c:pt idx="303">
                  <c:v>40604</c:v>
                </c:pt>
                <c:pt idx="304">
                  <c:v>40605</c:v>
                </c:pt>
                <c:pt idx="305">
                  <c:v>40606</c:v>
                </c:pt>
                <c:pt idx="306">
                  <c:v>40609</c:v>
                </c:pt>
                <c:pt idx="307">
                  <c:v>40610</c:v>
                </c:pt>
                <c:pt idx="308">
                  <c:v>40611</c:v>
                </c:pt>
                <c:pt idx="309">
                  <c:v>40612</c:v>
                </c:pt>
                <c:pt idx="310">
                  <c:v>40613</c:v>
                </c:pt>
                <c:pt idx="311">
                  <c:v>40616</c:v>
                </c:pt>
                <c:pt idx="312">
                  <c:v>40617</c:v>
                </c:pt>
                <c:pt idx="313">
                  <c:v>40618</c:v>
                </c:pt>
                <c:pt idx="314">
                  <c:v>40619</c:v>
                </c:pt>
                <c:pt idx="315">
                  <c:v>40620</c:v>
                </c:pt>
                <c:pt idx="316">
                  <c:v>40623</c:v>
                </c:pt>
                <c:pt idx="317">
                  <c:v>40624</c:v>
                </c:pt>
                <c:pt idx="318">
                  <c:v>40625</c:v>
                </c:pt>
                <c:pt idx="319">
                  <c:v>40626</c:v>
                </c:pt>
                <c:pt idx="320">
                  <c:v>40627</c:v>
                </c:pt>
                <c:pt idx="321">
                  <c:v>40630</c:v>
                </c:pt>
                <c:pt idx="322">
                  <c:v>40631</c:v>
                </c:pt>
                <c:pt idx="323">
                  <c:v>40632</c:v>
                </c:pt>
                <c:pt idx="324">
                  <c:v>40633</c:v>
                </c:pt>
                <c:pt idx="325">
                  <c:v>40634</c:v>
                </c:pt>
                <c:pt idx="326">
                  <c:v>40637</c:v>
                </c:pt>
                <c:pt idx="327">
                  <c:v>40638</c:v>
                </c:pt>
                <c:pt idx="328">
                  <c:v>40639</c:v>
                </c:pt>
                <c:pt idx="329">
                  <c:v>40640</c:v>
                </c:pt>
                <c:pt idx="330">
                  <c:v>40641</c:v>
                </c:pt>
                <c:pt idx="331">
                  <c:v>40644</c:v>
                </c:pt>
                <c:pt idx="332">
                  <c:v>40645</c:v>
                </c:pt>
                <c:pt idx="333">
                  <c:v>40646</c:v>
                </c:pt>
                <c:pt idx="334">
                  <c:v>40647</c:v>
                </c:pt>
                <c:pt idx="335">
                  <c:v>40648</c:v>
                </c:pt>
                <c:pt idx="336">
                  <c:v>40651</c:v>
                </c:pt>
                <c:pt idx="337">
                  <c:v>40652</c:v>
                </c:pt>
                <c:pt idx="338">
                  <c:v>40653</c:v>
                </c:pt>
                <c:pt idx="339">
                  <c:v>40654</c:v>
                </c:pt>
                <c:pt idx="340">
                  <c:v>40658</c:v>
                </c:pt>
                <c:pt idx="341">
                  <c:v>40659</c:v>
                </c:pt>
                <c:pt idx="342">
                  <c:v>40660</c:v>
                </c:pt>
                <c:pt idx="343">
                  <c:v>40661</c:v>
                </c:pt>
                <c:pt idx="344">
                  <c:v>40662</c:v>
                </c:pt>
                <c:pt idx="345">
                  <c:v>40665</c:v>
                </c:pt>
                <c:pt idx="346">
                  <c:v>40666</c:v>
                </c:pt>
                <c:pt idx="347">
                  <c:v>40667</c:v>
                </c:pt>
                <c:pt idx="348">
                  <c:v>40668</c:v>
                </c:pt>
                <c:pt idx="349">
                  <c:v>40669</c:v>
                </c:pt>
                <c:pt idx="350">
                  <c:v>40672</c:v>
                </c:pt>
                <c:pt idx="351">
                  <c:v>40673</c:v>
                </c:pt>
                <c:pt idx="352">
                  <c:v>40674</c:v>
                </c:pt>
                <c:pt idx="353">
                  <c:v>40675</c:v>
                </c:pt>
                <c:pt idx="354">
                  <c:v>40676</c:v>
                </c:pt>
                <c:pt idx="355">
                  <c:v>40679</c:v>
                </c:pt>
                <c:pt idx="356">
                  <c:v>40680</c:v>
                </c:pt>
                <c:pt idx="357">
                  <c:v>40681</c:v>
                </c:pt>
                <c:pt idx="358">
                  <c:v>40682</c:v>
                </c:pt>
                <c:pt idx="359">
                  <c:v>40683</c:v>
                </c:pt>
                <c:pt idx="360">
                  <c:v>40686</c:v>
                </c:pt>
                <c:pt idx="361">
                  <c:v>40687</c:v>
                </c:pt>
                <c:pt idx="362">
                  <c:v>40688</c:v>
                </c:pt>
                <c:pt idx="363">
                  <c:v>40689</c:v>
                </c:pt>
                <c:pt idx="364">
                  <c:v>40690</c:v>
                </c:pt>
                <c:pt idx="365">
                  <c:v>40694</c:v>
                </c:pt>
                <c:pt idx="366">
                  <c:v>40695</c:v>
                </c:pt>
                <c:pt idx="367">
                  <c:v>40696</c:v>
                </c:pt>
                <c:pt idx="368">
                  <c:v>40697</c:v>
                </c:pt>
                <c:pt idx="369">
                  <c:v>40700</c:v>
                </c:pt>
                <c:pt idx="370">
                  <c:v>40701</c:v>
                </c:pt>
                <c:pt idx="371">
                  <c:v>40702</c:v>
                </c:pt>
                <c:pt idx="372">
                  <c:v>40703</c:v>
                </c:pt>
                <c:pt idx="373">
                  <c:v>40704</c:v>
                </c:pt>
                <c:pt idx="374">
                  <c:v>40707</c:v>
                </c:pt>
                <c:pt idx="375">
                  <c:v>40708</c:v>
                </c:pt>
                <c:pt idx="376">
                  <c:v>40709</c:v>
                </c:pt>
                <c:pt idx="377">
                  <c:v>40710</c:v>
                </c:pt>
                <c:pt idx="378">
                  <c:v>40711</c:v>
                </c:pt>
                <c:pt idx="379">
                  <c:v>40714</c:v>
                </c:pt>
                <c:pt idx="380">
                  <c:v>40715</c:v>
                </c:pt>
                <c:pt idx="381">
                  <c:v>40716</c:v>
                </c:pt>
                <c:pt idx="382">
                  <c:v>40717</c:v>
                </c:pt>
                <c:pt idx="383">
                  <c:v>40718</c:v>
                </c:pt>
                <c:pt idx="384">
                  <c:v>40721</c:v>
                </c:pt>
                <c:pt idx="385">
                  <c:v>40722</c:v>
                </c:pt>
                <c:pt idx="386">
                  <c:v>40723</c:v>
                </c:pt>
                <c:pt idx="387">
                  <c:v>40724</c:v>
                </c:pt>
                <c:pt idx="388">
                  <c:v>40725</c:v>
                </c:pt>
                <c:pt idx="389">
                  <c:v>40728</c:v>
                </c:pt>
                <c:pt idx="390">
                  <c:v>40729</c:v>
                </c:pt>
                <c:pt idx="391">
                  <c:v>40730</c:v>
                </c:pt>
                <c:pt idx="392">
                  <c:v>40731</c:v>
                </c:pt>
                <c:pt idx="393">
                  <c:v>40732</c:v>
                </c:pt>
                <c:pt idx="394">
                  <c:v>40735</c:v>
                </c:pt>
                <c:pt idx="395">
                  <c:v>40736</c:v>
                </c:pt>
                <c:pt idx="396">
                  <c:v>40737</c:v>
                </c:pt>
                <c:pt idx="397">
                  <c:v>40738</c:v>
                </c:pt>
                <c:pt idx="398">
                  <c:v>40739</c:v>
                </c:pt>
                <c:pt idx="399">
                  <c:v>40742</c:v>
                </c:pt>
                <c:pt idx="400">
                  <c:v>40743</c:v>
                </c:pt>
                <c:pt idx="401">
                  <c:v>40744</c:v>
                </c:pt>
                <c:pt idx="402">
                  <c:v>40745</c:v>
                </c:pt>
                <c:pt idx="403">
                  <c:v>40746</c:v>
                </c:pt>
                <c:pt idx="404">
                  <c:v>40749</c:v>
                </c:pt>
                <c:pt idx="405">
                  <c:v>40750</c:v>
                </c:pt>
                <c:pt idx="406">
                  <c:v>40751</c:v>
                </c:pt>
                <c:pt idx="407">
                  <c:v>40752</c:v>
                </c:pt>
                <c:pt idx="408">
                  <c:v>40753</c:v>
                </c:pt>
                <c:pt idx="409">
                  <c:v>40756</c:v>
                </c:pt>
                <c:pt idx="410">
                  <c:v>40757</c:v>
                </c:pt>
                <c:pt idx="411">
                  <c:v>40758</c:v>
                </c:pt>
                <c:pt idx="412">
                  <c:v>40759</c:v>
                </c:pt>
                <c:pt idx="413">
                  <c:v>40760</c:v>
                </c:pt>
                <c:pt idx="414">
                  <c:v>40763</c:v>
                </c:pt>
                <c:pt idx="415">
                  <c:v>40764</c:v>
                </c:pt>
                <c:pt idx="416">
                  <c:v>40765</c:v>
                </c:pt>
                <c:pt idx="417">
                  <c:v>40766</c:v>
                </c:pt>
                <c:pt idx="418">
                  <c:v>40767</c:v>
                </c:pt>
                <c:pt idx="419">
                  <c:v>40770</c:v>
                </c:pt>
                <c:pt idx="420">
                  <c:v>40771</c:v>
                </c:pt>
                <c:pt idx="421">
                  <c:v>40772</c:v>
                </c:pt>
                <c:pt idx="422">
                  <c:v>40773</c:v>
                </c:pt>
                <c:pt idx="423">
                  <c:v>40774</c:v>
                </c:pt>
                <c:pt idx="424">
                  <c:v>40777</c:v>
                </c:pt>
                <c:pt idx="425">
                  <c:v>40778</c:v>
                </c:pt>
                <c:pt idx="426">
                  <c:v>40779</c:v>
                </c:pt>
                <c:pt idx="427">
                  <c:v>40780</c:v>
                </c:pt>
                <c:pt idx="428">
                  <c:v>40781</c:v>
                </c:pt>
                <c:pt idx="429">
                  <c:v>40784</c:v>
                </c:pt>
                <c:pt idx="430">
                  <c:v>40785</c:v>
                </c:pt>
                <c:pt idx="431">
                  <c:v>40786</c:v>
                </c:pt>
                <c:pt idx="432">
                  <c:v>40787</c:v>
                </c:pt>
                <c:pt idx="433">
                  <c:v>40788</c:v>
                </c:pt>
                <c:pt idx="434">
                  <c:v>40791</c:v>
                </c:pt>
                <c:pt idx="435">
                  <c:v>40792</c:v>
                </c:pt>
                <c:pt idx="436">
                  <c:v>40793</c:v>
                </c:pt>
                <c:pt idx="437">
                  <c:v>40794</c:v>
                </c:pt>
                <c:pt idx="438">
                  <c:v>40795</c:v>
                </c:pt>
                <c:pt idx="439">
                  <c:v>40798</c:v>
                </c:pt>
                <c:pt idx="440">
                  <c:v>40799</c:v>
                </c:pt>
                <c:pt idx="441">
                  <c:v>40800</c:v>
                </c:pt>
                <c:pt idx="442">
                  <c:v>40801</c:v>
                </c:pt>
                <c:pt idx="443">
                  <c:v>40802</c:v>
                </c:pt>
                <c:pt idx="444">
                  <c:v>40805</c:v>
                </c:pt>
                <c:pt idx="445">
                  <c:v>40806</c:v>
                </c:pt>
                <c:pt idx="446">
                  <c:v>40807</c:v>
                </c:pt>
                <c:pt idx="447">
                  <c:v>40808</c:v>
                </c:pt>
                <c:pt idx="448">
                  <c:v>40809</c:v>
                </c:pt>
                <c:pt idx="449">
                  <c:v>40812</c:v>
                </c:pt>
                <c:pt idx="450">
                  <c:v>40813</c:v>
                </c:pt>
                <c:pt idx="451">
                  <c:v>40814</c:v>
                </c:pt>
                <c:pt idx="452">
                  <c:v>40815</c:v>
                </c:pt>
                <c:pt idx="453">
                  <c:v>40816</c:v>
                </c:pt>
                <c:pt idx="454">
                  <c:v>40819</c:v>
                </c:pt>
                <c:pt idx="455">
                  <c:v>40820</c:v>
                </c:pt>
                <c:pt idx="456">
                  <c:v>40821</c:v>
                </c:pt>
                <c:pt idx="457">
                  <c:v>40822</c:v>
                </c:pt>
                <c:pt idx="458">
                  <c:v>40823</c:v>
                </c:pt>
                <c:pt idx="459">
                  <c:v>40826</c:v>
                </c:pt>
                <c:pt idx="460">
                  <c:v>40827</c:v>
                </c:pt>
                <c:pt idx="461">
                  <c:v>40828</c:v>
                </c:pt>
                <c:pt idx="462">
                  <c:v>40829</c:v>
                </c:pt>
                <c:pt idx="463">
                  <c:v>40830</c:v>
                </c:pt>
                <c:pt idx="464">
                  <c:v>40833</c:v>
                </c:pt>
                <c:pt idx="465">
                  <c:v>40834</c:v>
                </c:pt>
                <c:pt idx="466">
                  <c:v>40835</c:v>
                </c:pt>
                <c:pt idx="467">
                  <c:v>40836</c:v>
                </c:pt>
                <c:pt idx="468">
                  <c:v>40837</c:v>
                </c:pt>
                <c:pt idx="469">
                  <c:v>40840</c:v>
                </c:pt>
                <c:pt idx="470">
                  <c:v>40841</c:v>
                </c:pt>
                <c:pt idx="471">
                  <c:v>40842</c:v>
                </c:pt>
                <c:pt idx="472">
                  <c:v>40843</c:v>
                </c:pt>
                <c:pt idx="473">
                  <c:v>40844</c:v>
                </c:pt>
                <c:pt idx="474">
                  <c:v>40847</c:v>
                </c:pt>
                <c:pt idx="475">
                  <c:v>40848</c:v>
                </c:pt>
                <c:pt idx="476">
                  <c:v>40849</c:v>
                </c:pt>
                <c:pt idx="477">
                  <c:v>40850</c:v>
                </c:pt>
                <c:pt idx="478">
                  <c:v>40851</c:v>
                </c:pt>
                <c:pt idx="479">
                  <c:v>40854</c:v>
                </c:pt>
                <c:pt idx="480">
                  <c:v>40855</c:v>
                </c:pt>
                <c:pt idx="481">
                  <c:v>40856</c:v>
                </c:pt>
                <c:pt idx="482">
                  <c:v>40857</c:v>
                </c:pt>
                <c:pt idx="483">
                  <c:v>40858</c:v>
                </c:pt>
                <c:pt idx="484">
                  <c:v>40861</c:v>
                </c:pt>
                <c:pt idx="485">
                  <c:v>40862</c:v>
                </c:pt>
                <c:pt idx="486">
                  <c:v>40863</c:v>
                </c:pt>
                <c:pt idx="487">
                  <c:v>40864</c:v>
                </c:pt>
                <c:pt idx="488">
                  <c:v>40865</c:v>
                </c:pt>
                <c:pt idx="489">
                  <c:v>40868</c:v>
                </c:pt>
                <c:pt idx="490">
                  <c:v>40869</c:v>
                </c:pt>
                <c:pt idx="491">
                  <c:v>40870</c:v>
                </c:pt>
                <c:pt idx="492">
                  <c:v>40872</c:v>
                </c:pt>
                <c:pt idx="493">
                  <c:v>40875</c:v>
                </c:pt>
                <c:pt idx="494">
                  <c:v>40876</c:v>
                </c:pt>
                <c:pt idx="495">
                  <c:v>40877</c:v>
                </c:pt>
                <c:pt idx="496">
                  <c:v>40878</c:v>
                </c:pt>
                <c:pt idx="497">
                  <c:v>40879</c:v>
                </c:pt>
                <c:pt idx="498">
                  <c:v>40882</c:v>
                </c:pt>
                <c:pt idx="499">
                  <c:v>40883</c:v>
                </c:pt>
                <c:pt idx="500">
                  <c:v>40884</c:v>
                </c:pt>
                <c:pt idx="501">
                  <c:v>40885</c:v>
                </c:pt>
                <c:pt idx="502">
                  <c:v>40886</c:v>
                </c:pt>
                <c:pt idx="503">
                  <c:v>40889</c:v>
                </c:pt>
                <c:pt idx="504">
                  <c:v>40890</c:v>
                </c:pt>
                <c:pt idx="505">
                  <c:v>40891</c:v>
                </c:pt>
                <c:pt idx="506">
                  <c:v>40892</c:v>
                </c:pt>
                <c:pt idx="507">
                  <c:v>40893</c:v>
                </c:pt>
                <c:pt idx="508">
                  <c:v>40896</c:v>
                </c:pt>
                <c:pt idx="509">
                  <c:v>40897</c:v>
                </c:pt>
                <c:pt idx="510">
                  <c:v>40898</c:v>
                </c:pt>
                <c:pt idx="511">
                  <c:v>40899</c:v>
                </c:pt>
                <c:pt idx="512">
                  <c:v>40900</c:v>
                </c:pt>
                <c:pt idx="513">
                  <c:v>40904</c:v>
                </c:pt>
                <c:pt idx="514">
                  <c:v>40905</c:v>
                </c:pt>
                <c:pt idx="515">
                  <c:v>40906</c:v>
                </c:pt>
                <c:pt idx="516">
                  <c:v>40907</c:v>
                </c:pt>
                <c:pt idx="517">
                  <c:v>40911</c:v>
                </c:pt>
                <c:pt idx="518">
                  <c:v>40912</c:v>
                </c:pt>
                <c:pt idx="519">
                  <c:v>40913</c:v>
                </c:pt>
                <c:pt idx="520">
                  <c:v>40914</c:v>
                </c:pt>
                <c:pt idx="521">
                  <c:v>40917</c:v>
                </c:pt>
                <c:pt idx="522">
                  <c:v>40918</c:v>
                </c:pt>
                <c:pt idx="523">
                  <c:v>40919</c:v>
                </c:pt>
                <c:pt idx="524">
                  <c:v>40920</c:v>
                </c:pt>
                <c:pt idx="525">
                  <c:v>40921</c:v>
                </c:pt>
                <c:pt idx="526">
                  <c:v>40925</c:v>
                </c:pt>
                <c:pt idx="527">
                  <c:v>40926</c:v>
                </c:pt>
                <c:pt idx="528">
                  <c:v>40927</c:v>
                </c:pt>
                <c:pt idx="529">
                  <c:v>40928</c:v>
                </c:pt>
                <c:pt idx="530">
                  <c:v>40931</c:v>
                </c:pt>
                <c:pt idx="531">
                  <c:v>40932</c:v>
                </c:pt>
                <c:pt idx="532">
                  <c:v>40933</c:v>
                </c:pt>
                <c:pt idx="533">
                  <c:v>40934</c:v>
                </c:pt>
                <c:pt idx="534">
                  <c:v>40935</c:v>
                </c:pt>
                <c:pt idx="535">
                  <c:v>40938</c:v>
                </c:pt>
                <c:pt idx="536">
                  <c:v>40939</c:v>
                </c:pt>
                <c:pt idx="537">
                  <c:v>40940</c:v>
                </c:pt>
                <c:pt idx="538">
                  <c:v>40941</c:v>
                </c:pt>
                <c:pt idx="539">
                  <c:v>40942</c:v>
                </c:pt>
                <c:pt idx="540">
                  <c:v>40945</c:v>
                </c:pt>
                <c:pt idx="541">
                  <c:v>40946</c:v>
                </c:pt>
                <c:pt idx="542">
                  <c:v>40947</c:v>
                </c:pt>
                <c:pt idx="543">
                  <c:v>40948</c:v>
                </c:pt>
                <c:pt idx="544">
                  <c:v>40949</c:v>
                </c:pt>
                <c:pt idx="545">
                  <c:v>40952</c:v>
                </c:pt>
                <c:pt idx="546">
                  <c:v>40953</c:v>
                </c:pt>
                <c:pt idx="547">
                  <c:v>40954</c:v>
                </c:pt>
                <c:pt idx="548">
                  <c:v>40955</c:v>
                </c:pt>
                <c:pt idx="549">
                  <c:v>40956</c:v>
                </c:pt>
                <c:pt idx="550">
                  <c:v>40960</c:v>
                </c:pt>
                <c:pt idx="551">
                  <c:v>40961</c:v>
                </c:pt>
                <c:pt idx="552">
                  <c:v>40962</c:v>
                </c:pt>
                <c:pt idx="553">
                  <c:v>40963</c:v>
                </c:pt>
                <c:pt idx="554">
                  <c:v>40966</c:v>
                </c:pt>
                <c:pt idx="555">
                  <c:v>40967</c:v>
                </c:pt>
                <c:pt idx="556">
                  <c:v>40968</c:v>
                </c:pt>
                <c:pt idx="557">
                  <c:v>40969</c:v>
                </c:pt>
                <c:pt idx="558">
                  <c:v>40970</c:v>
                </c:pt>
                <c:pt idx="559">
                  <c:v>40973</c:v>
                </c:pt>
                <c:pt idx="560">
                  <c:v>40974</c:v>
                </c:pt>
                <c:pt idx="561">
                  <c:v>40975</c:v>
                </c:pt>
                <c:pt idx="562">
                  <c:v>40976</c:v>
                </c:pt>
                <c:pt idx="563">
                  <c:v>40977</c:v>
                </c:pt>
                <c:pt idx="564">
                  <c:v>40980</c:v>
                </c:pt>
                <c:pt idx="565">
                  <c:v>40981</c:v>
                </c:pt>
                <c:pt idx="566">
                  <c:v>40982</c:v>
                </c:pt>
                <c:pt idx="567">
                  <c:v>40983</c:v>
                </c:pt>
                <c:pt idx="568">
                  <c:v>40984</c:v>
                </c:pt>
                <c:pt idx="569">
                  <c:v>40987</c:v>
                </c:pt>
                <c:pt idx="570">
                  <c:v>40988</c:v>
                </c:pt>
                <c:pt idx="571">
                  <c:v>40989</c:v>
                </c:pt>
                <c:pt idx="572">
                  <c:v>40990</c:v>
                </c:pt>
                <c:pt idx="573">
                  <c:v>40991</c:v>
                </c:pt>
                <c:pt idx="574">
                  <c:v>40994</c:v>
                </c:pt>
                <c:pt idx="575">
                  <c:v>40995</c:v>
                </c:pt>
                <c:pt idx="576">
                  <c:v>40996</c:v>
                </c:pt>
                <c:pt idx="577">
                  <c:v>40997</c:v>
                </c:pt>
                <c:pt idx="578">
                  <c:v>40998</c:v>
                </c:pt>
                <c:pt idx="579">
                  <c:v>41001</c:v>
                </c:pt>
                <c:pt idx="580">
                  <c:v>41002</c:v>
                </c:pt>
                <c:pt idx="581">
                  <c:v>41003</c:v>
                </c:pt>
                <c:pt idx="582">
                  <c:v>41004</c:v>
                </c:pt>
                <c:pt idx="583">
                  <c:v>41005</c:v>
                </c:pt>
                <c:pt idx="584">
                  <c:v>41008</c:v>
                </c:pt>
                <c:pt idx="585">
                  <c:v>41009</c:v>
                </c:pt>
                <c:pt idx="586">
                  <c:v>41010</c:v>
                </c:pt>
                <c:pt idx="587">
                  <c:v>41011</c:v>
                </c:pt>
                <c:pt idx="588">
                  <c:v>41012</c:v>
                </c:pt>
                <c:pt idx="589">
                  <c:v>41015</c:v>
                </c:pt>
                <c:pt idx="590">
                  <c:v>41016</c:v>
                </c:pt>
                <c:pt idx="591">
                  <c:v>41017</c:v>
                </c:pt>
                <c:pt idx="592">
                  <c:v>41018</c:v>
                </c:pt>
                <c:pt idx="593">
                  <c:v>41019</c:v>
                </c:pt>
                <c:pt idx="594">
                  <c:v>41022</c:v>
                </c:pt>
                <c:pt idx="595">
                  <c:v>41023</c:v>
                </c:pt>
                <c:pt idx="596">
                  <c:v>41024</c:v>
                </c:pt>
                <c:pt idx="597">
                  <c:v>41025</c:v>
                </c:pt>
                <c:pt idx="598">
                  <c:v>41026</c:v>
                </c:pt>
                <c:pt idx="599">
                  <c:v>41029</c:v>
                </c:pt>
                <c:pt idx="600">
                  <c:v>41030</c:v>
                </c:pt>
                <c:pt idx="601">
                  <c:v>41031</c:v>
                </c:pt>
                <c:pt idx="602">
                  <c:v>41032</c:v>
                </c:pt>
                <c:pt idx="603">
                  <c:v>41033</c:v>
                </c:pt>
                <c:pt idx="604">
                  <c:v>41036</c:v>
                </c:pt>
                <c:pt idx="605">
                  <c:v>41037</c:v>
                </c:pt>
                <c:pt idx="606">
                  <c:v>41038</c:v>
                </c:pt>
                <c:pt idx="607">
                  <c:v>41039</c:v>
                </c:pt>
                <c:pt idx="608">
                  <c:v>41040</c:v>
                </c:pt>
                <c:pt idx="609">
                  <c:v>41043</c:v>
                </c:pt>
                <c:pt idx="610">
                  <c:v>41044</c:v>
                </c:pt>
                <c:pt idx="611">
                  <c:v>41045</c:v>
                </c:pt>
                <c:pt idx="612">
                  <c:v>41046</c:v>
                </c:pt>
                <c:pt idx="613">
                  <c:v>41047</c:v>
                </c:pt>
                <c:pt idx="614">
                  <c:v>41050</c:v>
                </c:pt>
                <c:pt idx="615">
                  <c:v>41051</c:v>
                </c:pt>
                <c:pt idx="616">
                  <c:v>41052</c:v>
                </c:pt>
                <c:pt idx="617">
                  <c:v>41053</c:v>
                </c:pt>
                <c:pt idx="618">
                  <c:v>41054</c:v>
                </c:pt>
                <c:pt idx="619">
                  <c:v>41058</c:v>
                </c:pt>
                <c:pt idx="620">
                  <c:v>41059</c:v>
                </c:pt>
                <c:pt idx="621">
                  <c:v>41060</c:v>
                </c:pt>
                <c:pt idx="622">
                  <c:v>41061</c:v>
                </c:pt>
                <c:pt idx="623">
                  <c:v>41064</c:v>
                </c:pt>
                <c:pt idx="624">
                  <c:v>41065</c:v>
                </c:pt>
                <c:pt idx="625">
                  <c:v>41066</c:v>
                </c:pt>
                <c:pt idx="626">
                  <c:v>41067</c:v>
                </c:pt>
                <c:pt idx="627">
                  <c:v>41068</c:v>
                </c:pt>
                <c:pt idx="628">
                  <c:v>41071</c:v>
                </c:pt>
                <c:pt idx="629">
                  <c:v>41072</c:v>
                </c:pt>
                <c:pt idx="630">
                  <c:v>41073</c:v>
                </c:pt>
                <c:pt idx="631">
                  <c:v>41074</c:v>
                </c:pt>
                <c:pt idx="632">
                  <c:v>41075</c:v>
                </c:pt>
                <c:pt idx="633">
                  <c:v>41078</c:v>
                </c:pt>
                <c:pt idx="634">
                  <c:v>41079</c:v>
                </c:pt>
                <c:pt idx="635">
                  <c:v>41080</c:v>
                </c:pt>
                <c:pt idx="636">
                  <c:v>41081</c:v>
                </c:pt>
                <c:pt idx="637">
                  <c:v>41082</c:v>
                </c:pt>
                <c:pt idx="638">
                  <c:v>41085</c:v>
                </c:pt>
                <c:pt idx="639">
                  <c:v>41086</c:v>
                </c:pt>
                <c:pt idx="640">
                  <c:v>41087</c:v>
                </c:pt>
                <c:pt idx="641">
                  <c:v>41088</c:v>
                </c:pt>
                <c:pt idx="642">
                  <c:v>41089</c:v>
                </c:pt>
                <c:pt idx="643">
                  <c:v>41092</c:v>
                </c:pt>
                <c:pt idx="644">
                  <c:v>41093</c:v>
                </c:pt>
                <c:pt idx="645">
                  <c:v>41094</c:v>
                </c:pt>
                <c:pt idx="646">
                  <c:v>41095</c:v>
                </c:pt>
                <c:pt idx="647">
                  <c:v>41096</c:v>
                </c:pt>
                <c:pt idx="648">
                  <c:v>41099</c:v>
                </c:pt>
                <c:pt idx="649">
                  <c:v>41100</c:v>
                </c:pt>
                <c:pt idx="650">
                  <c:v>41101</c:v>
                </c:pt>
                <c:pt idx="651">
                  <c:v>41102</c:v>
                </c:pt>
                <c:pt idx="652">
                  <c:v>41103</c:v>
                </c:pt>
                <c:pt idx="653">
                  <c:v>41106</c:v>
                </c:pt>
                <c:pt idx="654">
                  <c:v>41107</c:v>
                </c:pt>
                <c:pt idx="655">
                  <c:v>41108</c:v>
                </c:pt>
                <c:pt idx="656">
                  <c:v>41109</c:v>
                </c:pt>
                <c:pt idx="657">
                  <c:v>41110</c:v>
                </c:pt>
                <c:pt idx="658">
                  <c:v>41113</c:v>
                </c:pt>
                <c:pt idx="659">
                  <c:v>41114</c:v>
                </c:pt>
                <c:pt idx="660">
                  <c:v>41115</c:v>
                </c:pt>
                <c:pt idx="661">
                  <c:v>41116</c:v>
                </c:pt>
                <c:pt idx="662">
                  <c:v>41117</c:v>
                </c:pt>
                <c:pt idx="663">
                  <c:v>41120</c:v>
                </c:pt>
                <c:pt idx="664">
                  <c:v>41121</c:v>
                </c:pt>
                <c:pt idx="665">
                  <c:v>41122</c:v>
                </c:pt>
                <c:pt idx="666">
                  <c:v>41123</c:v>
                </c:pt>
                <c:pt idx="667">
                  <c:v>41124</c:v>
                </c:pt>
                <c:pt idx="668">
                  <c:v>41127</c:v>
                </c:pt>
                <c:pt idx="669">
                  <c:v>41128</c:v>
                </c:pt>
                <c:pt idx="670">
                  <c:v>41129</c:v>
                </c:pt>
                <c:pt idx="671">
                  <c:v>41130</c:v>
                </c:pt>
                <c:pt idx="672">
                  <c:v>41131</c:v>
                </c:pt>
                <c:pt idx="673">
                  <c:v>41134</c:v>
                </c:pt>
                <c:pt idx="674">
                  <c:v>41135</c:v>
                </c:pt>
                <c:pt idx="675">
                  <c:v>41136</c:v>
                </c:pt>
                <c:pt idx="676">
                  <c:v>41137</c:v>
                </c:pt>
                <c:pt idx="677">
                  <c:v>41138</c:v>
                </c:pt>
                <c:pt idx="678">
                  <c:v>41141</c:v>
                </c:pt>
                <c:pt idx="679">
                  <c:v>41142</c:v>
                </c:pt>
                <c:pt idx="680">
                  <c:v>41143</c:v>
                </c:pt>
                <c:pt idx="681">
                  <c:v>41144</c:v>
                </c:pt>
                <c:pt idx="682">
                  <c:v>41145</c:v>
                </c:pt>
                <c:pt idx="683">
                  <c:v>41148</c:v>
                </c:pt>
                <c:pt idx="684">
                  <c:v>41149</c:v>
                </c:pt>
                <c:pt idx="685">
                  <c:v>41150</c:v>
                </c:pt>
                <c:pt idx="686">
                  <c:v>41151</c:v>
                </c:pt>
                <c:pt idx="687">
                  <c:v>41152</c:v>
                </c:pt>
                <c:pt idx="688">
                  <c:v>41156</c:v>
                </c:pt>
                <c:pt idx="689">
                  <c:v>41157</c:v>
                </c:pt>
                <c:pt idx="690">
                  <c:v>41158</c:v>
                </c:pt>
                <c:pt idx="691">
                  <c:v>41159</c:v>
                </c:pt>
                <c:pt idx="692">
                  <c:v>41162</c:v>
                </c:pt>
                <c:pt idx="693">
                  <c:v>41163</c:v>
                </c:pt>
                <c:pt idx="694">
                  <c:v>41164</c:v>
                </c:pt>
                <c:pt idx="695">
                  <c:v>41165</c:v>
                </c:pt>
                <c:pt idx="696">
                  <c:v>41166</c:v>
                </c:pt>
                <c:pt idx="697">
                  <c:v>41169</c:v>
                </c:pt>
                <c:pt idx="698">
                  <c:v>41170</c:v>
                </c:pt>
                <c:pt idx="699">
                  <c:v>41171</c:v>
                </c:pt>
                <c:pt idx="700">
                  <c:v>41172</c:v>
                </c:pt>
                <c:pt idx="701">
                  <c:v>41173</c:v>
                </c:pt>
                <c:pt idx="702">
                  <c:v>41176</c:v>
                </c:pt>
                <c:pt idx="703">
                  <c:v>41177</c:v>
                </c:pt>
                <c:pt idx="704">
                  <c:v>41178</c:v>
                </c:pt>
                <c:pt idx="705">
                  <c:v>41179</c:v>
                </c:pt>
                <c:pt idx="706">
                  <c:v>41180</c:v>
                </c:pt>
                <c:pt idx="707">
                  <c:v>41183</c:v>
                </c:pt>
                <c:pt idx="708">
                  <c:v>41184</c:v>
                </c:pt>
                <c:pt idx="709">
                  <c:v>41185</c:v>
                </c:pt>
                <c:pt idx="710">
                  <c:v>41186</c:v>
                </c:pt>
                <c:pt idx="711">
                  <c:v>41187</c:v>
                </c:pt>
                <c:pt idx="712">
                  <c:v>41190</c:v>
                </c:pt>
                <c:pt idx="713">
                  <c:v>41191</c:v>
                </c:pt>
                <c:pt idx="714">
                  <c:v>41192</c:v>
                </c:pt>
                <c:pt idx="715">
                  <c:v>41193</c:v>
                </c:pt>
                <c:pt idx="716">
                  <c:v>41194</c:v>
                </c:pt>
                <c:pt idx="717">
                  <c:v>41197</c:v>
                </c:pt>
                <c:pt idx="718">
                  <c:v>41198</c:v>
                </c:pt>
                <c:pt idx="719">
                  <c:v>41199</c:v>
                </c:pt>
                <c:pt idx="720">
                  <c:v>41200</c:v>
                </c:pt>
                <c:pt idx="721">
                  <c:v>41201</c:v>
                </c:pt>
                <c:pt idx="722">
                  <c:v>41204</c:v>
                </c:pt>
                <c:pt idx="723">
                  <c:v>41205</c:v>
                </c:pt>
                <c:pt idx="724">
                  <c:v>41206</c:v>
                </c:pt>
                <c:pt idx="725">
                  <c:v>41207</c:v>
                </c:pt>
                <c:pt idx="726">
                  <c:v>41208</c:v>
                </c:pt>
                <c:pt idx="727">
                  <c:v>41211</c:v>
                </c:pt>
                <c:pt idx="728">
                  <c:v>41212</c:v>
                </c:pt>
                <c:pt idx="729">
                  <c:v>41213</c:v>
                </c:pt>
                <c:pt idx="730">
                  <c:v>41214</c:v>
                </c:pt>
                <c:pt idx="731">
                  <c:v>41215</c:v>
                </c:pt>
                <c:pt idx="732">
                  <c:v>41218</c:v>
                </c:pt>
                <c:pt idx="733">
                  <c:v>41219</c:v>
                </c:pt>
                <c:pt idx="734">
                  <c:v>41220</c:v>
                </c:pt>
                <c:pt idx="735">
                  <c:v>41221</c:v>
                </c:pt>
                <c:pt idx="736">
                  <c:v>41222</c:v>
                </c:pt>
                <c:pt idx="737">
                  <c:v>41225</c:v>
                </c:pt>
                <c:pt idx="738">
                  <c:v>41226</c:v>
                </c:pt>
                <c:pt idx="739">
                  <c:v>41227</c:v>
                </c:pt>
                <c:pt idx="740">
                  <c:v>41228</c:v>
                </c:pt>
                <c:pt idx="741">
                  <c:v>41229</c:v>
                </c:pt>
                <c:pt idx="742">
                  <c:v>41232</c:v>
                </c:pt>
                <c:pt idx="743">
                  <c:v>41233</c:v>
                </c:pt>
                <c:pt idx="744">
                  <c:v>41234</c:v>
                </c:pt>
                <c:pt idx="745">
                  <c:v>41236</c:v>
                </c:pt>
                <c:pt idx="746">
                  <c:v>41239</c:v>
                </c:pt>
                <c:pt idx="747">
                  <c:v>41240</c:v>
                </c:pt>
                <c:pt idx="748">
                  <c:v>41241</c:v>
                </c:pt>
                <c:pt idx="749">
                  <c:v>41242</c:v>
                </c:pt>
                <c:pt idx="750">
                  <c:v>41243</c:v>
                </c:pt>
                <c:pt idx="751">
                  <c:v>41246</c:v>
                </c:pt>
                <c:pt idx="752">
                  <c:v>41247</c:v>
                </c:pt>
                <c:pt idx="753">
                  <c:v>41248</c:v>
                </c:pt>
                <c:pt idx="754">
                  <c:v>41249</c:v>
                </c:pt>
                <c:pt idx="755">
                  <c:v>41250</c:v>
                </c:pt>
                <c:pt idx="756">
                  <c:v>41253</c:v>
                </c:pt>
                <c:pt idx="757">
                  <c:v>41254</c:v>
                </c:pt>
                <c:pt idx="758">
                  <c:v>41255</c:v>
                </c:pt>
                <c:pt idx="759">
                  <c:v>41256</c:v>
                </c:pt>
                <c:pt idx="760">
                  <c:v>41257</c:v>
                </c:pt>
                <c:pt idx="761">
                  <c:v>41260</c:v>
                </c:pt>
                <c:pt idx="762">
                  <c:v>41261</c:v>
                </c:pt>
                <c:pt idx="763">
                  <c:v>41262</c:v>
                </c:pt>
                <c:pt idx="764">
                  <c:v>41263</c:v>
                </c:pt>
                <c:pt idx="765">
                  <c:v>41264</c:v>
                </c:pt>
                <c:pt idx="766">
                  <c:v>41267</c:v>
                </c:pt>
                <c:pt idx="767">
                  <c:v>41268</c:v>
                </c:pt>
                <c:pt idx="768">
                  <c:v>41269</c:v>
                </c:pt>
                <c:pt idx="769">
                  <c:v>41270</c:v>
                </c:pt>
                <c:pt idx="770">
                  <c:v>41271</c:v>
                </c:pt>
                <c:pt idx="771">
                  <c:v>41274</c:v>
                </c:pt>
                <c:pt idx="772">
                  <c:v>41275</c:v>
                </c:pt>
                <c:pt idx="773">
                  <c:v>41276</c:v>
                </c:pt>
                <c:pt idx="774">
                  <c:v>41277</c:v>
                </c:pt>
                <c:pt idx="775">
                  <c:v>41278</c:v>
                </c:pt>
                <c:pt idx="776">
                  <c:v>41281</c:v>
                </c:pt>
                <c:pt idx="777">
                  <c:v>41282</c:v>
                </c:pt>
                <c:pt idx="778">
                  <c:v>41283</c:v>
                </c:pt>
                <c:pt idx="779">
                  <c:v>41284</c:v>
                </c:pt>
                <c:pt idx="780">
                  <c:v>41285</c:v>
                </c:pt>
                <c:pt idx="781">
                  <c:v>41288</c:v>
                </c:pt>
                <c:pt idx="782">
                  <c:v>41289</c:v>
                </c:pt>
                <c:pt idx="783">
                  <c:v>41290</c:v>
                </c:pt>
                <c:pt idx="784">
                  <c:v>41291</c:v>
                </c:pt>
                <c:pt idx="785">
                  <c:v>41292</c:v>
                </c:pt>
                <c:pt idx="786">
                  <c:v>41295</c:v>
                </c:pt>
                <c:pt idx="787">
                  <c:v>41296</c:v>
                </c:pt>
                <c:pt idx="788">
                  <c:v>41297</c:v>
                </c:pt>
                <c:pt idx="789">
                  <c:v>41298</c:v>
                </c:pt>
                <c:pt idx="790">
                  <c:v>41299</c:v>
                </c:pt>
                <c:pt idx="791">
                  <c:v>41302</c:v>
                </c:pt>
                <c:pt idx="792">
                  <c:v>41303</c:v>
                </c:pt>
                <c:pt idx="793">
                  <c:v>41304</c:v>
                </c:pt>
                <c:pt idx="794">
                  <c:v>41305</c:v>
                </c:pt>
                <c:pt idx="795">
                  <c:v>41306</c:v>
                </c:pt>
                <c:pt idx="796">
                  <c:v>41309</c:v>
                </c:pt>
                <c:pt idx="797">
                  <c:v>41310</c:v>
                </c:pt>
                <c:pt idx="798">
                  <c:v>41311</c:v>
                </c:pt>
                <c:pt idx="799">
                  <c:v>41312</c:v>
                </c:pt>
                <c:pt idx="800">
                  <c:v>41313</c:v>
                </c:pt>
                <c:pt idx="801">
                  <c:v>41316</c:v>
                </c:pt>
                <c:pt idx="802">
                  <c:v>41317</c:v>
                </c:pt>
                <c:pt idx="803">
                  <c:v>41318</c:v>
                </c:pt>
                <c:pt idx="804">
                  <c:v>41319</c:v>
                </c:pt>
                <c:pt idx="805">
                  <c:v>41320</c:v>
                </c:pt>
                <c:pt idx="806">
                  <c:v>41323</c:v>
                </c:pt>
                <c:pt idx="807">
                  <c:v>41324</c:v>
                </c:pt>
                <c:pt idx="808">
                  <c:v>41325</c:v>
                </c:pt>
                <c:pt idx="809">
                  <c:v>41326</c:v>
                </c:pt>
                <c:pt idx="810">
                  <c:v>41327</c:v>
                </c:pt>
                <c:pt idx="811">
                  <c:v>41330</c:v>
                </c:pt>
                <c:pt idx="812">
                  <c:v>41331</c:v>
                </c:pt>
                <c:pt idx="813">
                  <c:v>41332</c:v>
                </c:pt>
                <c:pt idx="814">
                  <c:v>41333</c:v>
                </c:pt>
                <c:pt idx="815">
                  <c:v>41334</c:v>
                </c:pt>
                <c:pt idx="816">
                  <c:v>41337</c:v>
                </c:pt>
                <c:pt idx="817">
                  <c:v>41338</c:v>
                </c:pt>
                <c:pt idx="818">
                  <c:v>41339</c:v>
                </c:pt>
                <c:pt idx="819">
                  <c:v>41340</c:v>
                </c:pt>
                <c:pt idx="820">
                  <c:v>41341</c:v>
                </c:pt>
                <c:pt idx="821">
                  <c:v>41344</c:v>
                </c:pt>
                <c:pt idx="822">
                  <c:v>41345</c:v>
                </c:pt>
                <c:pt idx="823">
                  <c:v>41346</c:v>
                </c:pt>
                <c:pt idx="824">
                  <c:v>41347</c:v>
                </c:pt>
                <c:pt idx="825">
                  <c:v>41348</c:v>
                </c:pt>
                <c:pt idx="826">
                  <c:v>41351</c:v>
                </c:pt>
                <c:pt idx="827">
                  <c:v>41352</c:v>
                </c:pt>
                <c:pt idx="828">
                  <c:v>41353</c:v>
                </c:pt>
                <c:pt idx="829">
                  <c:v>41354</c:v>
                </c:pt>
                <c:pt idx="830">
                  <c:v>41355</c:v>
                </c:pt>
                <c:pt idx="831">
                  <c:v>41358</c:v>
                </c:pt>
                <c:pt idx="832">
                  <c:v>41359</c:v>
                </c:pt>
                <c:pt idx="833">
                  <c:v>41360</c:v>
                </c:pt>
                <c:pt idx="834">
                  <c:v>41361</c:v>
                </c:pt>
                <c:pt idx="835">
                  <c:v>41365</c:v>
                </c:pt>
                <c:pt idx="836">
                  <c:v>41366</c:v>
                </c:pt>
                <c:pt idx="837">
                  <c:v>41367</c:v>
                </c:pt>
                <c:pt idx="838">
                  <c:v>41368</c:v>
                </c:pt>
                <c:pt idx="839">
                  <c:v>41369</c:v>
                </c:pt>
                <c:pt idx="840">
                  <c:v>41372</c:v>
                </c:pt>
                <c:pt idx="841">
                  <c:v>41373</c:v>
                </c:pt>
                <c:pt idx="842">
                  <c:v>41374</c:v>
                </c:pt>
                <c:pt idx="843">
                  <c:v>41375</c:v>
                </c:pt>
                <c:pt idx="844">
                  <c:v>41376</c:v>
                </c:pt>
                <c:pt idx="845">
                  <c:v>41379</c:v>
                </c:pt>
                <c:pt idx="846">
                  <c:v>41380</c:v>
                </c:pt>
                <c:pt idx="847">
                  <c:v>41381</c:v>
                </c:pt>
                <c:pt idx="848">
                  <c:v>41382</c:v>
                </c:pt>
                <c:pt idx="849">
                  <c:v>41383</c:v>
                </c:pt>
                <c:pt idx="850">
                  <c:v>41386</c:v>
                </c:pt>
                <c:pt idx="851">
                  <c:v>41387</c:v>
                </c:pt>
                <c:pt idx="852">
                  <c:v>41388</c:v>
                </c:pt>
                <c:pt idx="853">
                  <c:v>41389</c:v>
                </c:pt>
                <c:pt idx="854">
                  <c:v>41390</c:v>
                </c:pt>
                <c:pt idx="855">
                  <c:v>41393</c:v>
                </c:pt>
                <c:pt idx="856">
                  <c:v>41394</c:v>
                </c:pt>
                <c:pt idx="857">
                  <c:v>41395</c:v>
                </c:pt>
                <c:pt idx="858">
                  <c:v>41396</c:v>
                </c:pt>
                <c:pt idx="859">
                  <c:v>41397</c:v>
                </c:pt>
                <c:pt idx="860">
                  <c:v>41400</c:v>
                </c:pt>
                <c:pt idx="861">
                  <c:v>41401</c:v>
                </c:pt>
                <c:pt idx="862">
                  <c:v>41402</c:v>
                </c:pt>
                <c:pt idx="863">
                  <c:v>41403</c:v>
                </c:pt>
                <c:pt idx="864">
                  <c:v>41404</c:v>
                </c:pt>
                <c:pt idx="865">
                  <c:v>41407</c:v>
                </c:pt>
                <c:pt idx="866">
                  <c:v>41408</c:v>
                </c:pt>
                <c:pt idx="867">
                  <c:v>41409</c:v>
                </c:pt>
                <c:pt idx="868">
                  <c:v>41410</c:v>
                </c:pt>
                <c:pt idx="869">
                  <c:v>41411</c:v>
                </c:pt>
                <c:pt idx="870">
                  <c:v>41414</c:v>
                </c:pt>
                <c:pt idx="871">
                  <c:v>41415</c:v>
                </c:pt>
                <c:pt idx="872">
                  <c:v>41416</c:v>
                </c:pt>
                <c:pt idx="873">
                  <c:v>41417</c:v>
                </c:pt>
                <c:pt idx="874">
                  <c:v>41418</c:v>
                </c:pt>
                <c:pt idx="875">
                  <c:v>41421</c:v>
                </c:pt>
                <c:pt idx="876">
                  <c:v>41422</c:v>
                </c:pt>
                <c:pt idx="877">
                  <c:v>41423</c:v>
                </c:pt>
                <c:pt idx="878">
                  <c:v>41424</c:v>
                </c:pt>
                <c:pt idx="879">
                  <c:v>41425</c:v>
                </c:pt>
                <c:pt idx="880">
                  <c:v>41428</c:v>
                </c:pt>
                <c:pt idx="881">
                  <c:v>41429</c:v>
                </c:pt>
                <c:pt idx="882">
                  <c:v>41430</c:v>
                </c:pt>
                <c:pt idx="883">
                  <c:v>41431</c:v>
                </c:pt>
                <c:pt idx="884">
                  <c:v>41432</c:v>
                </c:pt>
                <c:pt idx="885">
                  <c:v>41435</c:v>
                </c:pt>
                <c:pt idx="886">
                  <c:v>41436</c:v>
                </c:pt>
                <c:pt idx="887">
                  <c:v>41437</c:v>
                </c:pt>
                <c:pt idx="888">
                  <c:v>41438</c:v>
                </c:pt>
                <c:pt idx="889">
                  <c:v>41439</c:v>
                </c:pt>
                <c:pt idx="890">
                  <c:v>41442</c:v>
                </c:pt>
                <c:pt idx="891">
                  <c:v>41443</c:v>
                </c:pt>
                <c:pt idx="892">
                  <c:v>41444</c:v>
                </c:pt>
                <c:pt idx="893">
                  <c:v>41445</c:v>
                </c:pt>
                <c:pt idx="894">
                  <c:v>41446</c:v>
                </c:pt>
                <c:pt idx="895">
                  <c:v>41449</c:v>
                </c:pt>
                <c:pt idx="896">
                  <c:v>41450</c:v>
                </c:pt>
                <c:pt idx="897">
                  <c:v>41451</c:v>
                </c:pt>
                <c:pt idx="898">
                  <c:v>41452</c:v>
                </c:pt>
                <c:pt idx="899">
                  <c:v>41453</c:v>
                </c:pt>
                <c:pt idx="900">
                  <c:v>41456</c:v>
                </c:pt>
                <c:pt idx="901">
                  <c:v>41457</c:v>
                </c:pt>
                <c:pt idx="902">
                  <c:v>41458</c:v>
                </c:pt>
                <c:pt idx="903">
                  <c:v>41459</c:v>
                </c:pt>
                <c:pt idx="904">
                  <c:v>41460</c:v>
                </c:pt>
                <c:pt idx="905">
                  <c:v>41463</c:v>
                </c:pt>
                <c:pt idx="906">
                  <c:v>41464</c:v>
                </c:pt>
                <c:pt idx="907">
                  <c:v>41465</c:v>
                </c:pt>
                <c:pt idx="908">
                  <c:v>41466</c:v>
                </c:pt>
                <c:pt idx="909">
                  <c:v>41467</c:v>
                </c:pt>
                <c:pt idx="910">
                  <c:v>41470</c:v>
                </c:pt>
                <c:pt idx="911">
                  <c:v>41471</c:v>
                </c:pt>
                <c:pt idx="912">
                  <c:v>41472</c:v>
                </c:pt>
                <c:pt idx="913">
                  <c:v>41473</c:v>
                </c:pt>
                <c:pt idx="914">
                  <c:v>41474</c:v>
                </c:pt>
                <c:pt idx="915">
                  <c:v>41477</c:v>
                </c:pt>
                <c:pt idx="916">
                  <c:v>41478</c:v>
                </c:pt>
                <c:pt idx="917">
                  <c:v>41479</c:v>
                </c:pt>
                <c:pt idx="918">
                  <c:v>41480</c:v>
                </c:pt>
                <c:pt idx="919">
                  <c:v>41481</c:v>
                </c:pt>
                <c:pt idx="920">
                  <c:v>41484</c:v>
                </c:pt>
                <c:pt idx="921">
                  <c:v>41485</c:v>
                </c:pt>
                <c:pt idx="922">
                  <c:v>41486</c:v>
                </c:pt>
                <c:pt idx="923">
                  <c:v>41487</c:v>
                </c:pt>
                <c:pt idx="924">
                  <c:v>41488</c:v>
                </c:pt>
                <c:pt idx="925">
                  <c:v>41491</c:v>
                </c:pt>
                <c:pt idx="926">
                  <c:v>41492</c:v>
                </c:pt>
                <c:pt idx="927">
                  <c:v>41493</c:v>
                </c:pt>
                <c:pt idx="928">
                  <c:v>41494</c:v>
                </c:pt>
                <c:pt idx="929">
                  <c:v>41495</c:v>
                </c:pt>
                <c:pt idx="930">
                  <c:v>41498</c:v>
                </c:pt>
                <c:pt idx="931">
                  <c:v>41499</c:v>
                </c:pt>
                <c:pt idx="932">
                  <c:v>41500</c:v>
                </c:pt>
                <c:pt idx="933">
                  <c:v>41501</c:v>
                </c:pt>
                <c:pt idx="934">
                  <c:v>41502</c:v>
                </c:pt>
                <c:pt idx="935">
                  <c:v>41505</c:v>
                </c:pt>
                <c:pt idx="936">
                  <c:v>41506</c:v>
                </c:pt>
                <c:pt idx="937">
                  <c:v>41507</c:v>
                </c:pt>
                <c:pt idx="938">
                  <c:v>41508</c:v>
                </c:pt>
                <c:pt idx="939">
                  <c:v>41509</c:v>
                </c:pt>
                <c:pt idx="940">
                  <c:v>41512</c:v>
                </c:pt>
                <c:pt idx="941">
                  <c:v>41513</c:v>
                </c:pt>
                <c:pt idx="942">
                  <c:v>41514</c:v>
                </c:pt>
                <c:pt idx="943">
                  <c:v>41515</c:v>
                </c:pt>
                <c:pt idx="944">
                  <c:v>41516</c:v>
                </c:pt>
                <c:pt idx="945">
                  <c:v>41519</c:v>
                </c:pt>
                <c:pt idx="946">
                  <c:v>41520</c:v>
                </c:pt>
                <c:pt idx="947">
                  <c:v>41521</c:v>
                </c:pt>
                <c:pt idx="948">
                  <c:v>41522</c:v>
                </c:pt>
                <c:pt idx="949">
                  <c:v>41523</c:v>
                </c:pt>
                <c:pt idx="950">
                  <c:v>41526</c:v>
                </c:pt>
                <c:pt idx="951">
                  <c:v>41527</c:v>
                </c:pt>
                <c:pt idx="952">
                  <c:v>41528</c:v>
                </c:pt>
                <c:pt idx="953">
                  <c:v>41529</c:v>
                </c:pt>
                <c:pt idx="954">
                  <c:v>41530</c:v>
                </c:pt>
                <c:pt idx="955">
                  <c:v>41533</c:v>
                </c:pt>
                <c:pt idx="956">
                  <c:v>41534</c:v>
                </c:pt>
                <c:pt idx="957">
                  <c:v>41535</c:v>
                </c:pt>
                <c:pt idx="958">
                  <c:v>41536</c:v>
                </c:pt>
                <c:pt idx="959">
                  <c:v>41537</c:v>
                </c:pt>
                <c:pt idx="960">
                  <c:v>41540</c:v>
                </c:pt>
                <c:pt idx="961">
                  <c:v>41541</c:v>
                </c:pt>
                <c:pt idx="962">
                  <c:v>41542</c:v>
                </c:pt>
                <c:pt idx="963">
                  <c:v>41543</c:v>
                </c:pt>
                <c:pt idx="964">
                  <c:v>41544</c:v>
                </c:pt>
                <c:pt idx="965">
                  <c:v>41547</c:v>
                </c:pt>
                <c:pt idx="966">
                  <c:v>41548</c:v>
                </c:pt>
                <c:pt idx="967">
                  <c:v>41549</c:v>
                </c:pt>
                <c:pt idx="968">
                  <c:v>41550</c:v>
                </c:pt>
                <c:pt idx="969">
                  <c:v>41551</c:v>
                </c:pt>
                <c:pt idx="970">
                  <c:v>41554</c:v>
                </c:pt>
                <c:pt idx="971">
                  <c:v>41555</c:v>
                </c:pt>
                <c:pt idx="972">
                  <c:v>41556</c:v>
                </c:pt>
                <c:pt idx="973">
                  <c:v>41557</c:v>
                </c:pt>
                <c:pt idx="974">
                  <c:v>41558</c:v>
                </c:pt>
                <c:pt idx="975">
                  <c:v>41561</c:v>
                </c:pt>
                <c:pt idx="976">
                  <c:v>41562</c:v>
                </c:pt>
                <c:pt idx="977">
                  <c:v>41563</c:v>
                </c:pt>
                <c:pt idx="978">
                  <c:v>41564</c:v>
                </c:pt>
                <c:pt idx="979">
                  <c:v>41565</c:v>
                </c:pt>
                <c:pt idx="980">
                  <c:v>41568</c:v>
                </c:pt>
                <c:pt idx="981">
                  <c:v>41569</c:v>
                </c:pt>
                <c:pt idx="982">
                  <c:v>41570</c:v>
                </c:pt>
                <c:pt idx="983">
                  <c:v>41571</c:v>
                </c:pt>
                <c:pt idx="984">
                  <c:v>41572</c:v>
                </c:pt>
                <c:pt idx="985">
                  <c:v>41575</c:v>
                </c:pt>
                <c:pt idx="986">
                  <c:v>41576</c:v>
                </c:pt>
                <c:pt idx="987">
                  <c:v>41577</c:v>
                </c:pt>
                <c:pt idx="988">
                  <c:v>41578</c:v>
                </c:pt>
                <c:pt idx="989">
                  <c:v>41579</c:v>
                </c:pt>
                <c:pt idx="990">
                  <c:v>41582</c:v>
                </c:pt>
                <c:pt idx="991">
                  <c:v>41583</c:v>
                </c:pt>
                <c:pt idx="992">
                  <c:v>41584</c:v>
                </c:pt>
                <c:pt idx="993">
                  <c:v>41585</c:v>
                </c:pt>
                <c:pt idx="994">
                  <c:v>41586</c:v>
                </c:pt>
                <c:pt idx="995">
                  <c:v>41589</c:v>
                </c:pt>
                <c:pt idx="996">
                  <c:v>41590</c:v>
                </c:pt>
                <c:pt idx="997">
                  <c:v>41591</c:v>
                </c:pt>
                <c:pt idx="998">
                  <c:v>41592</c:v>
                </c:pt>
                <c:pt idx="999">
                  <c:v>41593</c:v>
                </c:pt>
                <c:pt idx="1000">
                  <c:v>41596</c:v>
                </c:pt>
                <c:pt idx="1001">
                  <c:v>41597</c:v>
                </c:pt>
                <c:pt idx="1002">
                  <c:v>41598</c:v>
                </c:pt>
                <c:pt idx="1003">
                  <c:v>41599</c:v>
                </c:pt>
                <c:pt idx="1004">
                  <c:v>41600</c:v>
                </c:pt>
                <c:pt idx="1005">
                  <c:v>41603</c:v>
                </c:pt>
                <c:pt idx="1006">
                  <c:v>41604</c:v>
                </c:pt>
                <c:pt idx="1007">
                  <c:v>41605</c:v>
                </c:pt>
                <c:pt idx="1008">
                  <c:v>41606</c:v>
                </c:pt>
                <c:pt idx="1009">
                  <c:v>41607</c:v>
                </c:pt>
                <c:pt idx="1010">
                  <c:v>41610</c:v>
                </c:pt>
                <c:pt idx="1011">
                  <c:v>41611</c:v>
                </c:pt>
                <c:pt idx="1012">
                  <c:v>41612</c:v>
                </c:pt>
                <c:pt idx="1013">
                  <c:v>41613</c:v>
                </c:pt>
                <c:pt idx="1014">
                  <c:v>41614</c:v>
                </c:pt>
                <c:pt idx="1015">
                  <c:v>41617</c:v>
                </c:pt>
                <c:pt idx="1016">
                  <c:v>41618</c:v>
                </c:pt>
                <c:pt idx="1017">
                  <c:v>41619</c:v>
                </c:pt>
                <c:pt idx="1018">
                  <c:v>41620</c:v>
                </c:pt>
                <c:pt idx="1019">
                  <c:v>41621</c:v>
                </c:pt>
                <c:pt idx="1020">
                  <c:v>41624</c:v>
                </c:pt>
                <c:pt idx="1021">
                  <c:v>41625</c:v>
                </c:pt>
                <c:pt idx="1022">
                  <c:v>41626</c:v>
                </c:pt>
                <c:pt idx="1023">
                  <c:v>41627</c:v>
                </c:pt>
                <c:pt idx="1024">
                  <c:v>41628</c:v>
                </c:pt>
                <c:pt idx="1025">
                  <c:v>41631</c:v>
                </c:pt>
                <c:pt idx="1026">
                  <c:v>41632</c:v>
                </c:pt>
                <c:pt idx="1027">
                  <c:v>41633</c:v>
                </c:pt>
                <c:pt idx="1028">
                  <c:v>41634</c:v>
                </c:pt>
                <c:pt idx="1029">
                  <c:v>41635</c:v>
                </c:pt>
                <c:pt idx="1030">
                  <c:v>41638</c:v>
                </c:pt>
                <c:pt idx="1031">
                  <c:v>41639</c:v>
                </c:pt>
                <c:pt idx="1032">
                  <c:v>41640</c:v>
                </c:pt>
                <c:pt idx="1033">
                  <c:v>41641</c:v>
                </c:pt>
                <c:pt idx="1034">
                  <c:v>41642</c:v>
                </c:pt>
                <c:pt idx="1035">
                  <c:v>41645</c:v>
                </c:pt>
                <c:pt idx="1036">
                  <c:v>41646</c:v>
                </c:pt>
                <c:pt idx="1037">
                  <c:v>41647</c:v>
                </c:pt>
                <c:pt idx="1038">
                  <c:v>41648</c:v>
                </c:pt>
                <c:pt idx="1039">
                  <c:v>41649</c:v>
                </c:pt>
                <c:pt idx="1040">
                  <c:v>41652</c:v>
                </c:pt>
                <c:pt idx="1041">
                  <c:v>41653</c:v>
                </c:pt>
                <c:pt idx="1042">
                  <c:v>41654</c:v>
                </c:pt>
                <c:pt idx="1043">
                  <c:v>41655</c:v>
                </c:pt>
                <c:pt idx="1044">
                  <c:v>41656</c:v>
                </c:pt>
                <c:pt idx="1045">
                  <c:v>41659</c:v>
                </c:pt>
                <c:pt idx="1046">
                  <c:v>41660</c:v>
                </c:pt>
                <c:pt idx="1047">
                  <c:v>41661</c:v>
                </c:pt>
                <c:pt idx="1048">
                  <c:v>41662</c:v>
                </c:pt>
                <c:pt idx="1049">
                  <c:v>41663</c:v>
                </c:pt>
                <c:pt idx="1050">
                  <c:v>41666</c:v>
                </c:pt>
                <c:pt idx="1051">
                  <c:v>41667</c:v>
                </c:pt>
                <c:pt idx="1052">
                  <c:v>41668</c:v>
                </c:pt>
                <c:pt idx="1053">
                  <c:v>41669</c:v>
                </c:pt>
                <c:pt idx="1054">
                  <c:v>41670</c:v>
                </c:pt>
                <c:pt idx="1055">
                  <c:v>41673</c:v>
                </c:pt>
                <c:pt idx="1056">
                  <c:v>41674</c:v>
                </c:pt>
                <c:pt idx="1057">
                  <c:v>41675</c:v>
                </c:pt>
                <c:pt idx="1058">
                  <c:v>41676</c:v>
                </c:pt>
                <c:pt idx="1059">
                  <c:v>41677</c:v>
                </c:pt>
                <c:pt idx="1060">
                  <c:v>41680</c:v>
                </c:pt>
                <c:pt idx="1061">
                  <c:v>41681</c:v>
                </c:pt>
                <c:pt idx="1062">
                  <c:v>41682</c:v>
                </c:pt>
                <c:pt idx="1063">
                  <c:v>41683</c:v>
                </c:pt>
                <c:pt idx="1064">
                  <c:v>41684</c:v>
                </c:pt>
                <c:pt idx="1065">
                  <c:v>41687</c:v>
                </c:pt>
                <c:pt idx="1066">
                  <c:v>41688</c:v>
                </c:pt>
                <c:pt idx="1067">
                  <c:v>41689</c:v>
                </c:pt>
                <c:pt idx="1068">
                  <c:v>41690</c:v>
                </c:pt>
                <c:pt idx="1069">
                  <c:v>41691</c:v>
                </c:pt>
                <c:pt idx="1070">
                  <c:v>41694</c:v>
                </c:pt>
                <c:pt idx="1071">
                  <c:v>41695</c:v>
                </c:pt>
                <c:pt idx="1072">
                  <c:v>41696</c:v>
                </c:pt>
                <c:pt idx="1073">
                  <c:v>41697</c:v>
                </c:pt>
                <c:pt idx="1074">
                  <c:v>41698</c:v>
                </c:pt>
                <c:pt idx="1075">
                  <c:v>41701</c:v>
                </c:pt>
                <c:pt idx="1076">
                  <c:v>41702</c:v>
                </c:pt>
                <c:pt idx="1077">
                  <c:v>41703</c:v>
                </c:pt>
                <c:pt idx="1078">
                  <c:v>41704</c:v>
                </c:pt>
                <c:pt idx="1079">
                  <c:v>41705</c:v>
                </c:pt>
                <c:pt idx="1080">
                  <c:v>41708</c:v>
                </c:pt>
                <c:pt idx="1081">
                  <c:v>41709</c:v>
                </c:pt>
                <c:pt idx="1082">
                  <c:v>41710</c:v>
                </c:pt>
                <c:pt idx="1083">
                  <c:v>41711</c:v>
                </c:pt>
                <c:pt idx="1084">
                  <c:v>41712</c:v>
                </c:pt>
                <c:pt idx="1085">
                  <c:v>41715</c:v>
                </c:pt>
                <c:pt idx="1086">
                  <c:v>41716</c:v>
                </c:pt>
                <c:pt idx="1087">
                  <c:v>41717</c:v>
                </c:pt>
                <c:pt idx="1088">
                  <c:v>41718</c:v>
                </c:pt>
                <c:pt idx="1089">
                  <c:v>41719</c:v>
                </c:pt>
                <c:pt idx="1090">
                  <c:v>41722</c:v>
                </c:pt>
                <c:pt idx="1091">
                  <c:v>41723</c:v>
                </c:pt>
                <c:pt idx="1092">
                  <c:v>41724</c:v>
                </c:pt>
                <c:pt idx="1093">
                  <c:v>41725</c:v>
                </c:pt>
                <c:pt idx="1094">
                  <c:v>41726</c:v>
                </c:pt>
                <c:pt idx="1095">
                  <c:v>41729</c:v>
                </c:pt>
                <c:pt idx="1096">
                  <c:v>41730</c:v>
                </c:pt>
                <c:pt idx="1097">
                  <c:v>41731</c:v>
                </c:pt>
                <c:pt idx="1098">
                  <c:v>41732</c:v>
                </c:pt>
                <c:pt idx="1099">
                  <c:v>41733</c:v>
                </c:pt>
                <c:pt idx="1100">
                  <c:v>41736</c:v>
                </c:pt>
                <c:pt idx="1101">
                  <c:v>41737</c:v>
                </c:pt>
                <c:pt idx="1102">
                  <c:v>41738</c:v>
                </c:pt>
                <c:pt idx="1103">
                  <c:v>41739</c:v>
                </c:pt>
                <c:pt idx="1104">
                  <c:v>41740</c:v>
                </c:pt>
                <c:pt idx="1105">
                  <c:v>41743</c:v>
                </c:pt>
                <c:pt idx="1106">
                  <c:v>41744</c:v>
                </c:pt>
                <c:pt idx="1107">
                  <c:v>41745</c:v>
                </c:pt>
                <c:pt idx="1108">
                  <c:v>41746</c:v>
                </c:pt>
                <c:pt idx="1109">
                  <c:v>41747</c:v>
                </c:pt>
                <c:pt idx="1110">
                  <c:v>41750</c:v>
                </c:pt>
                <c:pt idx="1111">
                  <c:v>41751</c:v>
                </c:pt>
                <c:pt idx="1112">
                  <c:v>41752</c:v>
                </c:pt>
                <c:pt idx="1113">
                  <c:v>41753</c:v>
                </c:pt>
                <c:pt idx="1114">
                  <c:v>41754</c:v>
                </c:pt>
                <c:pt idx="1115">
                  <c:v>41757</c:v>
                </c:pt>
                <c:pt idx="1116">
                  <c:v>41758</c:v>
                </c:pt>
                <c:pt idx="1117">
                  <c:v>41759</c:v>
                </c:pt>
                <c:pt idx="1118">
                  <c:v>41760</c:v>
                </c:pt>
                <c:pt idx="1119">
                  <c:v>41761</c:v>
                </c:pt>
                <c:pt idx="1120">
                  <c:v>41764</c:v>
                </c:pt>
                <c:pt idx="1121">
                  <c:v>41765</c:v>
                </c:pt>
                <c:pt idx="1122">
                  <c:v>41766</c:v>
                </c:pt>
                <c:pt idx="1123">
                  <c:v>41767</c:v>
                </c:pt>
                <c:pt idx="1124">
                  <c:v>41768</c:v>
                </c:pt>
                <c:pt idx="1125">
                  <c:v>41771</c:v>
                </c:pt>
                <c:pt idx="1126">
                  <c:v>41772</c:v>
                </c:pt>
                <c:pt idx="1127">
                  <c:v>41773</c:v>
                </c:pt>
                <c:pt idx="1128">
                  <c:v>41774</c:v>
                </c:pt>
                <c:pt idx="1129">
                  <c:v>41775</c:v>
                </c:pt>
                <c:pt idx="1130">
                  <c:v>41778</c:v>
                </c:pt>
                <c:pt idx="1131">
                  <c:v>41779</c:v>
                </c:pt>
                <c:pt idx="1132">
                  <c:v>41780</c:v>
                </c:pt>
                <c:pt idx="1133">
                  <c:v>41781</c:v>
                </c:pt>
                <c:pt idx="1134">
                  <c:v>41782</c:v>
                </c:pt>
                <c:pt idx="1135">
                  <c:v>41785</c:v>
                </c:pt>
                <c:pt idx="1136">
                  <c:v>41786</c:v>
                </c:pt>
                <c:pt idx="1137">
                  <c:v>41787</c:v>
                </c:pt>
                <c:pt idx="1138">
                  <c:v>41788</c:v>
                </c:pt>
                <c:pt idx="1139">
                  <c:v>41789</c:v>
                </c:pt>
                <c:pt idx="1140">
                  <c:v>41792</c:v>
                </c:pt>
                <c:pt idx="1141">
                  <c:v>41793</c:v>
                </c:pt>
                <c:pt idx="1142">
                  <c:v>41794</c:v>
                </c:pt>
                <c:pt idx="1143">
                  <c:v>41795</c:v>
                </c:pt>
                <c:pt idx="1144">
                  <c:v>41796</c:v>
                </c:pt>
                <c:pt idx="1145">
                  <c:v>41799</c:v>
                </c:pt>
                <c:pt idx="1146">
                  <c:v>41800</c:v>
                </c:pt>
                <c:pt idx="1147">
                  <c:v>41801</c:v>
                </c:pt>
                <c:pt idx="1148">
                  <c:v>41802</c:v>
                </c:pt>
                <c:pt idx="1149">
                  <c:v>41803</c:v>
                </c:pt>
                <c:pt idx="1150">
                  <c:v>41806</c:v>
                </c:pt>
                <c:pt idx="1151">
                  <c:v>41807</c:v>
                </c:pt>
                <c:pt idx="1152">
                  <c:v>41808</c:v>
                </c:pt>
                <c:pt idx="1153">
                  <c:v>41809</c:v>
                </c:pt>
                <c:pt idx="1154">
                  <c:v>41810</c:v>
                </c:pt>
                <c:pt idx="1155">
                  <c:v>41813</c:v>
                </c:pt>
                <c:pt idx="1156">
                  <c:v>41814</c:v>
                </c:pt>
                <c:pt idx="1157">
                  <c:v>41815</c:v>
                </c:pt>
                <c:pt idx="1158">
                  <c:v>41816</c:v>
                </c:pt>
                <c:pt idx="1159">
                  <c:v>41817</c:v>
                </c:pt>
                <c:pt idx="1160">
                  <c:v>41820</c:v>
                </c:pt>
                <c:pt idx="1161">
                  <c:v>41821</c:v>
                </c:pt>
                <c:pt idx="1162">
                  <c:v>41822</c:v>
                </c:pt>
                <c:pt idx="1163">
                  <c:v>41823</c:v>
                </c:pt>
                <c:pt idx="1164">
                  <c:v>41824</c:v>
                </c:pt>
                <c:pt idx="1165">
                  <c:v>41827</c:v>
                </c:pt>
                <c:pt idx="1166">
                  <c:v>41828</c:v>
                </c:pt>
                <c:pt idx="1167">
                  <c:v>41829</c:v>
                </c:pt>
                <c:pt idx="1168">
                  <c:v>41830</c:v>
                </c:pt>
                <c:pt idx="1169">
                  <c:v>41831</c:v>
                </c:pt>
                <c:pt idx="1170">
                  <c:v>41834</c:v>
                </c:pt>
                <c:pt idx="1171">
                  <c:v>41835</c:v>
                </c:pt>
                <c:pt idx="1172">
                  <c:v>41836</c:v>
                </c:pt>
                <c:pt idx="1173">
                  <c:v>41837</c:v>
                </c:pt>
                <c:pt idx="1174">
                  <c:v>41838</c:v>
                </c:pt>
                <c:pt idx="1175">
                  <c:v>41841</c:v>
                </c:pt>
                <c:pt idx="1176">
                  <c:v>41842</c:v>
                </c:pt>
                <c:pt idx="1177">
                  <c:v>41843</c:v>
                </c:pt>
                <c:pt idx="1178">
                  <c:v>41844</c:v>
                </c:pt>
                <c:pt idx="1179">
                  <c:v>41845</c:v>
                </c:pt>
                <c:pt idx="1180">
                  <c:v>41848</c:v>
                </c:pt>
                <c:pt idx="1181">
                  <c:v>41849</c:v>
                </c:pt>
                <c:pt idx="1182">
                  <c:v>41850</c:v>
                </c:pt>
                <c:pt idx="1183">
                  <c:v>41851</c:v>
                </c:pt>
                <c:pt idx="1184">
                  <c:v>41852</c:v>
                </c:pt>
                <c:pt idx="1185">
                  <c:v>41855</c:v>
                </c:pt>
                <c:pt idx="1186">
                  <c:v>41856</c:v>
                </c:pt>
                <c:pt idx="1187">
                  <c:v>41857</c:v>
                </c:pt>
                <c:pt idx="1188">
                  <c:v>41858</c:v>
                </c:pt>
                <c:pt idx="1189">
                  <c:v>41859</c:v>
                </c:pt>
                <c:pt idx="1190">
                  <c:v>41862</c:v>
                </c:pt>
                <c:pt idx="1191">
                  <c:v>41863</c:v>
                </c:pt>
                <c:pt idx="1192">
                  <c:v>41864</c:v>
                </c:pt>
                <c:pt idx="1193">
                  <c:v>41865</c:v>
                </c:pt>
                <c:pt idx="1194">
                  <c:v>41866</c:v>
                </c:pt>
                <c:pt idx="1195">
                  <c:v>41869</c:v>
                </c:pt>
                <c:pt idx="1196">
                  <c:v>41870</c:v>
                </c:pt>
                <c:pt idx="1197">
                  <c:v>41871</c:v>
                </c:pt>
                <c:pt idx="1198">
                  <c:v>41872</c:v>
                </c:pt>
                <c:pt idx="1199">
                  <c:v>41873</c:v>
                </c:pt>
                <c:pt idx="1200">
                  <c:v>41876</c:v>
                </c:pt>
                <c:pt idx="1201">
                  <c:v>41877</c:v>
                </c:pt>
                <c:pt idx="1202">
                  <c:v>41878</c:v>
                </c:pt>
                <c:pt idx="1203">
                  <c:v>41879</c:v>
                </c:pt>
                <c:pt idx="1204">
                  <c:v>41880</c:v>
                </c:pt>
                <c:pt idx="1205">
                  <c:v>41883</c:v>
                </c:pt>
                <c:pt idx="1206">
                  <c:v>41884</c:v>
                </c:pt>
                <c:pt idx="1207">
                  <c:v>41885</c:v>
                </c:pt>
                <c:pt idx="1208">
                  <c:v>41886</c:v>
                </c:pt>
                <c:pt idx="1209">
                  <c:v>41887</c:v>
                </c:pt>
                <c:pt idx="1210">
                  <c:v>41890</c:v>
                </c:pt>
                <c:pt idx="1211">
                  <c:v>41891</c:v>
                </c:pt>
                <c:pt idx="1212">
                  <c:v>41892</c:v>
                </c:pt>
                <c:pt idx="1213">
                  <c:v>41893</c:v>
                </c:pt>
                <c:pt idx="1214">
                  <c:v>41894</c:v>
                </c:pt>
                <c:pt idx="1215">
                  <c:v>41897</c:v>
                </c:pt>
                <c:pt idx="1216">
                  <c:v>41898</c:v>
                </c:pt>
                <c:pt idx="1217">
                  <c:v>41899</c:v>
                </c:pt>
                <c:pt idx="1218">
                  <c:v>41900</c:v>
                </c:pt>
                <c:pt idx="1219">
                  <c:v>41901</c:v>
                </c:pt>
                <c:pt idx="1220">
                  <c:v>41904</c:v>
                </c:pt>
                <c:pt idx="1221">
                  <c:v>41905</c:v>
                </c:pt>
                <c:pt idx="1222">
                  <c:v>41906</c:v>
                </c:pt>
                <c:pt idx="1223">
                  <c:v>41907</c:v>
                </c:pt>
                <c:pt idx="1224">
                  <c:v>41908</c:v>
                </c:pt>
                <c:pt idx="1225">
                  <c:v>41911</c:v>
                </c:pt>
                <c:pt idx="1226">
                  <c:v>41912</c:v>
                </c:pt>
                <c:pt idx="1227">
                  <c:v>41913</c:v>
                </c:pt>
                <c:pt idx="1228">
                  <c:v>41914</c:v>
                </c:pt>
                <c:pt idx="1229">
                  <c:v>41915</c:v>
                </c:pt>
                <c:pt idx="1230">
                  <c:v>41918</c:v>
                </c:pt>
                <c:pt idx="1231">
                  <c:v>41919</c:v>
                </c:pt>
                <c:pt idx="1232">
                  <c:v>41920</c:v>
                </c:pt>
                <c:pt idx="1233">
                  <c:v>41921</c:v>
                </c:pt>
                <c:pt idx="1234">
                  <c:v>41922</c:v>
                </c:pt>
                <c:pt idx="1235">
                  <c:v>41925</c:v>
                </c:pt>
                <c:pt idx="1236">
                  <c:v>41926</c:v>
                </c:pt>
                <c:pt idx="1237">
                  <c:v>41927</c:v>
                </c:pt>
                <c:pt idx="1238">
                  <c:v>41928</c:v>
                </c:pt>
                <c:pt idx="1239">
                  <c:v>41929</c:v>
                </c:pt>
                <c:pt idx="1240">
                  <c:v>41932</c:v>
                </c:pt>
                <c:pt idx="1241">
                  <c:v>41933</c:v>
                </c:pt>
                <c:pt idx="1242">
                  <c:v>41934</c:v>
                </c:pt>
                <c:pt idx="1243">
                  <c:v>41935</c:v>
                </c:pt>
                <c:pt idx="1244">
                  <c:v>41936</c:v>
                </c:pt>
                <c:pt idx="1245">
                  <c:v>41939</c:v>
                </c:pt>
                <c:pt idx="1246">
                  <c:v>41940</c:v>
                </c:pt>
                <c:pt idx="1247">
                  <c:v>41941</c:v>
                </c:pt>
                <c:pt idx="1248">
                  <c:v>41942</c:v>
                </c:pt>
                <c:pt idx="1249">
                  <c:v>41943</c:v>
                </c:pt>
                <c:pt idx="1250">
                  <c:v>41946</c:v>
                </c:pt>
                <c:pt idx="1251">
                  <c:v>41947</c:v>
                </c:pt>
                <c:pt idx="1252">
                  <c:v>41948</c:v>
                </c:pt>
                <c:pt idx="1253">
                  <c:v>41949</c:v>
                </c:pt>
                <c:pt idx="1254">
                  <c:v>41950</c:v>
                </c:pt>
                <c:pt idx="1255">
                  <c:v>41953</c:v>
                </c:pt>
                <c:pt idx="1256">
                  <c:v>41954</c:v>
                </c:pt>
                <c:pt idx="1257">
                  <c:v>41955</c:v>
                </c:pt>
                <c:pt idx="1258">
                  <c:v>41956</c:v>
                </c:pt>
                <c:pt idx="1259">
                  <c:v>41957</c:v>
                </c:pt>
                <c:pt idx="1260">
                  <c:v>41960</c:v>
                </c:pt>
                <c:pt idx="1261">
                  <c:v>41961</c:v>
                </c:pt>
                <c:pt idx="1262">
                  <c:v>41962</c:v>
                </c:pt>
                <c:pt idx="1263">
                  <c:v>41963</c:v>
                </c:pt>
                <c:pt idx="1264">
                  <c:v>41964</c:v>
                </c:pt>
                <c:pt idx="1265">
                  <c:v>41967</c:v>
                </c:pt>
                <c:pt idx="1266">
                  <c:v>41968</c:v>
                </c:pt>
                <c:pt idx="1267">
                  <c:v>41969</c:v>
                </c:pt>
                <c:pt idx="1268">
                  <c:v>41970</c:v>
                </c:pt>
                <c:pt idx="1269">
                  <c:v>41971</c:v>
                </c:pt>
                <c:pt idx="1270">
                  <c:v>41974</c:v>
                </c:pt>
                <c:pt idx="1271">
                  <c:v>41975</c:v>
                </c:pt>
                <c:pt idx="1272">
                  <c:v>41976</c:v>
                </c:pt>
                <c:pt idx="1273">
                  <c:v>41977</c:v>
                </c:pt>
                <c:pt idx="1274">
                  <c:v>41978</c:v>
                </c:pt>
                <c:pt idx="1275">
                  <c:v>41981</c:v>
                </c:pt>
                <c:pt idx="1276">
                  <c:v>41982</c:v>
                </c:pt>
                <c:pt idx="1277">
                  <c:v>41983</c:v>
                </c:pt>
                <c:pt idx="1278">
                  <c:v>41984</c:v>
                </c:pt>
                <c:pt idx="1279">
                  <c:v>41985</c:v>
                </c:pt>
                <c:pt idx="1280">
                  <c:v>41988</c:v>
                </c:pt>
                <c:pt idx="1281">
                  <c:v>41989</c:v>
                </c:pt>
                <c:pt idx="1282">
                  <c:v>41990</c:v>
                </c:pt>
                <c:pt idx="1283">
                  <c:v>41991</c:v>
                </c:pt>
                <c:pt idx="1284">
                  <c:v>41992</c:v>
                </c:pt>
                <c:pt idx="1285">
                  <c:v>41995</c:v>
                </c:pt>
                <c:pt idx="1286">
                  <c:v>41996</c:v>
                </c:pt>
                <c:pt idx="1287">
                  <c:v>41997</c:v>
                </c:pt>
                <c:pt idx="1288">
                  <c:v>41998</c:v>
                </c:pt>
                <c:pt idx="1289">
                  <c:v>41999</c:v>
                </c:pt>
                <c:pt idx="1290">
                  <c:v>42002</c:v>
                </c:pt>
                <c:pt idx="1291">
                  <c:v>42003</c:v>
                </c:pt>
                <c:pt idx="1292">
                  <c:v>42004</c:v>
                </c:pt>
                <c:pt idx="1293">
                  <c:v>42005</c:v>
                </c:pt>
                <c:pt idx="1294">
                  <c:v>42006</c:v>
                </c:pt>
                <c:pt idx="1295">
                  <c:v>42009</c:v>
                </c:pt>
                <c:pt idx="1296">
                  <c:v>42010</c:v>
                </c:pt>
                <c:pt idx="1297">
                  <c:v>42011</c:v>
                </c:pt>
                <c:pt idx="1298">
                  <c:v>42012</c:v>
                </c:pt>
                <c:pt idx="1299">
                  <c:v>42013</c:v>
                </c:pt>
                <c:pt idx="1300">
                  <c:v>42016</c:v>
                </c:pt>
                <c:pt idx="1301">
                  <c:v>42017</c:v>
                </c:pt>
                <c:pt idx="1302">
                  <c:v>42018</c:v>
                </c:pt>
                <c:pt idx="1303">
                  <c:v>42019</c:v>
                </c:pt>
                <c:pt idx="1304">
                  <c:v>42020</c:v>
                </c:pt>
                <c:pt idx="1305">
                  <c:v>42023</c:v>
                </c:pt>
                <c:pt idx="1306">
                  <c:v>42024</c:v>
                </c:pt>
                <c:pt idx="1307">
                  <c:v>42025</c:v>
                </c:pt>
                <c:pt idx="1308">
                  <c:v>42026</c:v>
                </c:pt>
                <c:pt idx="1309">
                  <c:v>42027</c:v>
                </c:pt>
                <c:pt idx="1310">
                  <c:v>42030</c:v>
                </c:pt>
                <c:pt idx="1311">
                  <c:v>42031</c:v>
                </c:pt>
                <c:pt idx="1312">
                  <c:v>42032</c:v>
                </c:pt>
                <c:pt idx="1313">
                  <c:v>42033</c:v>
                </c:pt>
                <c:pt idx="1314">
                  <c:v>42034</c:v>
                </c:pt>
                <c:pt idx="1315">
                  <c:v>42037</c:v>
                </c:pt>
                <c:pt idx="1316">
                  <c:v>42038</c:v>
                </c:pt>
                <c:pt idx="1317">
                  <c:v>42039</c:v>
                </c:pt>
                <c:pt idx="1318">
                  <c:v>42040</c:v>
                </c:pt>
                <c:pt idx="1319">
                  <c:v>42041</c:v>
                </c:pt>
                <c:pt idx="1320">
                  <c:v>42044</c:v>
                </c:pt>
                <c:pt idx="1321">
                  <c:v>42045</c:v>
                </c:pt>
                <c:pt idx="1322">
                  <c:v>42046</c:v>
                </c:pt>
                <c:pt idx="1323">
                  <c:v>42047</c:v>
                </c:pt>
                <c:pt idx="1324">
                  <c:v>42048</c:v>
                </c:pt>
                <c:pt idx="1325">
                  <c:v>42051</c:v>
                </c:pt>
                <c:pt idx="1326">
                  <c:v>42052</c:v>
                </c:pt>
                <c:pt idx="1327">
                  <c:v>42053</c:v>
                </c:pt>
                <c:pt idx="1328">
                  <c:v>42054</c:v>
                </c:pt>
                <c:pt idx="1329">
                  <c:v>42055</c:v>
                </c:pt>
                <c:pt idx="1330">
                  <c:v>42058</c:v>
                </c:pt>
                <c:pt idx="1331">
                  <c:v>42059</c:v>
                </c:pt>
                <c:pt idx="1332">
                  <c:v>42060</c:v>
                </c:pt>
                <c:pt idx="1333">
                  <c:v>42061</c:v>
                </c:pt>
                <c:pt idx="1334">
                  <c:v>42062</c:v>
                </c:pt>
                <c:pt idx="1335">
                  <c:v>42065</c:v>
                </c:pt>
                <c:pt idx="1336">
                  <c:v>42066</c:v>
                </c:pt>
                <c:pt idx="1337">
                  <c:v>42067</c:v>
                </c:pt>
                <c:pt idx="1338">
                  <c:v>42068</c:v>
                </c:pt>
                <c:pt idx="1339">
                  <c:v>42069</c:v>
                </c:pt>
                <c:pt idx="1340">
                  <c:v>42072</c:v>
                </c:pt>
                <c:pt idx="1341">
                  <c:v>42073</c:v>
                </c:pt>
                <c:pt idx="1342">
                  <c:v>42074</c:v>
                </c:pt>
                <c:pt idx="1343">
                  <c:v>42075</c:v>
                </c:pt>
                <c:pt idx="1344">
                  <c:v>42076</c:v>
                </c:pt>
                <c:pt idx="1345">
                  <c:v>42079</c:v>
                </c:pt>
                <c:pt idx="1346">
                  <c:v>42080</c:v>
                </c:pt>
                <c:pt idx="1347">
                  <c:v>42081</c:v>
                </c:pt>
                <c:pt idx="1348">
                  <c:v>42082</c:v>
                </c:pt>
                <c:pt idx="1349">
                  <c:v>42083</c:v>
                </c:pt>
                <c:pt idx="1350">
                  <c:v>42086</c:v>
                </c:pt>
                <c:pt idx="1351">
                  <c:v>42087</c:v>
                </c:pt>
                <c:pt idx="1352">
                  <c:v>42088</c:v>
                </c:pt>
                <c:pt idx="1353">
                  <c:v>42089</c:v>
                </c:pt>
                <c:pt idx="1354">
                  <c:v>42090</c:v>
                </c:pt>
                <c:pt idx="1355">
                  <c:v>42093</c:v>
                </c:pt>
                <c:pt idx="1356">
                  <c:v>42094</c:v>
                </c:pt>
                <c:pt idx="1357">
                  <c:v>42095</c:v>
                </c:pt>
                <c:pt idx="1358">
                  <c:v>42096</c:v>
                </c:pt>
                <c:pt idx="1359">
                  <c:v>42097</c:v>
                </c:pt>
                <c:pt idx="1360">
                  <c:v>42100</c:v>
                </c:pt>
                <c:pt idx="1361">
                  <c:v>42101</c:v>
                </c:pt>
                <c:pt idx="1362">
                  <c:v>42102</c:v>
                </c:pt>
                <c:pt idx="1363">
                  <c:v>42103</c:v>
                </c:pt>
                <c:pt idx="1364">
                  <c:v>42104</c:v>
                </c:pt>
                <c:pt idx="1365">
                  <c:v>42107</c:v>
                </c:pt>
                <c:pt idx="1366">
                  <c:v>42108</c:v>
                </c:pt>
                <c:pt idx="1367">
                  <c:v>42109</c:v>
                </c:pt>
                <c:pt idx="1368">
                  <c:v>42110</c:v>
                </c:pt>
                <c:pt idx="1369">
                  <c:v>42111</c:v>
                </c:pt>
                <c:pt idx="1370">
                  <c:v>42114</c:v>
                </c:pt>
                <c:pt idx="1371">
                  <c:v>42115</c:v>
                </c:pt>
                <c:pt idx="1372">
                  <c:v>42116</c:v>
                </c:pt>
                <c:pt idx="1373">
                  <c:v>42117</c:v>
                </c:pt>
                <c:pt idx="1374">
                  <c:v>42118</c:v>
                </c:pt>
                <c:pt idx="1375">
                  <c:v>42121</c:v>
                </c:pt>
                <c:pt idx="1376">
                  <c:v>42122</c:v>
                </c:pt>
                <c:pt idx="1377">
                  <c:v>42123</c:v>
                </c:pt>
                <c:pt idx="1378">
                  <c:v>42124</c:v>
                </c:pt>
                <c:pt idx="1379">
                  <c:v>42125</c:v>
                </c:pt>
                <c:pt idx="1380">
                  <c:v>42128</c:v>
                </c:pt>
                <c:pt idx="1381">
                  <c:v>42129</c:v>
                </c:pt>
                <c:pt idx="1382">
                  <c:v>42130</c:v>
                </c:pt>
                <c:pt idx="1383">
                  <c:v>42131</c:v>
                </c:pt>
                <c:pt idx="1384">
                  <c:v>42132</c:v>
                </c:pt>
                <c:pt idx="1385">
                  <c:v>42135</c:v>
                </c:pt>
                <c:pt idx="1386">
                  <c:v>42136</c:v>
                </c:pt>
                <c:pt idx="1387">
                  <c:v>42137</c:v>
                </c:pt>
                <c:pt idx="1388">
                  <c:v>42138</c:v>
                </c:pt>
                <c:pt idx="1389">
                  <c:v>42139</c:v>
                </c:pt>
                <c:pt idx="1390">
                  <c:v>42142</c:v>
                </c:pt>
                <c:pt idx="1391">
                  <c:v>42143</c:v>
                </c:pt>
                <c:pt idx="1392">
                  <c:v>42144</c:v>
                </c:pt>
                <c:pt idx="1393">
                  <c:v>42145</c:v>
                </c:pt>
                <c:pt idx="1394">
                  <c:v>42146</c:v>
                </c:pt>
                <c:pt idx="1395">
                  <c:v>42149</c:v>
                </c:pt>
                <c:pt idx="1396">
                  <c:v>42150</c:v>
                </c:pt>
                <c:pt idx="1397">
                  <c:v>42151</c:v>
                </c:pt>
                <c:pt idx="1398">
                  <c:v>42152</c:v>
                </c:pt>
                <c:pt idx="1399">
                  <c:v>42153</c:v>
                </c:pt>
                <c:pt idx="1400">
                  <c:v>42156</c:v>
                </c:pt>
                <c:pt idx="1401">
                  <c:v>42157</c:v>
                </c:pt>
                <c:pt idx="1402">
                  <c:v>42158</c:v>
                </c:pt>
                <c:pt idx="1403">
                  <c:v>42159</c:v>
                </c:pt>
                <c:pt idx="1404">
                  <c:v>42160</c:v>
                </c:pt>
                <c:pt idx="1405">
                  <c:v>42163</c:v>
                </c:pt>
                <c:pt idx="1406">
                  <c:v>42164</c:v>
                </c:pt>
                <c:pt idx="1407">
                  <c:v>42165</c:v>
                </c:pt>
                <c:pt idx="1408">
                  <c:v>42166</c:v>
                </c:pt>
                <c:pt idx="1409">
                  <c:v>42167</c:v>
                </c:pt>
                <c:pt idx="1410">
                  <c:v>42170</c:v>
                </c:pt>
                <c:pt idx="1411">
                  <c:v>42171</c:v>
                </c:pt>
                <c:pt idx="1412">
                  <c:v>42172</c:v>
                </c:pt>
                <c:pt idx="1413">
                  <c:v>42173</c:v>
                </c:pt>
                <c:pt idx="1414">
                  <c:v>42174</c:v>
                </c:pt>
                <c:pt idx="1415">
                  <c:v>42177</c:v>
                </c:pt>
                <c:pt idx="1416">
                  <c:v>42178</c:v>
                </c:pt>
                <c:pt idx="1417">
                  <c:v>42179</c:v>
                </c:pt>
                <c:pt idx="1418">
                  <c:v>42180</c:v>
                </c:pt>
                <c:pt idx="1419">
                  <c:v>42181</c:v>
                </c:pt>
                <c:pt idx="1420">
                  <c:v>42184</c:v>
                </c:pt>
                <c:pt idx="1421">
                  <c:v>42185</c:v>
                </c:pt>
                <c:pt idx="1422">
                  <c:v>42186</c:v>
                </c:pt>
                <c:pt idx="1423">
                  <c:v>42187</c:v>
                </c:pt>
                <c:pt idx="1424">
                  <c:v>42188</c:v>
                </c:pt>
                <c:pt idx="1425">
                  <c:v>42191</c:v>
                </c:pt>
                <c:pt idx="1426">
                  <c:v>42192</c:v>
                </c:pt>
                <c:pt idx="1427">
                  <c:v>42193</c:v>
                </c:pt>
                <c:pt idx="1428">
                  <c:v>42194</c:v>
                </c:pt>
                <c:pt idx="1429">
                  <c:v>42195</c:v>
                </c:pt>
                <c:pt idx="1430">
                  <c:v>42198</c:v>
                </c:pt>
                <c:pt idx="1431">
                  <c:v>42199</c:v>
                </c:pt>
                <c:pt idx="1432">
                  <c:v>42200</c:v>
                </c:pt>
                <c:pt idx="1433">
                  <c:v>42201</c:v>
                </c:pt>
                <c:pt idx="1434">
                  <c:v>42202</c:v>
                </c:pt>
                <c:pt idx="1435">
                  <c:v>42205</c:v>
                </c:pt>
                <c:pt idx="1436">
                  <c:v>42206</c:v>
                </c:pt>
                <c:pt idx="1437">
                  <c:v>42207</c:v>
                </c:pt>
                <c:pt idx="1438">
                  <c:v>42208</c:v>
                </c:pt>
                <c:pt idx="1439">
                  <c:v>42209</c:v>
                </c:pt>
                <c:pt idx="1440">
                  <c:v>42212</c:v>
                </c:pt>
                <c:pt idx="1441">
                  <c:v>42213</c:v>
                </c:pt>
                <c:pt idx="1442">
                  <c:v>42214</c:v>
                </c:pt>
                <c:pt idx="1443">
                  <c:v>42215</c:v>
                </c:pt>
                <c:pt idx="1444">
                  <c:v>42216</c:v>
                </c:pt>
                <c:pt idx="1445">
                  <c:v>42219</c:v>
                </c:pt>
                <c:pt idx="1446">
                  <c:v>42220</c:v>
                </c:pt>
                <c:pt idx="1447">
                  <c:v>42221</c:v>
                </c:pt>
                <c:pt idx="1448">
                  <c:v>42222</c:v>
                </c:pt>
                <c:pt idx="1449">
                  <c:v>42223</c:v>
                </c:pt>
                <c:pt idx="1450">
                  <c:v>42226</c:v>
                </c:pt>
                <c:pt idx="1451">
                  <c:v>42227</c:v>
                </c:pt>
                <c:pt idx="1452">
                  <c:v>42228</c:v>
                </c:pt>
                <c:pt idx="1453">
                  <c:v>42229</c:v>
                </c:pt>
                <c:pt idx="1454">
                  <c:v>42230</c:v>
                </c:pt>
                <c:pt idx="1455">
                  <c:v>42233</c:v>
                </c:pt>
                <c:pt idx="1456">
                  <c:v>42234</c:v>
                </c:pt>
                <c:pt idx="1457">
                  <c:v>42235</c:v>
                </c:pt>
                <c:pt idx="1458">
                  <c:v>42236</c:v>
                </c:pt>
                <c:pt idx="1459">
                  <c:v>42237</c:v>
                </c:pt>
                <c:pt idx="1460">
                  <c:v>42240</c:v>
                </c:pt>
                <c:pt idx="1461">
                  <c:v>42241</c:v>
                </c:pt>
                <c:pt idx="1462">
                  <c:v>42242</c:v>
                </c:pt>
                <c:pt idx="1463">
                  <c:v>42243</c:v>
                </c:pt>
                <c:pt idx="1464">
                  <c:v>42244</c:v>
                </c:pt>
                <c:pt idx="1465">
                  <c:v>42247</c:v>
                </c:pt>
                <c:pt idx="1466">
                  <c:v>42248</c:v>
                </c:pt>
                <c:pt idx="1467">
                  <c:v>42249</c:v>
                </c:pt>
                <c:pt idx="1468">
                  <c:v>42250</c:v>
                </c:pt>
                <c:pt idx="1469">
                  <c:v>42251</c:v>
                </c:pt>
                <c:pt idx="1470">
                  <c:v>42254</c:v>
                </c:pt>
                <c:pt idx="1471">
                  <c:v>42255</c:v>
                </c:pt>
                <c:pt idx="1472">
                  <c:v>42256</c:v>
                </c:pt>
                <c:pt idx="1473">
                  <c:v>42257</c:v>
                </c:pt>
                <c:pt idx="1474">
                  <c:v>42258</c:v>
                </c:pt>
                <c:pt idx="1475">
                  <c:v>42261</c:v>
                </c:pt>
                <c:pt idx="1476">
                  <c:v>42262</c:v>
                </c:pt>
                <c:pt idx="1477">
                  <c:v>42263</c:v>
                </c:pt>
                <c:pt idx="1478">
                  <c:v>42264</c:v>
                </c:pt>
                <c:pt idx="1479">
                  <c:v>42265</c:v>
                </c:pt>
                <c:pt idx="1480">
                  <c:v>42268</c:v>
                </c:pt>
                <c:pt idx="1481">
                  <c:v>42269</c:v>
                </c:pt>
                <c:pt idx="1482">
                  <c:v>42270</c:v>
                </c:pt>
                <c:pt idx="1483">
                  <c:v>42271</c:v>
                </c:pt>
                <c:pt idx="1484">
                  <c:v>42272</c:v>
                </c:pt>
                <c:pt idx="1485">
                  <c:v>42275</c:v>
                </c:pt>
                <c:pt idx="1486">
                  <c:v>42276</c:v>
                </c:pt>
                <c:pt idx="1487">
                  <c:v>42277</c:v>
                </c:pt>
                <c:pt idx="1488">
                  <c:v>42278</c:v>
                </c:pt>
                <c:pt idx="1489">
                  <c:v>42279</c:v>
                </c:pt>
                <c:pt idx="1490">
                  <c:v>42282</c:v>
                </c:pt>
                <c:pt idx="1491">
                  <c:v>42283</c:v>
                </c:pt>
                <c:pt idx="1492">
                  <c:v>42284</c:v>
                </c:pt>
                <c:pt idx="1493">
                  <c:v>42285</c:v>
                </c:pt>
                <c:pt idx="1494">
                  <c:v>42286</c:v>
                </c:pt>
                <c:pt idx="1495">
                  <c:v>42289</c:v>
                </c:pt>
                <c:pt idx="1496">
                  <c:v>42290</c:v>
                </c:pt>
                <c:pt idx="1497">
                  <c:v>42291</c:v>
                </c:pt>
                <c:pt idx="1498">
                  <c:v>42292</c:v>
                </c:pt>
                <c:pt idx="1499">
                  <c:v>42293</c:v>
                </c:pt>
                <c:pt idx="1500">
                  <c:v>42296</c:v>
                </c:pt>
                <c:pt idx="1501">
                  <c:v>42297</c:v>
                </c:pt>
                <c:pt idx="1502">
                  <c:v>42298</c:v>
                </c:pt>
                <c:pt idx="1503">
                  <c:v>42299</c:v>
                </c:pt>
                <c:pt idx="1504">
                  <c:v>42300</c:v>
                </c:pt>
                <c:pt idx="1505">
                  <c:v>42303</c:v>
                </c:pt>
                <c:pt idx="1506">
                  <c:v>42304</c:v>
                </c:pt>
                <c:pt idx="1507">
                  <c:v>42305</c:v>
                </c:pt>
                <c:pt idx="1508">
                  <c:v>42306</c:v>
                </c:pt>
                <c:pt idx="1509">
                  <c:v>42307</c:v>
                </c:pt>
                <c:pt idx="1510">
                  <c:v>42310</c:v>
                </c:pt>
                <c:pt idx="1511">
                  <c:v>42311</c:v>
                </c:pt>
                <c:pt idx="1512">
                  <c:v>42312</c:v>
                </c:pt>
                <c:pt idx="1513">
                  <c:v>42313</c:v>
                </c:pt>
                <c:pt idx="1514">
                  <c:v>42314</c:v>
                </c:pt>
                <c:pt idx="1515">
                  <c:v>42317</c:v>
                </c:pt>
                <c:pt idx="1516">
                  <c:v>42318</c:v>
                </c:pt>
                <c:pt idx="1517">
                  <c:v>42319</c:v>
                </c:pt>
                <c:pt idx="1518">
                  <c:v>42320</c:v>
                </c:pt>
                <c:pt idx="1519">
                  <c:v>42321</c:v>
                </c:pt>
                <c:pt idx="1520">
                  <c:v>42324</c:v>
                </c:pt>
                <c:pt idx="1521">
                  <c:v>42325</c:v>
                </c:pt>
                <c:pt idx="1522">
                  <c:v>42326</c:v>
                </c:pt>
                <c:pt idx="1523">
                  <c:v>42327</c:v>
                </c:pt>
                <c:pt idx="1524">
                  <c:v>42328</c:v>
                </c:pt>
                <c:pt idx="1525">
                  <c:v>42331</c:v>
                </c:pt>
                <c:pt idx="1526">
                  <c:v>42332</c:v>
                </c:pt>
                <c:pt idx="1527">
                  <c:v>42333</c:v>
                </c:pt>
                <c:pt idx="1528">
                  <c:v>42334</c:v>
                </c:pt>
                <c:pt idx="1529">
                  <c:v>42335</c:v>
                </c:pt>
                <c:pt idx="1530">
                  <c:v>42338</c:v>
                </c:pt>
                <c:pt idx="1531">
                  <c:v>42339</c:v>
                </c:pt>
                <c:pt idx="1532">
                  <c:v>42340</c:v>
                </c:pt>
                <c:pt idx="1533">
                  <c:v>42341</c:v>
                </c:pt>
                <c:pt idx="1534">
                  <c:v>42342</c:v>
                </c:pt>
                <c:pt idx="1535">
                  <c:v>42345</c:v>
                </c:pt>
                <c:pt idx="1536">
                  <c:v>42346</c:v>
                </c:pt>
                <c:pt idx="1537">
                  <c:v>42347</c:v>
                </c:pt>
                <c:pt idx="1538">
                  <c:v>42348</c:v>
                </c:pt>
                <c:pt idx="1539">
                  <c:v>42349</c:v>
                </c:pt>
                <c:pt idx="1540">
                  <c:v>42352</c:v>
                </c:pt>
                <c:pt idx="1541">
                  <c:v>42353</c:v>
                </c:pt>
                <c:pt idx="1542">
                  <c:v>42354</c:v>
                </c:pt>
                <c:pt idx="1543">
                  <c:v>42355</c:v>
                </c:pt>
                <c:pt idx="1544">
                  <c:v>42356</c:v>
                </c:pt>
                <c:pt idx="1545">
                  <c:v>42359</c:v>
                </c:pt>
                <c:pt idx="1546">
                  <c:v>42360</c:v>
                </c:pt>
                <c:pt idx="1547">
                  <c:v>42361</c:v>
                </c:pt>
                <c:pt idx="1548">
                  <c:v>42362</c:v>
                </c:pt>
                <c:pt idx="1549">
                  <c:v>42363</c:v>
                </c:pt>
                <c:pt idx="1550">
                  <c:v>42366</c:v>
                </c:pt>
                <c:pt idx="1551">
                  <c:v>42367</c:v>
                </c:pt>
                <c:pt idx="1552">
                  <c:v>42368</c:v>
                </c:pt>
                <c:pt idx="1553">
                  <c:v>42369</c:v>
                </c:pt>
                <c:pt idx="1554">
                  <c:v>42373</c:v>
                </c:pt>
                <c:pt idx="1555">
                  <c:v>42374</c:v>
                </c:pt>
                <c:pt idx="1556">
                  <c:v>42375</c:v>
                </c:pt>
                <c:pt idx="1557">
                  <c:v>42376</c:v>
                </c:pt>
                <c:pt idx="1558">
                  <c:v>42377</c:v>
                </c:pt>
                <c:pt idx="1559">
                  <c:v>42380</c:v>
                </c:pt>
                <c:pt idx="1560">
                  <c:v>42381</c:v>
                </c:pt>
                <c:pt idx="1561">
                  <c:v>42382</c:v>
                </c:pt>
                <c:pt idx="1562">
                  <c:v>42383</c:v>
                </c:pt>
                <c:pt idx="1563">
                  <c:v>42384</c:v>
                </c:pt>
                <c:pt idx="1564">
                  <c:v>42387</c:v>
                </c:pt>
                <c:pt idx="1565">
                  <c:v>42388</c:v>
                </c:pt>
                <c:pt idx="1566">
                  <c:v>42389</c:v>
                </c:pt>
                <c:pt idx="1567">
                  <c:v>42390</c:v>
                </c:pt>
                <c:pt idx="1568">
                  <c:v>42391</c:v>
                </c:pt>
                <c:pt idx="1569">
                  <c:v>42394</c:v>
                </c:pt>
                <c:pt idx="1570">
                  <c:v>42395</c:v>
                </c:pt>
                <c:pt idx="1571">
                  <c:v>42396</c:v>
                </c:pt>
                <c:pt idx="1572">
                  <c:v>42397</c:v>
                </c:pt>
                <c:pt idx="1573">
                  <c:v>42398</c:v>
                </c:pt>
                <c:pt idx="1574">
                  <c:v>42401</c:v>
                </c:pt>
                <c:pt idx="1575">
                  <c:v>42402</c:v>
                </c:pt>
                <c:pt idx="1576">
                  <c:v>42403</c:v>
                </c:pt>
                <c:pt idx="1577">
                  <c:v>42404</c:v>
                </c:pt>
                <c:pt idx="1578">
                  <c:v>42405</c:v>
                </c:pt>
                <c:pt idx="1579">
                  <c:v>42408</c:v>
                </c:pt>
                <c:pt idx="1580">
                  <c:v>42409</c:v>
                </c:pt>
                <c:pt idx="1581">
                  <c:v>42410</c:v>
                </c:pt>
                <c:pt idx="1582">
                  <c:v>42411</c:v>
                </c:pt>
                <c:pt idx="1583">
                  <c:v>42412</c:v>
                </c:pt>
                <c:pt idx="1584">
                  <c:v>42415</c:v>
                </c:pt>
                <c:pt idx="1585">
                  <c:v>42416</c:v>
                </c:pt>
                <c:pt idx="1586">
                  <c:v>42417</c:v>
                </c:pt>
                <c:pt idx="1587">
                  <c:v>42418</c:v>
                </c:pt>
                <c:pt idx="1588">
                  <c:v>42419</c:v>
                </c:pt>
                <c:pt idx="1589">
                  <c:v>42422</c:v>
                </c:pt>
                <c:pt idx="1590">
                  <c:v>42423</c:v>
                </c:pt>
                <c:pt idx="1591">
                  <c:v>42424</c:v>
                </c:pt>
                <c:pt idx="1592">
                  <c:v>42425</c:v>
                </c:pt>
                <c:pt idx="1593">
                  <c:v>42426</c:v>
                </c:pt>
                <c:pt idx="1594">
                  <c:v>42429</c:v>
                </c:pt>
                <c:pt idx="1595">
                  <c:v>42430</c:v>
                </c:pt>
                <c:pt idx="1596">
                  <c:v>42431</c:v>
                </c:pt>
                <c:pt idx="1597">
                  <c:v>42432</c:v>
                </c:pt>
                <c:pt idx="1598">
                  <c:v>42433</c:v>
                </c:pt>
                <c:pt idx="1599">
                  <c:v>42436</c:v>
                </c:pt>
                <c:pt idx="1600">
                  <c:v>42437</c:v>
                </c:pt>
                <c:pt idx="1601">
                  <c:v>42438</c:v>
                </c:pt>
                <c:pt idx="1602">
                  <c:v>42439</c:v>
                </c:pt>
                <c:pt idx="1603">
                  <c:v>42440</c:v>
                </c:pt>
                <c:pt idx="1604">
                  <c:v>42443</c:v>
                </c:pt>
                <c:pt idx="1605">
                  <c:v>42444</c:v>
                </c:pt>
                <c:pt idx="1606">
                  <c:v>42445</c:v>
                </c:pt>
                <c:pt idx="1607">
                  <c:v>42446</c:v>
                </c:pt>
                <c:pt idx="1608">
                  <c:v>42447</c:v>
                </c:pt>
                <c:pt idx="1609">
                  <c:v>42450</c:v>
                </c:pt>
                <c:pt idx="1610">
                  <c:v>42451</c:v>
                </c:pt>
                <c:pt idx="1611">
                  <c:v>42452</c:v>
                </c:pt>
                <c:pt idx="1612">
                  <c:v>42453</c:v>
                </c:pt>
                <c:pt idx="1613">
                  <c:v>42454</c:v>
                </c:pt>
                <c:pt idx="1614">
                  <c:v>42457</c:v>
                </c:pt>
                <c:pt idx="1615">
                  <c:v>42458</c:v>
                </c:pt>
                <c:pt idx="1616">
                  <c:v>42459</c:v>
                </c:pt>
                <c:pt idx="1617">
                  <c:v>42460</c:v>
                </c:pt>
                <c:pt idx="1618">
                  <c:v>42461</c:v>
                </c:pt>
                <c:pt idx="1619">
                  <c:v>42464</c:v>
                </c:pt>
                <c:pt idx="1620">
                  <c:v>42465</c:v>
                </c:pt>
                <c:pt idx="1621">
                  <c:v>42466</c:v>
                </c:pt>
                <c:pt idx="1622">
                  <c:v>42467</c:v>
                </c:pt>
                <c:pt idx="1623">
                  <c:v>42468</c:v>
                </c:pt>
                <c:pt idx="1624">
                  <c:v>42471</c:v>
                </c:pt>
                <c:pt idx="1625">
                  <c:v>42472</c:v>
                </c:pt>
                <c:pt idx="1626">
                  <c:v>42473</c:v>
                </c:pt>
                <c:pt idx="1627">
                  <c:v>42474</c:v>
                </c:pt>
                <c:pt idx="1628">
                  <c:v>42475</c:v>
                </c:pt>
                <c:pt idx="1629">
                  <c:v>42478</c:v>
                </c:pt>
                <c:pt idx="1630">
                  <c:v>42479</c:v>
                </c:pt>
                <c:pt idx="1631">
                  <c:v>42480</c:v>
                </c:pt>
                <c:pt idx="1632">
                  <c:v>42481</c:v>
                </c:pt>
                <c:pt idx="1633">
                  <c:v>42482</c:v>
                </c:pt>
                <c:pt idx="1634">
                  <c:v>42485</c:v>
                </c:pt>
                <c:pt idx="1635">
                  <c:v>42486</c:v>
                </c:pt>
                <c:pt idx="1636">
                  <c:v>42487</c:v>
                </c:pt>
                <c:pt idx="1637">
                  <c:v>42488</c:v>
                </c:pt>
                <c:pt idx="1638">
                  <c:v>42489</c:v>
                </c:pt>
                <c:pt idx="1639">
                  <c:v>42492</c:v>
                </c:pt>
                <c:pt idx="1640">
                  <c:v>42493</c:v>
                </c:pt>
                <c:pt idx="1641">
                  <c:v>42494</c:v>
                </c:pt>
                <c:pt idx="1642">
                  <c:v>42495</c:v>
                </c:pt>
                <c:pt idx="1643">
                  <c:v>42496</c:v>
                </c:pt>
                <c:pt idx="1644">
                  <c:v>42499</c:v>
                </c:pt>
                <c:pt idx="1645">
                  <c:v>42500</c:v>
                </c:pt>
                <c:pt idx="1646">
                  <c:v>42501</c:v>
                </c:pt>
                <c:pt idx="1647">
                  <c:v>42502</c:v>
                </c:pt>
                <c:pt idx="1648">
                  <c:v>42503</c:v>
                </c:pt>
                <c:pt idx="1649">
                  <c:v>42506</c:v>
                </c:pt>
                <c:pt idx="1650">
                  <c:v>42507</c:v>
                </c:pt>
                <c:pt idx="1651">
                  <c:v>42508</c:v>
                </c:pt>
                <c:pt idx="1652">
                  <c:v>42509</c:v>
                </c:pt>
                <c:pt idx="1653">
                  <c:v>42510</c:v>
                </c:pt>
                <c:pt idx="1654">
                  <c:v>42513</c:v>
                </c:pt>
                <c:pt idx="1655">
                  <c:v>42514</c:v>
                </c:pt>
                <c:pt idx="1656">
                  <c:v>42515</c:v>
                </c:pt>
                <c:pt idx="1657">
                  <c:v>42516</c:v>
                </c:pt>
                <c:pt idx="1658">
                  <c:v>42517</c:v>
                </c:pt>
                <c:pt idx="1659">
                  <c:v>42520</c:v>
                </c:pt>
                <c:pt idx="1660">
                  <c:v>42521</c:v>
                </c:pt>
                <c:pt idx="1661">
                  <c:v>42522</c:v>
                </c:pt>
                <c:pt idx="1662">
                  <c:v>42523</c:v>
                </c:pt>
                <c:pt idx="1663">
                  <c:v>42524</c:v>
                </c:pt>
                <c:pt idx="1664">
                  <c:v>42527</c:v>
                </c:pt>
                <c:pt idx="1665">
                  <c:v>42528</c:v>
                </c:pt>
                <c:pt idx="1666">
                  <c:v>42529</c:v>
                </c:pt>
                <c:pt idx="1667">
                  <c:v>42530</c:v>
                </c:pt>
                <c:pt idx="1668">
                  <c:v>42531</c:v>
                </c:pt>
                <c:pt idx="1669">
                  <c:v>42534</c:v>
                </c:pt>
                <c:pt idx="1670">
                  <c:v>42535</c:v>
                </c:pt>
                <c:pt idx="1671">
                  <c:v>42536</c:v>
                </c:pt>
                <c:pt idx="1672">
                  <c:v>42537</c:v>
                </c:pt>
                <c:pt idx="1673">
                  <c:v>42538</c:v>
                </c:pt>
                <c:pt idx="1674">
                  <c:v>42541</c:v>
                </c:pt>
                <c:pt idx="1675">
                  <c:v>42542</c:v>
                </c:pt>
                <c:pt idx="1676">
                  <c:v>42543</c:v>
                </c:pt>
                <c:pt idx="1677">
                  <c:v>42544</c:v>
                </c:pt>
                <c:pt idx="1678">
                  <c:v>42545</c:v>
                </c:pt>
                <c:pt idx="1679">
                  <c:v>42548</c:v>
                </c:pt>
                <c:pt idx="1680">
                  <c:v>42549</c:v>
                </c:pt>
                <c:pt idx="1681">
                  <c:v>42550</c:v>
                </c:pt>
                <c:pt idx="1682">
                  <c:v>42551</c:v>
                </c:pt>
                <c:pt idx="1683">
                  <c:v>42552</c:v>
                </c:pt>
                <c:pt idx="1684">
                  <c:v>42555</c:v>
                </c:pt>
                <c:pt idx="1685">
                  <c:v>42556</c:v>
                </c:pt>
                <c:pt idx="1686">
                  <c:v>42557</c:v>
                </c:pt>
                <c:pt idx="1687">
                  <c:v>42558</c:v>
                </c:pt>
                <c:pt idx="1688">
                  <c:v>42559</c:v>
                </c:pt>
                <c:pt idx="1689">
                  <c:v>42562</c:v>
                </c:pt>
                <c:pt idx="1690">
                  <c:v>42563</c:v>
                </c:pt>
                <c:pt idx="1691">
                  <c:v>42564</c:v>
                </c:pt>
                <c:pt idx="1692">
                  <c:v>42565</c:v>
                </c:pt>
                <c:pt idx="1693">
                  <c:v>42566</c:v>
                </c:pt>
                <c:pt idx="1694">
                  <c:v>42569</c:v>
                </c:pt>
                <c:pt idx="1695">
                  <c:v>42570</c:v>
                </c:pt>
                <c:pt idx="1696">
                  <c:v>42571</c:v>
                </c:pt>
                <c:pt idx="1697">
                  <c:v>42572</c:v>
                </c:pt>
                <c:pt idx="1698">
                  <c:v>42573</c:v>
                </c:pt>
                <c:pt idx="1699">
                  <c:v>42576</c:v>
                </c:pt>
                <c:pt idx="1700">
                  <c:v>42577</c:v>
                </c:pt>
                <c:pt idx="1701">
                  <c:v>42578</c:v>
                </c:pt>
                <c:pt idx="1702">
                  <c:v>42579</c:v>
                </c:pt>
                <c:pt idx="1703">
                  <c:v>42580</c:v>
                </c:pt>
                <c:pt idx="1704">
                  <c:v>42583</c:v>
                </c:pt>
                <c:pt idx="1705">
                  <c:v>42584</c:v>
                </c:pt>
                <c:pt idx="1706">
                  <c:v>42585</c:v>
                </c:pt>
                <c:pt idx="1707">
                  <c:v>42586</c:v>
                </c:pt>
                <c:pt idx="1708">
                  <c:v>42587</c:v>
                </c:pt>
                <c:pt idx="1709">
                  <c:v>42590</c:v>
                </c:pt>
                <c:pt idx="1710">
                  <c:v>42591</c:v>
                </c:pt>
                <c:pt idx="1711">
                  <c:v>42592</c:v>
                </c:pt>
                <c:pt idx="1712">
                  <c:v>42593</c:v>
                </c:pt>
                <c:pt idx="1713">
                  <c:v>42594</c:v>
                </c:pt>
                <c:pt idx="1714">
                  <c:v>42597</c:v>
                </c:pt>
                <c:pt idx="1715">
                  <c:v>42598</c:v>
                </c:pt>
                <c:pt idx="1716">
                  <c:v>42599</c:v>
                </c:pt>
                <c:pt idx="1717">
                  <c:v>42600</c:v>
                </c:pt>
                <c:pt idx="1718">
                  <c:v>42601</c:v>
                </c:pt>
                <c:pt idx="1719">
                  <c:v>42604</c:v>
                </c:pt>
                <c:pt idx="1720">
                  <c:v>42605</c:v>
                </c:pt>
                <c:pt idx="1721">
                  <c:v>42606</c:v>
                </c:pt>
                <c:pt idx="1722">
                  <c:v>42607</c:v>
                </c:pt>
                <c:pt idx="1723">
                  <c:v>42608</c:v>
                </c:pt>
                <c:pt idx="1724">
                  <c:v>42611</c:v>
                </c:pt>
                <c:pt idx="1725">
                  <c:v>42612</c:v>
                </c:pt>
                <c:pt idx="1726">
                  <c:v>42613</c:v>
                </c:pt>
                <c:pt idx="1727">
                  <c:v>42614</c:v>
                </c:pt>
                <c:pt idx="1728">
                  <c:v>42615</c:v>
                </c:pt>
                <c:pt idx="1729">
                  <c:v>42618</c:v>
                </c:pt>
                <c:pt idx="1730">
                  <c:v>42619</c:v>
                </c:pt>
                <c:pt idx="1731">
                  <c:v>42620</c:v>
                </c:pt>
                <c:pt idx="1732">
                  <c:v>42621</c:v>
                </c:pt>
                <c:pt idx="1733">
                  <c:v>42622</c:v>
                </c:pt>
                <c:pt idx="1734">
                  <c:v>42625</c:v>
                </c:pt>
                <c:pt idx="1735">
                  <c:v>42626</c:v>
                </c:pt>
                <c:pt idx="1736">
                  <c:v>42627</c:v>
                </c:pt>
                <c:pt idx="1737">
                  <c:v>42628</c:v>
                </c:pt>
                <c:pt idx="1738">
                  <c:v>42629</c:v>
                </c:pt>
                <c:pt idx="1739">
                  <c:v>42632</c:v>
                </c:pt>
                <c:pt idx="1740">
                  <c:v>42633</c:v>
                </c:pt>
                <c:pt idx="1741">
                  <c:v>42634</c:v>
                </c:pt>
                <c:pt idx="1742">
                  <c:v>42635</c:v>
                </c:pt>
                <c:pt idx="1743">
                  <c:v>42636</c:v>
                </c:pt>
                <c:pt idx="1744">
                  <c:v>42639</c:v>
                </c:pt>
                <c:pt idx="1745">
                  <c:v>42640</c:v>
                </c:pt>
                <c:pt idx="1746">
                  <c:v>42641</c:v>
                </c:pt>
                <c:pt idx="1747">
                  <c:v>42642</c:v>
                </c:pt>
                <c:pt idx="1748">
                  <c:v>42643</c:v>
                </c:pt>
                <c:pt idx="1749">
                  <c:v>42646</c:v>
                </c:pt>
                <c:pt idx="1750">
                  <c:v>42647</c:v>
                </c:pt>
                <c:pt idx="1751">
                  <c:v>42648</c:v>
                </c:pt>
                <c:pt idx="1752">
                  <c:v>42649</c:v>
                </c:pt>
                <c:pt idx="1753">
                  <c:v>42650</c:v>
                </c:pt>
                <c:pt idx="1754">
                  <c:v>42653</c:v>
                </c:pt>
                <c:pt idx="1755">
                  <c:v>42654</c:v>
                </c:pt>
                <c:pt idx="1756">
                  <c:v>42655</c:v>
                </c:pt>
                <c:pt idx="1757">
                  <c:v>42656</c:v>
                </c:pt>
                <c:pt idx="1758">
                  <c:v>42657</c:v>
                </c:pt>
                <c:pt idx="1759">
                  <c:v>42660</c:v>
                </c:pt>
                <c:pt idx="1760">
                  <c:v>42661</c:v>
                </c:pt>
                <c:pt idx="1761">
                  <c:v>42662</c:v>
                </c:pt>
                <c:pt idx="1762">
                  <c:v>42663</c:v>
                </c:pt>
                <c:pt idx="1763">
                  <c:v>42664</c:v>
                </c:pt>
                <c:pt idx="1764">
                  <c:v>42667</c:v>
                </c:pt>
                <c:pt idx="1765">
                  <c:v>42668</c:v>
                </c:pt>
                <c:pt idx="1766">
                  <c:v>42669</c:v>
                </c:pt>
                <c:pt idx="1767">
                  <c:v>42670</c:v>
                </c:pt>
                <c:pt idx="1768">
                  <c:v>42671</c:v>
                </c:pt>
                <c:pt idx="1769">
                  <c:v>42674</c:v>
                </c:pt>
                <c:pt idx="1770">
                  <c:v>42675</c:v>
                </c:pt>
                <c:pt idx="1771">
                  <c:v>42676</c:v>
                </c:pt>
                <c:pt idx="1772">
                  <c:v>42677</c:v>
                </c:pt>
                <c:pt idx="1773">
                  <c:v>42678</c:v>
                </c:pt>
                <c:pt idx="1774">
                  <c:v>42681</c:v>
                </c:pt>
                <c:pt idx="1775">
                  <c:v>42682</c:v>
                </c:pt>
                <c:pt idx="1776">
                  <c:v>42683</c:v>
                </c:pt>
                <c:pt idx="1777">
                  <c:v>42684</c:v>
                </c:pt>
                <c:pt idx="1778">
                  <c:v>42685</c:v>
                </c:pt>
                <c:pt idx="1779">
                  <c:v>42688</c:v>
                </c:pt>
                <c:pt idx="1780">
                  <c:v>42689</c:v>
                </c:pt>
                <c:pt idx="1781">
                  <c:v>42690</c:v>
                </c:pt>
                <c:pt idx="1782">
                  <c:v>42691</c:v>
                </c:pt>
                <c:pt idx="1783">
                  <c:v>42692</c:v>
                </c:pt>
                <c:pt idx="1784">
                  <c:v>42695</c:v>
                </c:pt>
                <c:pt idx="1785">
                  <c:v>42696</c:v>
                </c:pt>
                <c:pt idx="1786">
                  <c:v>42697</c:v>
                </c:pt>
                <c:pt idx="1787">
                  <c:v>42698</c:v>
                </c:pt>
                <c:pt idx="1788">
                  <c:v>42699</c:v>
                </c:pt>
                <c:pt idx="1789">
                  <c:v>42702</c:v>
                </c:pt>
                <c:pt idx="1790">
                  <c:v>42703</c:v>
                </c:pt>
                <c:pt idx="1791">
                  <c:v>42704</c:v>
                </c:pt>
                <c:pt idx="1792">
                  <c:v>42705</c:v>
                </c:pt>
                <c:pt idx="1793">
                  <c:v>42706</c:v>
                </c:pt>
                <c:pt idx="1794">
                  <c:v>42709</c:v>
                </c:pt>
                <c:pt idx="1795">
                  <c:v>42710</c:v>
                </c:pt>
                <c:pt idx="1796">
                  <c:v>42711</c:v>
                </c:pt>
                <c:pt idx="1797">
                  <c:v>42712</c:v>
                </c:pt>
                <c:pt idx="1798">
                  <c:v>42713</c:v>
                </c:pt>
                <c:pt idx="1799">
                  <c:v>42716</c:v>
                </c:pt>
                <c:pt idx="1800">
                  <c:v>42717</c:v>
                </c:pt>
                <c:pt idx="1801">
                  <c:v>42718</c:v>
                </c:pt>
                <c:pt idx="1802">
                  <c:v>42719</c:v>
                </c:pt>
                <c:pt idx="1803">
                  <c:v>42720</c:v>
                </c:pt>
                <c:pt idx="1804">
                  <c:v>42723</c:v>
                </c:pt>
                <c:pt idx="1805">
                  <c:v>42724</c:v>
                </c:pt>
                <c:pt idx="1806">
                  <c:v>42725</c:v>
                </c:pt>
                <c:pt idx="1807">
                  <c:v>42726</c:v>
                </c:pt>
                <c:pt idx="1808">
                  <c:v>42727</c:v>
                </c:pt>
                <c:pt idx="1809">
                  <c:v>42730</c:v>
                </c:pt>
                <c:pt idx="1810">
                  <c:v>42731</c:v>
                </c:pt>
                <c:pt idx="1811">
                  <c:v>42732</c:v>
                </c:pt>
                <c:pt idx="1812">
                  <c:v>42733</c:v>
                </c:pt>
                <c:pt idx="1813">
                  <c:v>42734</c:v>
                </c:pt>
                <c:pt idx="1814">
                  <c:v>42737</c:v>
                </c:pt>
                <c:pt idx="1815">
                  <c:v>42738</c:v>
                </c:pt>
                <c:pt idx="1816">
                  <c:v>42739</c:v>
                </c:pt>
                <c:pt idx="1817">
                  <c:v>42740</c:v>
                </c:pt>
                <c:pt idx="1818">
                  <c:v>42741</c:v>
                </c:pt>
                <c:pt idx="1819">
                  <c:v>42744</c:v>
                </c:pt>
                <c:pt idx="1820">
                  <c:v>42745</c:v>
                </c:pt>
                <c:pt idx="1821">
                  <c:v>42746</c:v>
                </c:pt>
                <c:pt idx="1822">
                  <c:v>42747</c:v>
                </c:pt>
                <c:pt idx="1823">
                  <c:v>42748</c:v>
                </c:pt>
                <c:pt idx="1824">
                  <c:v>42751</c:v>
                </c:pt>
                <c:pt idx="1825">
                  <c:v>42752</c:v>
                </c:pt>
                <c:pt idx="1826">
                  <c:v>42753</c:v>
                </c:pt>
                <c:pt idx="1827">
                  <c:v>42754</c:v>
                </c:pt>
                <c:pt idx="1828">
                  <c:v>42755</c:v>
                </c:pt>
                <c:pt idx="1829">
                  <c:v>42758</c:v>
                </c:pt>
                <c:pt idx="1830">
                  <c:v>42759</c:v>
                </c:pt>
                <c:pt idx="1831">
                  <c:v>42760</c:v>
                </c:pt>
                <c:pt idx="1832">
                  <c:v>42761</c:v>
                </c:pt>
                <c:pt idx="1833">
                  <c:v>42762</c:v>
                </c:pt>
                <c:pt idx="1834">
                  <c:v>42765</c:v>
                </c:pt>
                <c:pt idx="1835">
                  <c:v>42766</c:v>
                </c:pt>
                <c:pt idx="1836">
                  <c:v>42767</c:v>
                </c:pt>
                <c:pt idx="1837">
                  <c:v>42768</c:v>
                </c:pt>
                <c:pt idx="1838">
                  <c:v>42769</c:v>
                </c:pt>
                <c:pt idx="1839">
                  <c:v>42772</c:v>
                </c:pt>
                <c:pt idx="1840">
                  <c:v>42773</c:v>
                </c:pt>
                <c:pt idx="1841">
                  <c:v>42774</c:v>
                </c:pt>
                <c:pt idx="1842">
                  <c:v>42775</c:v>
                </c:pt>
                <c:pt idx="1843">
                  <c:v>42776</c:v>
                </c:pt>
                <c:pt idx="1844">
                  <c:v>42779</c:v>
                </c:pt>
                <c:pt idx="1845">
                  <c:v>42780</c:v>
                </c:pt>
                <c:pt idx="1846">
                  <c:v>42781</c:v>
                </c:pt>
                <c:pt idx="1847">
                  <c:v>42782</c:v>
                </c:pt>
                <c:pt idx="1848">
                  <c:v>42783</c:v>
                </c:pt>
                <c:pt idx="1849">
                  <c:v>42786</c:v>
                </c:pt>
                <c:pt idx="1850">
                  <c:v>42787</c:v>
                </c:pt>
                <c:pt idx="1851">
                  <c:v>42788</c:v>
                </c:pt>
                <c:pt idx="1852">
                  <c:v>42789</c:v>
                </c:pt>
                <c:pt idx="1853">
                  <c:v>42790</c:v>
                </c:pt>
                <c:pt idx="1854">
                  <c:v>42793</c:v>
                </c:pt>
                <c:pt idx="1855">
                  <c:v>42794</c:v>
                </c:pt>
                <c:pt idx="1856">
                  <c:v>42795</c:v>
                </c:pt>
                <c:pt idx="1857">
                  <c:v>42796</c:v>
                </c:pt>
                <c:pt idx="1858">
                  <c:v>42797</c:v>
                </c:pt>
                <c:pt idx="1859">
                  <c:v>42800</c:v>
                </c:pt>
                <c:pt idx="1860">
                  <c:v>42801</c:v>
                </c:pt>
                <c:pt idx="1861">
                  <c:v>42802</c:v>
                </c:pt>
                <c:pt idx="1862">
                  <c:v>42803</c:v>
                </c:pt>
                <c:pt idx="1863">
                  <c:v>42804</c:v>
                </c:pt>
                <c:pt idx="1864">
                  <c:v>42807</c:v>
                </c:pt>
                <c:pt idx="1865">
                  <c:v>42808</c:v>
                </c:pt>
                <c:pt idx="1866">
                  <c:v>42809</c:v>
                </c:pt>
                <c:pt idx="1867">
                  <c:v>42810</c:v>
                </c:pt>
                <c:pt idx="1868">
                  <c:v>42811</c:v>
                </c:pt>
                <c:pt idx="1869">
                  <c:v>42814</c:v>
                </c:pt>
                <c:pt idx="1870">
                  <c:v>42815</c:v>
                </c:pt>
                <c:pt idx="1871">
                  <c:v>42816</c:v>
                </c:pt>
                <c:pt idx="1872">
                  <c:v>42817</c:v>
                </c:pt>
                <c:pt idx="1873">
                  <c:v>42818</c:v>
                </c:pt>
                <c:pt idx="1874">
                  <c:v>42821</c:v>
                </c:pt>
                <c:pt idx="1875">
                  <c:v>42822</c:v>
                </c:pt>
                <c:pt idx="1876">
                  <c:v>42823</c:v>
                </c:pt>
                <c:pt idx="1877">
                  <c:v>42824</c:v>
                </c:pt>
                <c:pt idx="1878">
                  <c:v>42825</c:v>
                </c:pt>
                <c:pt idx="1879">
                  <c:v>42828</c:v>
                </c:pt>
                <c:pt idx="1880">
                  <c:v>42829</c:v>
                </c:pt>
                <c:pt idx="1881">
                  <c:v>42830</c:v>
                </c:pt>
                <c:pt idx="1882">
                  <c:v>42831</c:v>
                </c:pt>
                <c:pt idx="1883">
                  <c:v>42832</c:v>
                </c:pt>
                <c:pt idx="1884">
                  <c:v>42835</c:v>
                </c:pt>
                <c:pt idx="1885">
                  <c:v>42836</c:v>
                </c:pt>
                <c:pt idx="1886">
                  <c:v>42837</c:v>
                </c:pt>
                <c:pt idx="1887">
                  <c:v>42838</c:v>
                </c:pt>
                <c:pt idx="1888">
                  <c:v>42839</c:v>
                </c:pt>
                <c:pt idx="1889">
                  <c:v>42842</c:v>
                </c:pt>
                <c:pt idx="1890">
                  <c:v>42843</c:v>
                </c:pt>
                <c:pt idx="1891">
                  <c:v>42844</c:v>
                </c:pt>
                <c:pt idx="1892">
                  <c:v>42845</c:v>
                </c:pt>
                <c:pt idx="1893">
                  <c:v>42846</c:v>
                </c:pt>
                <c:pt idx="1894">
                  <c:v>42849</c:v>
                </c:pt>
                <c:pt idx="1895">
                  <c:v>42850</c:v>
                </c:pt>
                <c:pt idx="1896">
                  <c:v>42851</c:v>
                </c:pt>
                <c:pt idx="1897">
                  <c:v>42852</c:v>
                </c:pt>
                <c:pt idx="1898">
                  <c:v>42853</c:v>
                </c:pt>
                <c:pt idx="1899">
                  <c:v>42856</c:v>
                </c:pt>
                <c:pt idx="1900">
                  <c:v>42857</c:v>
                </c:pt>
                <c:pt idx="1901">
                  <c:v>42858</c:v>
                </c:pt>
                <c:pt idx="1902">
                  <c:v>42859</c:v>
                </c:pt>
                <c:pt idx="1903">
                  <c:v>42860</c:v>
                </c:pt>
                <c:pt idx="1904">
                  <c:v>42863</c:v>
                </c:pt>
                <c:pt idx="1905">
                  <c:v>42864</c:v>
                </c:pt>
                <c:pt idx="1906">
                  <c:v>42865</c:v>
                </c:pt>
                <c:pt idx="1907">
                  <c:v>42866</c:v>
                </c:pt>
                <c:pt idx="1908">
                  <c:v>42867</c:v>
                </c:pt>
                <c:pt idx="1909">
                  <c:v>42870</c:v>
                </c:pt>
                <c:pt idx="1910">
                  <c:v>42871</c:v>
                </c:pt>
                <c:pt idx="1911">
                  <c:v>42872</c:v>
                </c:pt>
                <c:pt idx="1912">
                  <c:v>42873</c:v>
                </c:pt>
                <c:pt idx="1913">
                  <c:v>42874</c:v>
                </c:pt>
                <c:pt idx="1914">
                  <c:v>42877</c:v>
                </c:pt>
                <c:pt idx="1915">
                  <c:v>42878</c:v>
                </c:pt>
                <c:pt idx="1916">
                  <c:v>42879</c:v>
                </c:pt>
                <c:pt idx="1917">
                  <c:v>42880</c:v>
                </c:pt>
                <c:pt idx="1918">
                  <c:v>42881</c:v>
                </c:pt>
                <c:pt idx="1919">
                  <c:v>42884</c:v>
                </c:pt>
                <c:pt idx="1920">
                  <c:v>42885</c:v>
                </c:pt>
                <c:pt idx="1921">
                  <c:v>42886</c:v>
                </c:pt>
                <c:pt idx="1922">
                  <c:v>42887</c:v>
                </c:pt>
                <c:pt idx="1923">
                  <c:v>42888</c:v>
                </c:pt>
                <c:pt idx="1924">
                  <c:v>42891</c:v>
                </c:pt>
                <c:pt idx="1925">
                  <c:v>42892</c:v>
                </c:pt>
                <c:pt idx="1926">
                  <c:v>42893</c:v>
                </c:pt>
                <c:pt idx="1927">
                  <c:v>42894</c:v>
                </c:pt>
                <c:pt idx="1928">
                  <c:v>42895</c:v>
                </c:pt>
                <c:pt idx="1929">
                  <c:v>42898</c:v>
                </c:pt>
                <c:pt idx="1930">
                  <c:v>42899</c:v>
                </c:pt>
                <c:pt idx="1931">
                  <c:v>42900</c:v>
                </c:pt>
                <c:pt idx="1932">
                  <c:v>42901</c:v>
                </c:pt>
                <c:pt idx="1933">
                  <c:v>42902</c:v>
                </c:pt>
                <c:pt idx="1934">
                  <c:v>42905</c:v>
                </c:pt>
                <c:pt idx="1935">
                  <c:v>42906</c:v>
                </c:pt>
                <c:pt idx="1936">
                  <c:v>42907</c:v>
                </c:pt>
                <c:pt idx="1937">
                  <c:v>42908</c:v>
                </c:pt>
                <c:pt idx="1938">
                  <c:v>42909</c:v>
                </c:pt>
                <c:pt idx="1939">
                  <c:v>42912</c:v>
                </c:pt>
                <c:pt idx="1940">
                  <c:v>42913</c:v>
                </c:pt>
                <c:pt idx="1941">
                  <c:v>42914</c:v>
                </c:pt>
                <c:pt idx="1942">
                  <c:v>42915</c:v>
                </c:pt>
                <c:pt idx="1943">
                  <c:v>42916</c:v>
                </c:pt>
                <c:pt idx="1944">
                  <c:v>42919</c:v>
                </c:pt>
                <c:pt idx="1945">
                  <c:v>42920</c:v>
                </c:pt>
                <c:pt idx="1946">
                  <c:v>42921</c:v>
                </c:pt>
                <c:pt idx="1947">
                  <c:v>42922</c:v>
                </c:pt>
                <c:pt idx="1948">
                  <c:v>42923</c:v>
                </c:pt>
                <c:pt idx="1949">
                  <c:v>42926</c:v>
                </c:pt>
                <c:pt idx="1950">
                  <c:v>42927</c:v>
                </c:pt>
                <c:pt idx="1951">
                  <c:v>42928</c:v>
                </c:pt>
                <c:pt idx="1952">
                  <c:v>42929</c:v>
                </c:pt>
                <c:pt idx="1953">
                  <c:v>42930</c:v>
                </c:pt>
                <c:pt idx="1954">
                  <c:v>42933</c:v>
                </c:pt>
                <c:pt idx="1955">
                  <c:v>42934</c:v>
                </c:pt>
                <c:pt idx="1956">
                  <c:v>42935</c:v>
                </c:pt>
                <c:pt idx="1957">
                  <c:v>42936</c:v>
                </c:pt>
                <c:pt idx="1958">
                  <c:v>42937</c:v>
                </c:pt>
                <c:pt idx="1959">
                  <c:v>42940</c:v>
                </c:pt>
                <c:pt idx="1960">
                  <c:v>42941</c:v>
                </c:pt>
                <c:pt idx="1961">
                  <c:v>42942</c:v>
                </c:pt>
                <c:pt idx="1962">
                  <c:v>42943</c:v>
                </c:pt>
                <c:pt idx="1963">
                  <c:v>42944</c:v>
                </c:pt>
                <c:pt idx="1964">
                  <c:v>42947</c:v>
                </c:pt>
                <c:pt idx="1965">
                  <c:v>42948</c:v>
                </c:pt>
                <c:pt idx="1966">
                  <c:v>42949</c:v>
                </c:pt>
                <c:pt idx="1967">
                  <c:v>42950</c:v>
                </c:pt>
                <c:pt idx="1968">
                  <c:v>42951</c:v>
                </c:pt>
                <c:pt idx="1969">
                  <c:v>42954</c:v>
                </c:pt>
                <c:pt idx="1970">
                  <c:v>42955</c:v>
                </c:pt>
                <c:pt idx="1971">
                  <c:v>42956</c:v>
                </c:pt>
                <c:pt idx="1972">
                  <c:v>42957</c:v>
                </c:pt>
                <c:pt idx="1973">
                  <c:v>42958</c:v>
                </c:pt>
                <c:pt idx="1974">
                  <c:v>42961</c:v>
                </c:pt>
                <c:pt idx="1975">
                  <c:v>42962</c:v>
                </c:pt>
                <c:pt idx="1976">
                  <c:v>42963</c:v>
                </c:pt>
                <c:pt idx="1977">
                  <c:v>42964</c:v>
                </c:pt>
                <c:pt idx="1978">
                  <c:v>42965</c:v>
                </c:pt>
                <c:pt idx="1979">
                  <c:v>42968</c:v>
                </c:pt>
                <c:pt idx="1980">
                  <c:v>42969</c:v>
                </c:pt>
                <c:pt idx="1981">
                  <c:v>42970</c:v>
                </c:pt>
                <c:pt idx="1982">
                  <c:v>42971</c:v>
                </c:pt>
                <c:pt idx="1983">
                  <c:v>42972</c:v>
                </c:pt>
                <c:pt idx="1984">
                  <c:v>42975</c:v>
                </c:pt>
                <c:pt idx="1985">
                  <c:v>42976</c:v>
                </c:pt>
                <c:pt idx="1986">
                  <c:v>42977</c:v>
                </c:pt>
                <c:pt idx="1987">
                  <c:v>42978</c:v>
                </c:pt>
                <c:pt idx="1988">
                  <c:v>42979</c:v>
                </c:pt>
                <c:pt idx="1989">
                  <c:v>42982</c:v>
                </c:pt>
                <c:pt idx="1990">
                  <c:v>42983</c:v>
                </c:pt>
                <c:pt idx="1991">
                  <c:v>42984</c:v>
                </c:pt>
                <c:pt idx="1992">
                  <c:v>42985</c:v>
                </c:pt>
                <c:pt idx="1993">
                  <c:v>42986</c:v>
                </c:pt>
                <c:pt idx="1994">
                  <c:v>42989</c:v>
                </c:pt>
                <c:pt idx="1995">
                  <c:v>42990</c:v>
                </c:pt>
                <c:pt idx="1996">
                  <c:v>42991</c:v>
                </c:pt>
                <c:pt idx="1997">
                  <c:v>42992</c:v>
                </c:pt>
                <c:pt idx="1998">
                  <c:v>42993</c:v>
                </c:pt>
                <c:pt idx="1999">
                  <c:v>42996</c:v>
                </c:pt>
                <c:pt idx="2000">
                  <c:v>42997</c:v>
                </c:pt>
                <c:pt idx="2001">
                  <c:v>42998</c:v>
                </c:pt>
                <c:pt idx="2002">
                  <c:v>42999</c:v>
                </c:pt>
                <c:pt idx="2003">
                  <c:v>43000</c:v>
                </c:pt>
                <c:pt idx="2004">
                  <c:v>43003</c:v>
                </c:pt>
                <c:pt idx="2005">
                  <c:v>43004</c:v>
                </c:pt>
                <c:pt idx="2006">
                  <c:v>43005</c:v>
                </c:pt>
                <c:pt idx="2007">
                  <c:v>43006</c:v>
                </c:pt>
                <c:pt idx="2008">
                  <c:v>43007</c:v>
                </c:pt>
                <c:pt idx="2009">
                  <c:v>43010</c:v>
                </c:pt>
                <c:pt idx="2010">
                  <c:v>43011</c:v>
                </c:pt>
                <c:pt idx="2011">
                  <c:v>43012</c:v>
                </c:pt>
                <c:pt idx="2012">
                  <c:v>43013</c:v>
                </c:pt>
                <c:pt idx="2013">
                  <c:v>43014</c:v>
                </c:pt>
                <c:pt idx="2014">
                  <c:v>43017</c:v>
                </c:pt>
                <c:pt idx="2015">
                  <c:v>43018</c:v>
                </c:pt>
                <c:pt idx="2016">
                  <c:v>43019</c:v>
                </c:pt>
                <c:pt idx="2017">
                  <c:v>43020</c:v>
                </c:pt>
                <c:pt idx="2018">
                  <c:v>43021</c:v>
                </c:pt>
                <c:pt idx="2019">
                  <c:v>43024</c:v>
                </c:pt>
                <c:pt idx="2020">
                  <c:v>43025</c:v>
                </c:pt>
                <c:pt idx="2021">
                  <c:v>43026</c:v>
                </c:pt>
                <c:pt idx="2022">
                  <c:v>43027</c:v>
                </c:pt>
                <c:pt idx="2023">
                  <c:v>43028</c:v>
                </c:pt>
                <c:pt idx="2024">
                  <c:v>43031</c:v>
                </c:pt>
                <c:pt idx="2025">
                  <c:v>43032</c:v>
                </c:pt>
                <c:pt idx="2026">
                  <c:v>43033</c:v>
                </c:pt>
                <c:pt idx="2027">
                  <c:v>43034</c:v>
                </c:pt>
                <c:pt idx="2028">
                  <c:v>43035</c:v>
                </c:pt>
                <c:pt idx="2029">
                  <c:v>43038</c:v>
                </c:pt>
                <c:pt idx="2030">
                  <c:v>43039</c:v>
                </c:pt>
                <c:pt idx="2031">
                  <c:v>43040</c:v>
                </c:pt>
                <c:pt idx="2032">
                  <c:v>43041</c:v>
                </c:pt>
                <c:pt idx="2033">
                  <c:v>43042</c:v>
                </c:pt>
                <c:pt idx="2034">
                  <c:v>43045</c:v>
                </c:pt>
                <c:pt idx="2035">
                  <c:v>43046</c:v>
                </c:pt>
                <c:pt idx="2036">
                  <c:v>43047</c:v>
                </c:pt>
                <c:pt idx="2037">
                  <c:v>43048</c:v>
                </c:pt>
                <c:pt idx="2038">
                  <c:v>43049</c:v>
                </c:pt>
                <c:pt idx="2039">
                  <c:v>43052</c:v>
                </c:pt>
                <c:pt idx="2040">
                  <c:v>43053</c:v>
                </c:pt>
                <c:pt idx="2041">
                  <c:v>43054</c:v>
                </c:pt>
                <c:pt idx="2042">
                  <c:v>43055</c:v>
                </c:pt>
                <c:pt idx="2043">
                  <c:v>43056</c:v>
                </c:pt>
                <c:pt idx="2044">
                  <c:v>43059</c:v>
                </c:pt>
                <c:pt idx="2045">
                  <c:v>43060</c:v>
                </c:pt>
                <c:pt idx="2046">
                  <c:v>43061</c:v>
                </c:pt>
                <c:pt idx="2047">
                  <c:v>43062</c:v>
                </c:pt>
                <c:pt idx="2048">
                  <c:v>43063</c:v>
                </c:pt>
                <c:pt idx="2049">
                  <c:v>43066</c:v>
                </c:pt>
                <c:pt idx="2050">
                  <c:v>43067</c:v>
                </c:pt>
                <c:pt idx="2051">
                  <c:v>43068</c:v>
                </c:pt>
                <c:pt idx="2052">
                  <c:v>43069</c:v>
                </c:pt>
                <c:pt idx="2053">
                  <c:v>43070</c:v>
                </c:pt>
                <c:pt idx="2054">
                  <c:v>43073</c:v>
                </c:pt>
                <c:pt idx="2055">
                  <c:v>43074</c:v>
                </c:pt>
                <c:pt idx="2056">
                  <c:v>43075</c:v>
                </c:pt>
                <c:pt idx="2057">
                  <c:v>43076</c:v>
                </c:pt>
                <c:pt idx="2058">
                  <c:v>43077</c:v>
                </c:pt>
                <c:pt idx="2059">
                  <c:v>43080</c:v>
                </c:pt>
                <c:pt idx="2060">
                  <c:v>43081</c:v>
                </c:pt>
                <c:pt idx="2061">
                  <c:v>43082</c:v>
                </c:pt>
                <c:pt idx="2062">
                  <c:v>43083</c:v>
                </c:pt>
                <c:pt idx="2063">
                  <c:v>43084</c:v>
                </c:pt>
                <c:pt idx="2064">
                  <c:v>43087</c:v>
                </c:pt>
                <c:pt idx="2065">
                  <c:v>43088</c:v>
                </c:pt>
                <c:pt idx="2066">
                  <c:v>43089</c:v>
                </c:pt>
                <c:pt idx="2067">
                  <c:v>43090</c:v>
                </c:pt>
                <c:pt idx="2068">
                  <c:v>43091</c:v>
                </c:pt>
                <c:pt idx="2069">
                  <c:v>43094</c:v>
                </c:pt>
                <c:pt idx="2070">
                  <c:v>43095</c:v>
                </c:pt>
                <c:pt idx="2071">
                  <c:v>43096</c:v>
                </c:pt>
                <c:pt idx="2072">
                  <c:v>43097</c:v>
                </c:pt>
                <c:pt idx="2073">
                  <c:v>43098</c:v>
                </c:pt>
                <c:pt idx="2074">
                  <c:v>43101</c:v>
                </c:pt>
                <c:pt idx="2075">
                  <c:v>43102</c:v>
                </c:pt>
                <c:pt idx="2076">
                  <c:v>43103</c:v>
                </c:pt>
                <c:pt idx="2077">
                  <c:v>43104</c:v>
                </c:pt>
                <c:pt idx="2078">
                  <c:v>43105</c:v>
                </c:pt>
                <c:pt idx="2079">
                  <c:v>43108</c:v>
                </c:pt>
                <c:pt idx="2080">
                  <c:v>43109</c:v>
                </c:pt>
                <c:pt idx="2081">
                  <c:v>43110</c:v>
                </c:pt>
                <c:pt idx="2082">
                  <c:v>43111</c:v>
                </c:pt>
                <c:pt idx="2083">
                  <c:v>43112</c:v>
                </c:pt>
                <c:pt idx="2084">
                  <c:v>43115</c:v>
                </c:pt>
                <c:pt idx="2085">
                  <c:v>43116</c:v>
                </c:pt>
                <c:pt idx="2086">
                  <c:v>43117</c:v>
                </c:pt>
                <c:pt idx="2087">
                  <c:v>43118</c:v>
                </c:pt>
                <c:pt idx="2088">
                  <c:v>43119</c:v>
                </c:pt>
                <c:pt idx="2089">
                  <c:v>43122</c:v>
                </c:pt>
                <c:pt idx="2090">
                  <c:v>43123</c:v>
                </c:pt>
                <c:pt idx="2091">
                  <c:v>43124</c:v>
                </c:pt>
                <c:pt idx="2092">
                  <c:v>43125</c:v>
                </c:pt>
                <c:pt idx="2093">
                  <c:v>43126</c:v>
                </c:pt>
                <c:pt idx="2094">
                  <c:v>43129</c:v>
                </c:pt>
                <c:pt idx="2095">
                  <c:v>43130</c:v>
                </c:pt>
                <c:pt idx="2096">
                  <c:v>43131</c:v>
                </c:pt>
                <c:pt idx="2097">
                  <c:v>43132</c:v>
                </c:pt>
                <c:pt idx="2098">
                  <c:v>43133</c:v>
                </c:pt>
                <c:pt idx="2099">
                  <c:v>43136</c:v>
                </c:pt>
                <c:pt idx="2100">
                  <c:v>43137</c:v>
                </c:pt>
                <c:pt idx="2101">
                  <c:v>43138</c:v>
                </c:pt>
                <c:pt idx="2102">
                  <c:v>43139</c:v>
                </c:pt>
                <c:pt idx="2103">
                  <c:v>43140</c:v>
                </c:pt>
                <c:pt idx="2104">
                  <c:v>43143</c:v>
                </c:pt>
                <c:pt idx="2105">
                  <c:v>43144</c:v>
                </c:pt>
                <c:pt idx="2106">
                  <c:v>43145</c:v>
                </c:pt>
                <c:pt idx="2107">
                  <c:v>43146</c:v>
                </c:pt>
                <c:pt idx="2108">
                  <c:v>43147</c:v>
                </c:pt>
                <c:pt idx="2109">
                  <c:v>43150</c:v>
                </c:pt>
                <c:pt idx="2110">
                  <c:v>43151</c:v>
                </c:pt>
                <c:pt idx="2111">
                  <c:v>43152</c:v>
                </c:pt>
                <c:pt idx="2112">
                  <c:v>43153</c:v>
                </c:pt>
                <c:pt idx="2113">
                  <c:v>43154</c:v>
                </c:pt>
                <c:pt idx="2114">
                  <c:v>43157</c:v>
                </c:pt>
                <c:pt idx="2115">
                  <c:v>43158</c:v>
                </c:pt>
                <c:pt idx="2116">
                  <c:v>43159</c:v>
                </c:pt>
                <c:pt idx="2117">
                  <c:v>43160</c:v>
                </c:pt>
                <c:pt idx="2118">
                  <c:v>43161</c:v>
                </c:pt>
                <c:pt idx="2119">
                  <c:v>43164</c:v>
                </c:pt>
                <c:pt idx="2120">
                  <c:v>43165</c:v>
                </c:pt>
                <c:pt idx="2121">
                  <c:v>43166</c:v>
                </c:pt>
                <c:pt idx="2122">
                  <c:v>43167</c:v>
                </c:pt>
                <c:pt idx="2123">
                  <c:v>43168</c:v>
                </c:pt>
                <c:pt idx="2124">
                  <c:v>43171</c:v>
                </c:pt>
                <c:pt idx="2125">
                  <c:v>43172</c:v>
                </c:pt>
                <c:pt idx="2126">
                  <c:v>43173</c:v>
                </c:pt>
                <c:pt idx="2127">
                  <c:v>43174</c:v>
                </c:pt>
                <c:pt idx="2128">
                  <c:v>43175</c:v>
                </c:pt>
                <c:pt idx="2129">
                  <c:v>43178</c:v>
                </c:pt>
                <c:pt idx="2130">
                  <c:v>43179</c:v>
                </c:pt>
                <c:pt idx="2131">
                  <c:v>43180</c:v>
                </c:pt>
                <c:pt idx="2132">
                  <c:v>43181</c:v>
                </c:pt>
                <c:pt idx="2133">
                  <c:v>43182</c:v>
                </c:pt>
                <c:pt idx="2134">
                  <c:v>43185</c:v>
                </c:pt>
                <c:pt idx="2135">
                  <c:v>43186</c:v>
                </c:pt>
                <c:pt idx="2136">
                  <c:v>43187</c:v>
                </c:pt>
                <c:pt idx="2137">
                  <c:v>43188</c:v>
                </c:pt>
                <c:pt idx="2138">
                  <c:v>43189</c:v>
                </c:pt>
                <c:pt idx="2139">
                  <c:v>43192</c:v>
                </c:pt>
                <c:pt idx="2140">
                  <c:v>43193</c:v>
                </c:pt>
                <c:pt idx="2141">
                  <c:v>43194</c:v>
                </c:pt>
                <c:pt idx="2142">
                  <c:v>43195</c:v>
                </c:pt>
                <c:pt idx="2143">
                  <c:v>43196</c:v>
                </c:pt>
                <c:pt idx="2144">
                  <c:v>43199</c:v>
                </c:pt>
                <c:pt idx="2145">
                  <c:v>43200</c:v>
                </c:pt>
                <c:pt idx="2146">
                  <c:v>43201</c:v>
                </c:pt>
                <c:pt idx="2147">
                  <c:v>43202</c:v>
                </c:pt>
                <c:pt idx="2148">
                  <c:v>43203</c:v>
                </c:pt>
                <c:pt idx="2149">
                  <c:v>43206</c:v>
                </c:pt>
                <c:pt idx="2150">
                  <c:v>43207</c:v>
                </c:pt>
                <c:pt idx="2151">
                  <c:v>43208</c:v>
                </c:pt>
                <c:pt idx="2152">
                  <c:v>43209</c:v>
                </c:pt>
                <c:pt idx="2153">
                  <c:v>43210</c:v>
                </c:pt>
                <c:pt idx="2154">
                  <c:v>43213</c:v>
                </c:pt>
                <c:pt idx="2155">
                  <c:v>43214</c:v>
                </c:pt>
                <c:pt idx="2156">
                  <c:v>43215</c:v>
                </c:pt>
                <c:pt idx="2157">
                  <c:v>43216</c:v>
                </c:pt>
                <c:pt idx="2158">
                  <c:v>43217</c:v>
                </c:pt>
                <c:pt idx="2159">
                  <c:v>43220</c:v>
                </c:pt>
                <c:pt idx="2160">
                  <c:v>43221</c:v>
                </c:pt>
                <c:pt idx="2161">
                  <c:v>43222</c:v>
                </c:pt>
                <c:pt idx="2162">
                  <c:v>43223</c:v>
                </c:pt>
                <c:pt idx="2163">
                  <c:v>43224</c:v>
                </c:pt>
                <c:pt idx="2164">
                  <c:v>43227</c:v>
                </c:pt>
                <c:pt idx="2165">
                  <c:v>43228</c:v>
                </c:pt>
                <c:pt idx="2166">
                  <c:v>43229</c:v>
                </c:pt>
                <c:pt idx="2167">
                  <c:v>43230</c:v>
                </c:pt>
                <c:pt idx="2168">
                  <c:v>43231</c:v>
                </c:pt>
                <c:pt idx="2169">
                  <c:v>43234</c:v>
                </c:pt>
                <c:pt idx="2170">
                  <c:v>43235</c:v>
                </c:pt>
                <c:pt idx="2171">
                  <c:v>43236</c:v>
                </c:pt>
                <c:pt idx="2172">
                  <c:v>43237</c:v>
                </c:pt>
                <c:pt idx="2173">
                  <c:v>43238</c:v>
                </c:pt>
                <c:pt idx="2174">
                  <c:v>43241</c:v>
                </c:pt>
                <c:pt idx="2175">
                  <c:v>43242</c:v>
                </c:pt>
                <c:pt idx="2176">
                  <c:v>43243</c:v>
                </c:pt>
                <c:pt idx="2177">
                  <c:v>43244</c:v>
                </c:pt>
                <c:pt idx="2178">
                  <c:v>43245</c:v>
                </c:pt>
                <c:pt idx="2179">
                  <c:v>43248</c:v>
                </c:pt>
                <c:pt idx="2180">
                  <c:v>43249</c:v>
                </c:pt>
                <c:pt idx="2181">
                  <c:v>43250</c:v>
                </c:pt>
                <c:pt idx="2182">
                  <c:v>43251</c:v>
                </c:pt>
                <c:pt idx="2183">
                  <c:v>43252</c:v>
                </c:pt>
                <c:pt idx="2184">
                  <c:v>43255</c:v>
                </c:pt>
                <c:pt idx="2185">
                  <c:v>43256</c:v>
                </c:pt>
                <c:pt idx="2186">
                  <c:v>43257</c:v>
                </c:pt>
                <c:pt idx="2187">
                  <c:v>43258</c:v>
                </c:pt>
                <c:pt idx="2188">
                  <c:v>43259</c:v>
                </c:pt>
                <c:pt idx="2189">
                  <c:v>43262</c:v>
                </c:pt>
                <c:pt idx="2190">
                  <c:v>43263</c:v>
                </c:pt>
                <c:pt idx="2191">
                  <c:v>43264</c:v>
                </c:pt>
                <c:pt idx="2192">
                  <c:v>43265</c:v>
                </c:pt>
                <c:pt idx="2193">
                  <c:v>43266</c:v>
                </c:pt>
                <c:pt idx="2194">
                  <c:v>43269</c:v>
                </c:pt>
                <c:pt idx="2195">
                  <c:v>43270</c:v>
                </c:pt>
                <c:pt idx="2196">
                  <c:v>43271</c:v>
                </c:pt>
                <c:pt idx="2197">
                  <c:v>43272</c:v>
                </c:pt>
                <c:pt idx="2198">
                  <c:v>43273</c:v>
                </c:pt>
                <c:pt idx="2199">
                  <c:v>43276</c:v>
                </c:pt>
                <c:pt idx="2200">
                  <c:v>43277</c:v>
                </c:pt>
                <c:pt idx="2201">
                  <c:v>43278</c:v>
                </c:pt>
                <c:pt idx="2202">
                  <c:v>43279</c:v>
                </c:pt>
                <c:pt idx="2203">
                  <c:v>43280</c:v>
                </c:pt>
                <c:pt idx="2204">
                  <c:v>43283</c:v>
                </c:pt>
                <c:pt idx="2205">
                  <c:v>43284</c:v>
                </c:pt>
                <c:pt idx="2206">
                  <c:v>43285</c:v>
                </c:pt>
                <c:pt idx="2207">
                  <c:v>43286</c:v>
                </c:pt>
                <c:pt idx="2208">
                  <c:v>43287</c:v>
                </c:pt>
                <c:pt idx="2209">
                  <c:v>43290</c:v>
                </c:pt>
                <c:pt idx="2210">
                  <c:v>43291</c:v>
                </c:pt>
                <c:pt idx="2211">
                  <c:v>43292</c:v>
                </c:pt>
                <c:pt idx="2212">
                  <c:v>43293</c:v>
                </c:pt>
                <c:pt idx="2213">
                  <c:v>43294</c:v>
                </c:pt>
                <c:pt idx="2214">
                  <c:v>43297</c:v>
                </c:pt>
                <c:pt idx="2215">
                  <c:v>43298</c:v>
                </c:pt>
                <c:pt idx="2216">
                  <c:v>43299</c:v>
                </c:pt>
                <c:pt idx="2217">
                  <c:v>43300</c:v>
                </c:pt>
                <c:pt idx="2218">
                  <c:v>43301</c:v>
                </c:pt>
                <c:pt idx="2219">
                  <c:v>43304</c:v>
                </c:pt>
                <c:pt idx="2220">
                  <c:v>43305</c:v>
                </c:pt>
                <c:pt idx="2221">
                  <c:v>43306</c:v>
                </c:pt>
                <c:pt idx="2222">
                  <c:v>43307</c:v>
                </c:pt>
                <c:pt idx="2223">
                  <c:v>43308</c:v>
                </c:pt>
                <c:pt idx="2224">
                  <c:v>43311</c:v>
                </c:pt>
                <c:pt idx="2225">
                  <c:v>43312</c:v>
                </c:pt>
                <c:pt idx="2226">
                  <c:v>43313</c:v>
                </c:pt>
                <c:pt idx="2227">
                  <c:v>43314</c:v>
                </c:pt>
                <c:pt idx="2228">
                  <c:v>43315</c:v>
                </c:pt>
                <c:pt idx="2229">
                  <c:v>43318</c:v>
                </c:pt>
                <c:pt idx="2230">
                  <c:v>43319</c:v>
                </c:pt>
                <c:pt idx="2231">
                  <c:v>43320</c:v>
                </c:pt>
                <c:pt idx="2232">
                  <c:v>43321</c:v>
                </c:pt>
                <c:pt idx="2233">
                  <c:v>43322</c:v>
                </c:pt>
                <c:pt idx="2234">
                  <c:v>43325</c:v>
                </c:pt>
                <c:pt idx="2235">
                  <c:v>43326</c:v>
                </c:pt>
                <c:pt idx="2236">
                  <c:v>43327</c:v>
                </c:pt>
                <c:pt idx="2237">
                  <c:v>43328</c:v>
                </c:pt>
                <c:pt idx="2238">
                  <c:v>43329</c:v>
                </c:pt>
                <c:pt idx="2239">
                  <c:v>43332</c:v>
                </c:pt>
                <c:pt idx="2240">
                  <c:v>43333</c:v>
                </c:pt>
                <c:pt idx="2241">
                  <c:v>43334</c:v>
                </c:pt>
                <c:pt idx="2242">
                  <c:v>43335</c:v>
                </c:pt>
                <c:pt idx="2243">
                  <c:v>43336</c:v>
                </c:pt>
                <c:pt idx="2244">
                  <c:v>43339</c:v>
                </c:pt>
                <c:pt idx="2245">
                  <c:v>43340</c:v>
                </c:pt>
                <c:pt idx="2246">
                  <c:v>43341</c:v>
                </c:pt>
                <c:pt idx="2247">
                  <c:v>43342</c:v>
                </c:pt>
                <c:pt idx="2248">
                  <c:v>43343</c:v>
                </c:pt>
                <c:pt idx="2249">
                  <c:v>43346</c:v>
                </c:pt>
                <c:pt idx="2250">
                  <c:v>43347</c:v>
                </c:pt>
                <c:pt idx="2251">
                  <c:v>43348</c:v>
                </c:pt>
                <c:pt idx="2252">
                  <c:v>43349</c:v>
                </c:pt>
                <c:pt idx="2253">
                  <c:v>43350</c:v>
                </c:pt>
                <c:pt idx="2254">
                  <c:v>43353</c:v>
                </c:pt>
                <c:pt idx="2255">
                  <c:v>43354</c:v>
                </c:pt>
                <c:pt idx="2256">
                  <c:v>43355</c:v>
                </c:pt>
                <c:pt idx="2257">
                  <c:v>43356</c:v>
                </c:pt>
                <c:pt idx="2258">
                  <c:v>43357</c:v>
                </c:pt>
                <c:pt idx="2259">
                  <c:v>43360</c:v>
                </c:pt>
                <c:pt idx="2260">
                  <c:v>43361</c:v>
                </c:pt>
                <c:pt idx="2261">
                  <c:v>43362</c:v>
                </c:pt>
                <c:pt idx="2262">
                  <c:v>43363</c:v>
                </c:pt>
                <c:pt idx="2263">
                  <c:v>43364</c:v>
                </c:pt>
                <c:pt idx="2264">
                  <c:v>43367</c:v>
                </c:pt>
                <c:pt idx="2265">
                  <c:v>43368</c:v>
                </c:pt>
                <c:pt idx="2266">
                  <c:v>43369</c:v>
                </c:pt>
                <c:pt idx="2267">
                  <c:v>43370</c:v>
                </c:pt>
                <c:pt idx="2268">
                  <c:v>43371</c:v>
                </c:pt>
                <c:pt idx="2269">
                  <c:v>43374</c:v>
                </c:pt>
                <c:pt idx="2270">
                  <c:v>43375</c:v>
                </c:pt>
                <c:pt idx="2271">
                  <c:v>43376</c:v>
                </c:pt>
                <c:pt idx="2272">
                  <c:v>43377</c:v>
                </c:pt>
                <c:pt idx="2273">
                  <c:v>43378</c:v>
                </c:pt>
                <c:pt idx="2274">
                  <c:v>43381</c:v>
                </c:pt>
                <c:pt idx="2275">
                  <c:v>43382</c:v>
                </c:pt>
                <c:pt idx="2276">
                  <c:v>43383</c:v>
                </c:pt>
                <c:pt idx="2277">
                  <c:v>43384</c:v>
                </c:pt>
                <c:pt idx="2278">
                  <c:v>43385</c:v>
                </c:pt>
                <c:pt idx="2279">
                  <c:v>43388</c:v>
                </c:pt>
                <c:pt idx="2280">
                  <c:v>43389</c:v>
                </c:pt>
                <c:pt idx="2281">
                  <c:v>43390</c:v>
                </c:pt>
                <c:pt idx="2282">
                  <c:v>43391</c:v>
                </c:pt>
                <c:pt idx="2283">
                  <c:v>43392</c:v>
                </c:pt>
                <c:pt idx="2284">
                  <c:v>43395</c:v>
                </c:pt>
                <c:pt idx="2285">
                  <c:v>43396</c:v>
                </c:pt>
                <c:pt idx="2286">
                  <c:v>43397</c:v>
                </c:pt>
                <c:pt idx="2287">
                  <c:v>43398</c:v>
                </c:pt>
                <c:pt idx="2288">
                  <c:v>43399</c:v>
                </c:pt>
                <c:pt idx="2289">
                  <c:v>43402</c:v>
                </c:pt>
                <c:pt idx="2290">
                  <c:v>43403</c:v>
                </c:pt>
                <c:pt idx="2291">
                  <c:v>43404</c:v>
                </c:pt>
                <c:pt idx="2292">
                  <c:v>43405</c:v>
                </c:pt>
                <c:pt idx="2293">
                  <c:v>43406</c:v>
                </c:pt>
                <c:pt idx="2294">
                  <c:v>43409</c:v>
                </c:pt>
                <c:pt idx="2295">
                  <c:v>43410</c:v>
                </c:pt>
                <c:pt idx="2296">
                  <c:v>43411</c:v>
                </c:pt>
                <c:pt idx="2297">
                  <c:v>43412</c:v>
                </c:pt>
                <c:pt idx="2298">
                  <c:v>43413</c:v>
                </c:pt>
                <c:pt idx="2299">
                  <c:v>43416</c:v>
                </c:pt>
                <c:pt idx="2300">
                  <c:v>43417</c:v>
                </c:pt>
                <c:pt idx="2301">
                  <c:v>43418</c:v>
                </c:pt>
                <c:pt idx="2302">
                  <c:v>43419</c:v>
                </c:pt>
                <c:pt idx="2303">
                  <c:v>43420</c:v>
                </c:pt>
                <c:pt idx="2304">
                  <c:v>43423</c:v>
                </c:pt>
                <c:pt idx="2305">
                  <c:v>43424</c:v>
                </c:pt>
                <c:pt idx="2306">
                  <c:v>43425</c:v>
                </c:pt>
                <c:pt idx="2307">
                  <c:v>43426</c:v>
                </c:pt>
                <c:pt idx="2308">
                  <c:v>43427</c:v>
                </c:pt>
                <c:pt idx="2309">
                  <c:v>43430</c:v>
                </c:pt>
                <c:pt idx="2310">
                  <c:v>43431</c:v>
                </c:pt>
                <c:pt idx="2311">
                  <c:v>43432</c:v>
                </c:pt>
                <c:pt idx="2312">
                  <c:v>43433</c:v>
                </c:pt>
                <c:pt idx="2313">
                  <c:v>43434</c:v>
                </c:pt>
                <c:pt idx="2314">
                  <c:v>43437</c:v>
                </c:pt>
                <c:pt idx="2315">
                  <c:v>43438</c:v>
                </c:pt>
                <c:pt idx="2316">
                  <c:v>43439</c:v>
                </c:pt>
                <c:pt idx="2317">
                  <c:v>43440</c:v>
                </c:pt>
                <c:pt idx="2318">
                  <c:v>43441</c:v>
                </c:pt>
                <c:pt idx="2319">
                  <c:v>43444</c:v>
                </c:pt>
                <c:pt idx="2320">
                  <c:v>43445</c:v>
                </c:pt>
                <c:pt idx="2321">
                  <c:v>43446</c:v>
                </c:pt>
                <c:pt idx="2322">
                  <c:v>43447</c:v>
                </c:pt>
                <c:pt idx="2323">
                  <c:v>43448</c:v>
                </c:pt>
                <c:pt idx="2324">
                  <c:v>43451</c:v>
                </c:pt>
                <c:pt idx="2325">
                  <c:v>43452</c:v>
                </c:pt>
                <c:pt idx="2326">
                  <c:v>43453</c:v>
                </c:pt>
                <c:pt idx="2327">
                  <c:v>43454</c:v>
                </c:pt>
                <c:pt idx="2328">
                  <c:v>43455</c:v>
                </c:pt>
                <c:pt idx="2329">
                  <c:v>43458</c:v>
                </c:pt>
                <c:pt idx="2330">
                  <c:v>43459</c:v>
                </c:pt>
                <c:pt idx="2331">
                  <c:v>43460</c:v>
                </c:pt>
                <c:pt idx="2332">
                  <c:v>43461</c:v>
                </c:pt>
                <c:pt idx="2333">
                  <c:v>43462</c:v>
                </c:pt>
                <c:pt idx="2334">
                  <c:v>43465</c:v>
                </c:pt>
                <c:pt idx="2335">
                  <c:v>43466</c:v>
                </c:pt>
                <c:pt idx="2336">
                  <c:v>43467</c:v>
                </c:pt>
                <c:pt idx="2337">
                  <c:v>43468</c:v>
                </c:pt>
                <c:pt idx="2338">
                  <c:v>43469</c:v>
                </c:pt>
                <c:pt idx="2339">
                  <c:v>43472</c:v>
                </c:pt>
                <c:pt idx="2340">
                  <c:v>43473</c:v>
                </c:pt>
                <c:pt idx="2341">
                  <c:v>43474</c:v>
                </c:pt>
                <c:pt idx="2342">
                  <c:v>43475</c:v>
                </c:pt>
                <c:pt idx="2343">
                  <c:v>43476</c:v>
                </c:pt>
                <c:pt idx="2344">
                  <c:v>43479</c:v>
                </c:pt>
                <c:pt idx="2345">
                  <c:v>43480</c:v>
                </c:pt>
                <c:pt idx="2346">
                  <c:v>43481</c:v>
                </c:pt>
                <c:pt idx="2347">
                  <c:v>43482</c:v>
                </c:pt>
                <c:pt idx="2348">
                  <c:v>43483</c:v>
                </c:pt>
                <c:pt idx="2349">
                  <c:v>43486</c:v>
                </c:pt>
                <c:pt idx="2350">
                  <c:v>43487</c:v>
                </c:pt>
                <c:pt idx="2351">
                  <c:v>43488</c:v>
                </c:pt>
                <c:pt idx="2352">
                  <c:v>43489</c:v>
                </c:pt>
                <c:pt idx="2353">
                  <c:v>43490</c:v>
                </c:pt>
                <c:pt idx="2354">
                  <c:v>43493</c:v>
                </c:pt>
                <c:pt idx="2355">
                  <c:v>43494</c:v>
                </c:pt>
                <c:pt idx="2356">
                  <c:v>43495</c:v>
                </c:pt>
                <c:pt idx="2357">
                  <c:v>43496</c:v>
                </c:pt>
                <c:pt idx="2358">
                  <c:v>43497</c:v>
                </c:pt>
                <c:pt idx="2359">
                  <c:v>43500</c:v>
                </c:pt>
                <c:pt idx="2360">
                  <c:v>43501</c:v>
                </c:pt>
                <c:pt idx="2361">
                  <c:v>43502</c:v>
                </c:pt>
                <c:pt idx="2362">
                  <c:v>43503</c:v>
                </c:pt>
                <c:pt idx="2363">
                  <c:v>43504</c:v>
                </c:pt>
                <c:pt idx="2364">
                  <c:v>43507</c:v>
                </c:pt>
                <c:pt idx="2365">
                  <c:v>43508</c:v>
                </c:pt>
                <c:pt idx="2366">
                  <c:v>43509</c:v>
                </c:pt>
                <c:pt idx="2367">
                  <c:v>43510</c:v>
                </c:pt>
                <c:pt idx="2368">
                  <c:v>43511</c:v>
                </c:pt>
                <c:pt idx="2369">
                  <c:v>43514</c:v>
                </c:pt>
                <c:pt idx="2370">
                  <c:v>43515</c:v>
                </c:pt>
                <c:pt idx="2371">
                  <c:v>43516</c:v>
                </c:pt>
                <c:pt idx="2372">
                  <c:v>43517</c:v>
                </c:pt>
                <c:pt idx="2373">
                  <c:v>43518</c:v>
                </c:pt>
                <c:pt idx="2374">
                  <c:v>43521</c:v>
                </c:pt>
                <c:pt idx="2375">
                  <c:v>43522</c:v>
                </c:pt>
                <c:pt idx="2376">
                  <c:v>43523</c:v>
                </c:pt>
                <c:pt idx="2377">
                  <c:v>43524</c:v>
                </c:pt>
                <c:pt idx="2378">
                  <c:v>43525</c:v>
                </c:pt>
                <c:pt idx="2379">
                  <c:v>43528</c:v>
                </c:pt>
                <c:pt idx="2380">
                  <c:v>43529</c:v>
                </c:pt>
                <c:pt idx="2381">
                  <c:v>43530</c:v>
                </c:pt>
                <c:pt idx="2382">
                  <c:v>43531</c:v>
                </c:pt>
                <c:pt idx="2383">
                  <c:v>43532</c:v>
                </c:pt>
                <c:pt idx="2384">
                  <c:v>43535</c:v>
                </c:pt>
                <c:pt idx="2385">
                  <c:v>43536</c:v>
                </c:pt>
                <c:pt idx="2386">
                  <c:v>43537</c:v>
                </c:pt>
                <c:pt idx="2387">
                  <c:v>43538</c:v>
                </c:pt>
                <c:pt idx="2388">
                  <c:v>43539</c:v>
                </c:pt>
                <c:pt idx="2389">
                  <c:v>43542</c:v>
                </c:pt>
                <c:pt idx="2390">
                  <c:v>43543</c:v>
                </c:pt>
                <c:pt idx="2391">
                  <c:v>43544</c:v>
                </c:pt>
                <c:pt idx="2392">
                  <c:v>43545</c:v>
                </c:pt>
                <c:pt idx="2393">
                  <c:v>43546</c:v>
                </c:pt>
                <c:pt idx="2394">
                  <c:v>43549</c:v>
                </c:pt>
                <c:pt idx="2395">
                  <c:v>43550</c:v>
                </c:pt>
                <c:pt idx="2396">
                  <c:v>43551</c:v>
                </c:pt>
                <c:pt idx="2397">
                  <c:v>43552</c:v>
                </c:pt>
                <c:pt idx="2398">
                  <c:v>43553</c:v>
                </c:pt>
                <c:pt idx="2399">
                  <c:v>43556</c:v>
                </c:pt>
                <c:pt idx="2400">
                  <c:v>43557</c:v>
                </c:pt>
                <c:pt idx="2401">
                  <c:v>43558</c:v>
                </c:pt>
                <c:pt idx="2402">
                  <c:v>43559</c:v>
                </c:pt>
                <c:pt idx="2403">
                  <c:v>43560</c:v>
                </c:pt>
                <c:pt idx="2404">
                  <c:v>43563</c:v>
                </c:pt>
                <c:pt idx="2405">
                  <c:v>43564</c:v>
                </c:pt>
                <c:pt idx="2406">
                  <c:v>43565</c:v>
                </c:pt>
                <c:pt idx="2407">
                  <c:v>43566</c:v>
                </c:pt>
                <c:pt idx="2408">
                  <c:v>43567</c:v>
                </c:pt>
                <c:pt idx="2409">
                  <c:v>43570</c:v>
                </c:pt>
                <c:pt idx="2410">
                  <c:v>43571</c:v>
                </c:pt>
                <c:pt idx="2411">
                  <c:v>43572</c:v>
                </c:pt>
                <c:pt idx="2412">
                  <c:v>43573</c:v>
                </c:pt>
                <c:pt idx="2413">
                  <c:v>43574</c:v>
                </c:pt>
                <c:pt idx="2414">
                  <c:v>43577</c:v>
                </c:pt>
                <c:pt idx="2415">
                  <c:v>43578</c:v>
                </c:pt>
                <c:pt idx="2416">
                  <c:v>43579</c:v>
                </c:pt>
                <c:pt idx="2417">
                  <c:v>43580</c:v>
                </c:pt>
                <c:pt idx="2418">
                  <c:v>43581</c:v>
                </c:pt>
                <c:pt idx="2419">
                  <c:v>43584</c:v>
                </c:pt>
                <c:pt idx="2420">
                  <c:v>43585</c:v>
                </c:pt>
                <c:pt idx="2421">
                  <c:v>43586</c:v>
                </c:pt>
                <c:pt idx="2422">
                  <c:v>43587</c:v>
                </c:pt>
                <c:pt idx="2423">
                  <c:v>43588</c:v>
                </c:pt>
                <c:pt idx="2424">
                  <c:v>43591</c:v>
                </c:pt>
                <c:pt idx="2425">
                  <c:v>43592</c:v>
                </c:pt>
                <c:pt idx="2426">
                  <c:v>43593</c:v>
                </c:pt>
                <c:pt idx="2427">
                  <c:v>43594</c:v>
                </c:pt>
                <c:pt idx="2428">
                  <c:v>43595</c:v>
                </c:pt>
                <c:pt idx="2429">
                  <c:v>43598</c:v>
                </c:pt>
                <c:pt idx="2430">
                  <c:v>43599</c:v>
                </c:pt>
                <c:pt idx="2431">
                  <c:v>43600</c:v>
                </c:pt>
                <c:pt idx="2432">
                  <c:v>43601</c:v>
                </c:pt>
                <c:pt idx="2433">
                  <c:v>43602</c:v>
                </c:pt>
                <c:pt idx="2434">
                  <c:v>43605</c:v>
                </c:pt>
                <c:pt idx="2435">
                  <c:v>43606</c:v>
                </c:pt>
                <c:pt idx="2436">
                  <c:v>43607</c:v>
                </c:pt>
                <c:pt idx="2437">
                  <c:v>43608</c:v>
                </c:pt>
                <c:pt idx="2438">
                  <c:v>43609</c:v>
                </c:pt>
                <c:pt idx="2439">
                  <c:v>43612</c:v>
                </c:pt>
                <c:pt idx="2440">
                  <c:v>43613</c:v>
                </c:pt>
                <c:pt idx="2441">
                  <c:v>43614</c:v>
                </c:pt>
                <c:pt idx="2442">
                  <c:v>43615</c:v>
                </c:pt>
                <c:pt idx="2443">
                  <c:v>43616</c:v>
                </c:pt>
                <c:pt idx="2444">
                  <c:v>43619</c:v>
                </c:pt>
                <c:pt idx="2445">
                  <c:v>43620</c:v>
                </c:pt>
                <c:pt idx="2446">
                  <c:v>43621</c:v>
                </c:pt>
                <c:pt idx="2447">
                  <c:v>43622</c:v>
                </c:pt>
                <c:pt idx="2448">
                  <c:v>43623</c:v>
                </c:pt>
                <c:pt idx="2449">
                  <c:v>43626</c:v>
                </c:pt>
                <c:pt idx="2450">
                  <c:v>43627</c:v>
                </c:pt>
                <c:pt idx="2451">
                  <c:v>43628</c:v>
                </c:pt>
                <c:pt idx="2452">
                  <c:v>43629</c:v>
                </c:pt>
                <c:pt idx="2453">
                  <c:v>43630</c:v>
                </c:pt>
                <c:pt idx="2454">
                  <c:v>43633</c:v>
                </c:pt>
                <c:pt idx="2455">
                  <c:v>43634</c:v>
                </c:pt>
                <c:pt idx="2456">
                  <c:v>43635</c:v>
                </c:pt>
                <c:pt idx="2457">
                  <c:v>43636</c:v>
                </c:pt>
                <c:pt idx="2458">
                  <c:v>43637</c:v>
                </c:pt>
                <c:pt idx="2459">
                  <c:v>43640</c:v>
                </c:pt>
                <c:pt idx="2460">
                  <c:v>43641</c:v>
                </c:pt>
                <c:pt idx="2461">
                  <c:v>43642</c:v>
                </c:pt>
                <c:pt idx="2462">
                  <c:v>43643</c:v>
                </c:pt>
                <c:pt idx="2463">
                  <c:v>43644</c:v>
                </c:pt>
                <c:pt idx="2464">
                  <c:v>43647</c:v>
                </c:pt>
                <c:pt idx="2465">
                  <c:v>43648</c:v>
                </c:pt>
                <c:pt idx="2466">
                  <c:v>43649</c:v>
                </c:pt>
                <c:pt idx="2467">
                  <c:v>43650</c:v>
                </c:pt>
                <c:pt idx="2468">
                  <c:v>43651</c:v>
                </c:pt>
                <c:pt idx="2469">
                  <c:v>43654</c:v>
                </c:pt>
                <c:pt idx="2470">
                  <c:v>43655</c:v>
                </c:pt>
                <c:pt idx="2471">
                  <c:v>43656</c:v>
                </c:pt>
                <c:pt idx="2472">
                  <c:v>43657</c:v>
                </c:pt>
                <c:pt idx="2473">
                  <c:v>43658</c:v>
                </c:pt>
                <c:pt idx="2474">
                  <c:v>43661</c:v>
                </c:pt>
                <c:pt idx="2475">
                  <c:v>43662</c:v>
                </c:pt>
                <c:pt idx="2476">
                  <c:v>43663</c:v>
                </c:pt>
                <c:pt idx="2477">
                  <c:v>43664</c:v>
                </c:pt>
                <c:pt idx="2478">
                  <c:v>43665</c:v>
                </c:pt>
                <c:pt idx="2479">
                  <c:v>43668</c:v>
                </c:pt>
                <c:pt idx="2480">
                  <c:v>43669</c:v>
                </c:pt>
                <c:pt idx="2481">
                  <c:v>43670</c:v>
                </c:pt>
                <c:pt idx="2482">
                  <c:v>43671</c:v>
                </c:pt>
                <c:pt idx="2483">
                  <c:v>43672</c:v>
                </c:pt>
                <c:pt idx="2484">
                  <c:v>43675</c:v>
                </c:pt>
                <c:pt idx="2485">
                  <c:v>43676</c:v>
                </c:pt>
                <c:pt idx="2486">
                  <c:v>43677</c:v>
                </c:pt>
                <c:pt idx="2487">
                  <c:v>43678</c:v>
                </c:pt>
                <c:pt idx="2488">
                  <c:v>43679</c:v>
                </c:pt>
                <c:pt idx="2489">
                  <c:v>43682</c:v>
                </c:pt>
                <c:pt idx="2490">
                  <c:v>43683</c:v>
                </c:pt>
                <c:pt idx="2491">
                  <c:v>43684</c:v>
                </c:pt>
                <c:pt idx="2492">
                  <c:v>43685</c:v>
                </c:pt>
                <c:pt idx="2493">
                  <c:v>43686</c:v>
                </c:pt>
                <c:pt idx="2494">
                  <c:v>43689</c:v>
                </c:pt>
                <c:pt idx="2495">
                  <c:v>43690</c:v>
                </c:pt>
                <c:pt idx="2496">
                  <c:v>43691</c:v>
                </c:pt>
                <c:pt idx="2497">
                  <c:v>43692</c:v>
                </c:pt>
                <c:pt idx="2498">
                  <c:v>43693</c:v>
                </c:pt>
                <c:pt idx="2499">
                  <c:v>43696</c:v>
                </c:pt>
                <c:pt idx="2500">
                  <c:v>43697</c:v>
                </c:pt>
                <c:pt idx="2501">
                  <c:v>43698</c:v>
                </c:pt>
                <c:pt idx="2502">
                  <c:v>43699</c:v>
                </c:pt>
                <c:pt idx="2503">
                  <c:v>43700</c:v>
                </c:pt>
                <c:pt idx="2504">
                  <c:v>43703</c:v>
                </c:pt>
                <c:pt idx="2505">
                  <c:v>43704</c:v>
                </c:pt>
                <c:pt idx="2506">
                  <c:v>43705</c:v>
                </c:pt>
                <c:pt idx="2507">
                  <c:v>43706</c:v>
                </c:pt>
                <c:pt idx="2508">
                  <c:v>43707</c:v>
                </c:pt>
                <c:pt idx="2509">
                  <c:v>43710</c:v>
                </c:pt>
                <c:pt idx="2510">
                  <c:v>43711</c:v>
                </c:pt>
                <c:pt idx="2511">
                  <c:v>43712</c:v>
                </c:pt>
                <c:pt idx="2512">
                  <c:v>43713</c:v>
                </c:pt>
                <c:pt idx="2513">
                  <c:v>43714</c:v>
                </c:pt>
                <c:pt idx="2514">
                  <c:v>43717</c:v>
                </c:pt>
                <c:pt idx="2515">
                  <c:v>43718</c:v>
                </c:pt>
                <c:pt idx="2516">
                  <c:v>43719</c:v>
                </c:pt>
                <c:pt idx="2517">
                  <c:v>43720</c:v>
                </c:pt>
                <c:pt idx="2518">
                  <c:v>43721</c:v>
                </c:pt>
                <c:pt idx="2519">
                  <c:v>43724</c:v>
                </c:pt>
                <c:pt idx="2520">
                  <c:v>43725</c:v>
                </c:pt>
                <c:pt idx="2521">
                  <c:v>43726</c:v>
                </c:pt>
                <c:pt idx="2522">
                  <c:v>43727</c:v>
                </c:pt>
                <c:pt idx="2523">
                  <c:v>43728</c:v>
                </c:pt>
                <c:pt idx="2524">
                  <c:v>43731</c:v>
                </c:pt>
                <c:pt idx="2525">
                  <c:v>43732</c:v>
                </c:pt>
                <c:pt idx="2526">
                  <c:v>43733</c:v>
                </c:pt>
                <c:pt idx="2527">
                  <c:v>43734</c:v>
                </c:pt>
                <c:pt idx="2528">
                  <c:v>43735</c:v>
                </c:pt>
                <c:pt idx="2529">
                  <c:v>43738</c:v>
                </c:pt>
                <c:pt idx="2530">
                  <c:v>43739</c:v>
                </c:pt>
                <c:pt idx="2531">
                  <c:v>43740</c:v>
                </c:pt>
                <c:pt idx="2532">
                  <c:v>43741</c:v>
                </c:pt>
                <c:pt idx="2533">
                  <c:v>43742</c:v>
                </c:pt>
                <c:pt idx="2534">
                  <c:v>43745</c:v>
                </c:pt>
                <c:pt idx="2535">
                  <c:v>43746</c:v>
                </c:pt>
                <c:pt idx="2536">
                  <c:v>43747</c:v>
                </c:pt>
                <c:pt idx="2537">
                  <c:v>43748</c:v>
                </c:pt>
                <c:pt idx="2538">
                  <c:v>43749</c:v>
                </c:pt>
                <c:pt idx="2539">
                  <c:v>43752</c:v>
                </c:pt>
                <c:pt idx="2540">
                  <c:v>43753</c:v>
                </c:pt>
                <c:pt idx="2541">
                  <c:v>43754</c:v>
                </c:pt>
                <c:pt idx="2542">
                  <c:v>43755</c:v>
                </c:pt>
                <c:pt idx="2543">
                  <c:v>43756</c:v>
                </c:pt>
                <c:pt idx="2544">
                  <c:v>43759</c:v>
                </c:pt>
                <c:pt idx="2545">
                  <c:v>43760</c:v>
                </c:pt>
                <c:pt idx="2546">
                  <c:v>43761</c:v>
                </c:pt>
                <c:pt idx="2547">
                  <c:v>43762</c:v>
                </c:pt>
                <c:pt idx="2548">
                  <c:v>43763</c:v>
                </c:pt>
                <c:pt idx="2549">
                  <c:v>43766</c:v>
                </c:pt>
                <c:pt idx="2550">
                  <c:v>43767</c:v>
                </c:pt>
                <c:pt idx="2551">
                  <c:v>43768</c:v>
                </c:pt>
                <c:pt idx="2552">
                  <c:v>43769</c:v>
                </c:pt>
                <c:pt idx="2553">
                  <c:v>43770</c:v>
                </c:pt>
                <c:pt idx="2554">
                  <c:v>43773</c:v>
                </c:pt>
                <c:pt idx="2555">
                  <c:v>43774</c:v>
                </c:pt>
                <c:pt idx="2556">
                  <c:v>43775</c:v>
                </c:pt>
                <c:pt idx="2557">
                  <c:v>43776</c:v>
                </c:pt>
                <c:pt idx="2558">
                  <c:v>43777</c:v>
                </c:pt>
                <c:pt idx="2559">
                  <c:v>43780</c:v>
                </c:pt>
                <c:pt idx="2560">
                  <c:v>43781</c:v>
                </c:pt>
                <c:pt idx="2561">
                  <c:v>43782</c:v>
                </c:pt>
                <c:pt idx="2562">
                  <c:v>43783</c:v>
                </c:pt>
                <c:pt idx="2563">
                  <c:v>43784</c:v>
                </c:pt>
                <c:pt idx="2564">
                  <c:v>43787</c:v>
                </c:pt>
                <c:pt idx="2565">
                  <c:v>43788</c:v>
                </c:pt>
                <c:pt idx="2566">
                  <c:v>43789</c:v>
                </c:pt>
                <c:pt idx="2567">
                  <c:v>43790</c:v>
                </c:pt>
                <c:pt idx="2568">
                  <c:v>43791</c:v>
                </c:pt>
                <c:pt idx="2569">
                  <c:v>43794</c:v>
                </c:pt>
                <c:pt idx="2570">
                  <c:v>43795</c:v>
                </c:pt>
                <c:pt idx="2571">
                  <c:v>43796</c:v>
                </c:pt>
                <c:pt idx="2572">
                  <c:v>43797</c:v>
                </c:pt>
                <c:pt idx="2573">
                  <c:v>43798</c:v>
                </c:pt>
                <c:pt idx="2574">
                  <c:v>43801</c:v>
                </c:pt>
                <c:pt idx="2575">
                  <c:v>43802</c:v>
                </c:pt>
                <c:pt idx="2576">
                  <c:v>43803</c:v>
                </c:pt>
                <c:pt idx="2577">
                  <c:v>43804</c:v>
                </c:pt>
                <c:pt idx="2578">
                  <c:v>43805</c:v>
                </c:pt>
                <c:pt idx="2579">
                  <c:v>43808</c:v>
                </c:pt>
                <c:pt idx="2580">
                  <c:v>43809</c:v>
                </c:pt>
                <c:pt idx="2581">
                  <c:v>43810</c:v>
                </c:pt>
                <c:pt idx="2582">
                  <c:v>43811</c:v>
                </c:pt>
                <c:pt idx="2583">
                  <c:v>43812</c:v>
                </c:pt>
                <c:pt idx="2584">
                  <c:v>43815</c:v>
                </c:pt>
                <c:pt idx="2585">
                  <c:v>43816</c:v>
                </c:pt>
                <c:pt idx="2586">
                  <c:v>43817</c:v>
                </c:pt>
                <c:pt idx="2587">
                  <c:v>43818</c:v>
                </c:pt>
                <c:pt idx="2588">
                  <c:v>43819</c:v>
                </c:pt>
                <c:pt idx="2589">
                  <c:v>43822</c:v>
                </c:pt>
                <c:pt idx="2590">
                  <c:v>43823</c:v>
                </c:pt>
                <c:pt idx="2591">
                  <c:v>43824</c:v>
                </c:pt>
                <c:pt idx="2592">
                  <c:v>43825</c:v>
                </c:pt>
                <c:pt idx="2593">
                  <c:v>43826</c:v>
                </c:pt>
                <c:pt idx="2594">
                  <c:v>43829</c:v>
                </c:pt>
                <c:pt idx="2595">
                  <c:v>43830</c:v>
                </c:pt>
                <c:pt idx="2596">
                  <c:v>43831</c:v>
                </c:pt>
                <c:pt idx="2597">
                  <c:v>43832</c:v>
                </c:pt>
                <c:pt idx="2598">
                  <c:v>43833</c:v>
                </c:pt>
                <c:pt idx="2599">
                  <c:v>43836</c:v>
                </c:pt>
                <c:pt idx="2600">
                  <c:v>43837</c:v>
                </c:pt>
                <c:pt idx="2601">
                  <c:v>43838</c:v>
                </c:pt>
                <c:pt idx="2602">
                  <c:v>43839</c:v>
                </c:pt>
                <c:pt idx="2603">
                  <c:v>43840</c:v>
                </c:pt>
                <c:pt idx="2604">
                  <c:v>43843</c:v>
                </c:pt>
                <c:pt idx="2605">
                  <c:v>43844</c:v>
                </c:pt>
                <c:pt idx="2606">
                  <c:v>43845</c:v>
                </c:pt>
                <c:pt idx="2607">
                  <c:v>43846</c:v>
                </c:pt>
                <c:pt idx="2608">
                  <c:v>43847</c:v>
                </c:pt>
                <c:pt idx="2609">
                  <c:v>43850</c:v>
                </c:pt>
                <c:pt idx="2610">
                  <c:v>43851</c:v>
                </c:pt>
                <c:pt idx="2611">
                  <c:v>43852</c:v>
                </c:pt>
                <c:pt idx="2612">
                  <c:v>43853</c:v>
                </c:pt>
                <c:pt idx="2613">
                  <c:v>43854</c:v>
                </c:pt>
                <c:pt idx="2614">
                  <c:v>43857</c:v>
                </c:pt>
                <c:pt idx="2615">
                  <c:v>43858</c:v>
                </c:pt>
                <c:pt idx="2616">
                  <c:v>43859</c:v>
                </c:pt>
                <c:pt idx="2617">
                  <c:v>43860</c:v>
                </c:pt>
                <c:pt idx="2618">
                  <c:v>43861</c:v>
                </c:pt>
                <c:pt idx="2619">
                  <c:v>43864</c:v>
                </c:pt>
                <c:pt idx="2620">
                  <c:v>43865</c:v>
                </c:pt>
                <c:pt idx="2621">
                  <c:v>43866</c:v>
                </c:pt>
                <c:pt idx="2622">
                  <c:v>43867</c:v>
                </c:pt>
                <c:pt idx="2623">
                  <c:v>43868</c:v>
                </c:pt>
                <c:pt idx="2624">
                  <c:v>43871</c:v>
                </c:pt>
                <c:pt idx="2625">
                  <c:v>43872</c:v>
                </c:pt>
                <c:pt idx="2626">
                  <c:v>43873</c:v>
                </c:pt>
                <c:pt idx="2627">
                  <c:v>43874</c:v>
                </c:pt>
                <c:pt idx="2628">
                  <c:v>43875</c:v>
                </c:pt>
                <c:pt idx="2629">
                  <c:v>43878</c:v>
                </c:pt>
                <c:pt idx="2630">
                  <c:v>43879</c:v>
                </c:pt>
                <c:pt idx="2631">
                  <c:v>43880</c:v>
                </c:pt>
                <c:pt idx="2632">
                  <c:v>43881</c:v>
                </c:pt>
                <c:pt idx="2633">
                  <c:v>43882</c:v>
                </c:pt>
                <c:pt idx="2634">
                  <c:v>43885</c:v>
                </c:pt>
                <c:pt idx="2635">
                  <c:v>43886</c:v>
                </c:pt>
                <c:pt idx="2636">
                  <c:v>43887</c:v>
                </c:pt>
                <c:pt idx="2637">
                  <c:v>43888</c:v>
                </c:pt>
                <c:pt idx="2638">
                  <c:v>43889</c:v>
                </c:pt>
                <c:pt idx="2639">
                  <c:v>43892</c:v>
                </c:pt>
                <c:pt idx="2640">
                  <c:v>43893</c:v>
                </c:pt>
                <c:pt idx="2641">
                  <c:v>43894</c:v>
                </c:pt>
                <c:pt idx="2642">
                  <c:v>43895</c:v>
                </c:pt>
                <c:pt idx="2643">
                  <c:v>43896</c:v>
                </c:pt>
                <c:pt idx="2644">
                  <c:v>43899</c:v>
                </c:pt>
                <c:pt idx="2645">
                  <c:v>43900</c:v>
                </c:pt>
                <c:pt idx="2646">
                  <c:v>43901</c:v>
                </c:pt>
                <c:pt idx="2647">
                  <c:v>43902</c:v>
                </c:pt>
                <c:pt idx="2648">
                  <c:v>43903</c:v>
                </c:pt>
                <c:pt idx="2649">
                  <c:v>43906</c:v>
                </c:pt>
                <c:pt idx="2650">
                  <c:v>43907</c:v>
                </c:pt>
                <c:pt idx="2651">
                  <c:v>43908</c:v>
                </c:pt>
                <c:pt idx="2652">
                  <c:v>43909</c:v>
                </c:pt>
                <c:pt idx="2653">
                  <c:v>43910</c:v>
                </c:pt>
                <c:pt idx="2654">
                  <c:v>43913</c:v>
                </c:pt>
                <c:pt idx="2655">
                  <c:v>43914</c:v>
                </c:pt>
                <c:pt idx="2656">
                  <c:v>43915</c:v>
                </c:pt>
                <c:pt idx="2657">
                  <c:v>43916</c:v>
                </c:pt>
                <c:pt idx="2658">
                  <c:v>43917</c:v>
                </c:pt>
                <c:pt idx="2659">
                  <c:v>43920</c:v>
                </c:pt>
                <c:pt idx="2660">
                  <c:v>43921</c:v>
                </c:pt>
                <c:pt idx="2661">
                  <c:v>43922</c:v>
                </c:pt>
                <c:pt idx="2662">
                  <c:v>43923</c:v>
                </c:pt>
                <c:pt idx="2663">
                  <c:v>43924</c:v>
                </c:pt>
                <c:pt idx="2664">
                  <c:v>43927</c:v>
                </c:pt>
                <c:pt idx="2665">
                  <c:v>43928</c:v>
                </c:pt>
                <c:pt idx="2666">
                  <c:v>43929</c:v>
                </c:pt>
                <c:pt idx="2667">
                  <c:v>43930</c:v>
                </c:pt>
                <c:pt idx="2668">
                  <c:v>43931</c:v>
                </c:pt>
                <c:pt idx="2669">
                  <c:v>43934</c:v>
                </c:pt>
                <c:pt idx="2670">
                  <c:v>43935</c:v>
                </c:pt>
                <c:pt idx="2671">
                  <c:v>43936</c:v>
                </c:pt>
                <c:pt idx="2672">
                  <c:v>43937</c:v>
                </c:pt>
                <c:pt idx="2673">
                  <c:v>43938</c:v>
                </c:pt>
                <c:pt idx="2674">
                  <c:v>43941</c:v>
                </c:pt>
                <c:pt idx="2675">
                  <c:v>43942</c:v>
                </c:pt>
                <c:pt idx="2676">
                  <c:v>43943</c:v>
                </c:pt>
                <c:pt idx="2677">
                  <c:v>43944</c:v>
                </c:pt>
                <c:pt idx="2678">
                  <c:v>43945</c:v>
                </c:pt>
                <c:pt idx="2679">
                  <c:v>43948</c:v>
                </c:pt>
                <c:pt idx="2680">
                  <c:v>43949</c:v>
                </c:pt>
                <c:pt idx="2681">
                  <c:v>43950</c:v>
                </c:pt>
                <c:pt idx="2682">
                  <c:v>43951</c:v>
                </c:pt>
                <c:pt idx="2683">
                  <c:v>43952</c:v>
                </c:pt>
                <c:pt idx="2684">
                  <c:v>43955</c:v>
                </c:pt>
                <c:pt idx="2685">
                  <c:v>43956</c:v>
                </c:pt>
                <c:pt idx="2686">
                  <c:v>43957</c:v>
                </c:pt>
                <c:pt idx="2687">
                  <c:v>43958</c:v>
                </c:pt>
                <c:pt idx="2688">
                  <c:v>43959</c:v>
                </c:pt>
                <c:pt idx="2689">
                  <c:v>43962</c:v>
                </c:pt>
                <c:pt idx="2690">
                  <c:v>43963</c:v>
                </c:pt>
                <c:pt idx="2691">
                  <c:v>43964</c:v>
                </c:pt>
                <c:pt idx="2692">
                  <c:v>43965</c:v>
                </c:pt>
                <c:pt idx="2693">
                  <c:v>43966</c:v>
                </c:pt>
                <c:pt idx="2694">
                  <c:v>43969</c:v>
                </c:pt>
                <c:pt idx="2695">
                  <c:v>43970</c:v>
                </c:pt>
                <c:pt idx="2696">
                  <c:v>43971</c:v>
                </c:pt>
                <c:pt idx="2697">
                  <c:v>43972</c:v>
                </c:pt>
                <c:pt idx="2698">
                  <c:v>43973</c:v>
                </c:pt>
                <c:pt idx="2699">
                  <c:v>43976</c:v>
                </c:pt>
                <c:pt idx="2700">
                  <c:v>43977</c:v>
                </c:pt>
                <c:pt idx="2701">
                  <c:v>43978</c:v>
                </c:pt>
                <c:pt idx="2702">
                  <c:v>43979</c:v>
                </c:pt>
                <c:pt idx="2703">
                  <c:v>43980</c:v>
                </c:pt>
                <c:pt idx="2704">
                  <c:v>43983</c:v>
                </c:pt>
                <c:pt idx="2705">
                  <c:v>43984</c:v>
                </c:pt>
                <c:pt idx="2706">
                  <c:v>43985</c:v>
                </c:pt>
                <c:pt idx="2707">
                  <c:v>43986</c:v>
                </c:pt>
                <c:pt idx="2708">
                  <c:v>43987</c:v>
                </c:pt>
                <c:pt idx="2709">
                  <c:v>43990</c:v>
                </c:pt>
                <c:pt idx="2710">
                  <c:v>43991</c:v>
                </c:pt>
                <c:pt idx="2711">
                  <c:v>43992</c:v>
                </c:pt>
                <c:pt idx="2712">
                  <c:v>43993</c:v>
                </c:pt>
                <c:pt idx="2713">
                  <c:v>43994</c:v>
                </c:pt>
                <c:pt idx="2714">
                  <c:v>43997</c:v>
                </c:pt>
                <c:pt idx="2715">
                  <c:v>43998</c:v>
                </c:pt>
                <c:pt idx="2716">
                  <c:v>43999</c:v>
                </c:pt>
                <c:pt idx="2717">
                  <c:v>44000</c:v>
                </c:pt>
                <c:pt idx="2718">
                  <c:v>44001</c:v>
                </c:pt>
                <c:pt idx="2719">
                  <c:v>44004</c:v>
                </c:pt>
                <c:pt idx="2720">
                  <c:v>44005</c:v>
                </c:pt>
                <c:pt idx="2721">
                  <c:v>44006</c:v>
                </c:pt>
                <c:pt idx="2722">
                  <c:v>44007</c:v>
                </c:pt>
                <c:pt idx="2723">
                  <c:v>44008</c:v>
                </c:pt>
                <c:pt idx="2724">
                  <c:v>44011</c:v>
                </c:pt>
                <c:pt idx="2725">
                  <c:v>44012</c:v>
                </c:pt>
                <c:pt idx="2726">
                  <c:v>44013</c:v>
                </c:pt>
                <c:pt idx="2727">
                  <c:v>44014</c:v>
                </c:pt>
                <c:pt idx="2728">
                  <c:v>44015</c:v>
                </c:pt>
                <c:pt idx="2729">
                  <c:v>44018</c:v>
                </c:pt>
                <c:pt idx="2730">
                  <c:v>44019</c:v>
                </c:pt>
                <c:pt idx="2731">
                  <c:v>44020</c:v>
                </c:pt>
                <c:pt idx="2732">
                  <c:v>44021</c:v>
                </c:pt>
                <c:pt idx="2733">
                  <c:v>44022</c:v>
                </c:pt>
                <c:pt idx="2734">
                  <c:v>44025</c:v>
                </c:pt>
                <c:pt idx="2735">
                  <c:v>44026</c:v>
                </c:pt>
                <c:pt idx="2736">
                  <c:v>44027</c:v>
                </c:pt>
                <c:pt idx="2737">
                  <c:v>44028</c:v>
                </c:pt>
                <c:pt idx="2738">
                  <c:v>44029</c:v>
                </c:pt>
                <c:pt idx="2739">
                  <c:v>44032</c:v>
                </c:pt>
                <c:pt idx="2740">
                  <c:v>44033</c:v>
                </c:pt>
                <c:pt idx="2741">
                  <c:v>44034</c:v>
                </c:pt>
                <c:pt idx="2742">
                  <c:v>44035</c:v>
                </c:pt>
                <c:pt idx="2743">
                  <c:v>44036</c:v>
                </c:pt>
                <c:pt idx="2744">
                  <c:v>44039</c:v>
                </c:pt>
                <c:pt idx="2745">
                  <c:v>44040</c:v>
                </c:pt>
                <c:pt idx="2746">
                  <c:v>44041</c:v>
                </c:pt>
                <c:pt idx="2747">
                  <c:v>44042</c:v>
                </c:pt>
                <c:pt idx="2748">
                  <c:v>44043</c:v>
                </c:pt>
                <c:pt idx="2749">
                  <c:v>44046</c:v>
                </c:pt>
                <c:pt idx="2750">
                  <c:v>44047</c:v>
                </c:pt>
                <c:pt idx="2751">
                  <c:v>44048</c:v>
                </c:pt>
                <c:pt idx="2752">
                  <c:v>44049</c:v>
                </c:pt>
                <c:pt idx="2753">
                  <c:v>44050</c:v>
                </c:pt>
                <c:pt idx="2754">
                  <c:v>44053</c:v>
                </c:pt>
                <c:pt idx="2755">
                  <c:v>44054</c:v>
                </c:pt>
                <c:pt idx="2756">
                  <c:v>44055</c:v>
                </c:pt>
                <c:pt idx="2757">
                  <c:v>44056</c:v>
                </c:pt>
                <c:pt idx="2758">
                  <c:v>44057</c:v>
                </c:pt>
                <c:pt idx="2759">
                  <c:v>44060</c:v>
                </c:pt>
                <c:pt idx="2760">
                  <c:v>44061</c:v>
                </c:pt>
                <c:pt idx="2761">
                  <c:v>44062</c:v>
                </c:pt>
                <c:pt idx="2762">
                  <c:v>44063</c:v>
                </c:pt>
                <c:pt idx="2763">
                  <c:v>44064</c:v>
                </c:pt>
                <c:pt idx="2764">
                  <c:v>44067</c:v>
                </c:pt>
                <c:pt idx="2765">
                  <c:v>44068</c:v>
                </c:pt>
                <c:pt idx="2766">
                  <c:v>44069</c:v>
                </c:pt>
                <c:pt idx="2767">
                  <c:v>44070</c:v>
                </c:pt>
                <c:pt idx="2768">
                  <c:v>44071</c:v>
                </c:pt>
                <c:pt idx="2769">
                  <c:v>44074</c:v>
                </c:pt>
                <c:pt idx="2770">
                  <c:v>44075</c:v>
                </c:pt>
                <c:pt idx="2771">
                  <c:v>44076</c:v>
                </c:pt>
                <c:pt idx="2772">
                  <c:v>44077</c:v>
                </c:pt>
                <c:pt idx="2773">
                  <c:v>44078</c:v>
                </c:pt>
                <c:pt idx="2774">
                  <c:v>44081</c:v>
                </c:pt>
                <c:pt idx="2775">
                  <c:v>44082</c:v>
                </c:pt>
                <c:pt idx="2776">
                  <c:v>44083</c:v>
                </c:pt>
                <c:pt idx="2777">
                  <c:v>44084</c:v>
                </c:pt>
                <c:pt idx="2778">
                  <c:v>44085</c:v>
                </c:pt>
                <c:pt idx="2779">
                  <c:v>44088</c:v>
                </c:pt>
                <c:pt idx="2780">
                  <c:v>44089</c:v>
                </c:pt>
                <c:pt idx="2781">
                  <c:v>44090</c:v>
                </c:pt>
                <c:pt idx="2782">
                  <c:v>44091</c:v>
                </c:pt>
                <c:pt idx="2783">
                  <c:v>44092</c:v>
                </c:pt>
                <c:pt idx="2784">
                  <c:v>44095</c:v>
                </c:pt>
                <c:pt idx="2785">
                  <c:v>44096</c:v>
                </c:pt>
                <c:pt idx="2786">
                  <c:v>44097</c:v>
                </c:pt>
                <c:pt idx="2787">
                  <c:v>44098</c:v>
                </c:pt>
                <c:pt idx="2788">
                  <c:v>44099</c:v>
                </c:pt>
                <c:pt idx="2789">
                  <c:v>44102</c:v>
                </c:pt>
                <c:pt idx="2790">
                  <c:v>44103</c:v>
                </c:pt>
                <c:pt idx="2791">
                  <c:v>44104</c:v>
                </c:pt>
                <c:pt idx="2792">
                  <c:v>44105</c:v>
                </c:pt>
                <c:pt idx="2793">
                  <c:v>44106</c:v>
                </c:pt>
                <c:pt idx="2794">
                  <c:v>44109</c:v>
                </c:pt>
                <c:pt idx="2795">
                  <c:v>44110</c:v>
                </c:pt>
                <c:pt idx="2796">
                  <c:v>44111</c:v>
                </c:pt>
                <c:pt idx="2797">
                  <c:v>44112</c:v>
                </c:pt>
                <c:pt idx="2798">
                  <c:v>44113</c:v>
                </c:pt>
                <c:pt idx="2799">
                  <c:v>44116</c:v>
                </c:pt>
                <c:pt idx="2800">
                  <c:v>44117</c:v>
                </c:pt>
                <c:pt idx="2801">
                  <c:v>44118</c:v>
                </c:pt>
                <c:pt idx="2802">
                  <c:v>44119</c:v>
                </c:pt>
                <c:pt idx="2803">
                  <c:v>44120</c:v>
                </c:pt>
                <c:pt idx="2804">
                  <c:v>44123</c:v>
                </c:pt>
                <c:pt idx="2805">
                  <c:v>44124</c:v>
                </c:pt>
                <c:pt idx="2806">
                  <c:v>44125</c:v>
                </c:pt>
                <c:pt idx="2807">
                  <c:v>44126</c:v>
                </c:pt>
                <c:pt idx="2808">
                  <c:v>44127</c:v>
                </c:pt>
                <c:pt idx="2809">
                  <c:v>44130</c:v>
                </c:pt>
                <c:pt idx="2810">
                  <c:v>44131</c:v>
                </c:pt>
                <c:pt idx="2811">
                  <c:v>44132</c:v>
                </c:pt>
                <c:pt idx="2812">
                  <c:v>44133</c:v>
                </c:pt>
                <c:pt idx="2813">
                  <c:v>44134</c:v>
                </c:pt>
                <c:pt idx="2814">
                  <c:v>44137</c:v>
                </c:pt>
                <c:pt idx="2815">
                  <c:v>44138</c:v>
                </c:pt>
                <c:pt idx="2816">
                  <c:v>44139</c:v>
                </c:pt>
                <c:pt idx="2817">
                  <c:v>44140</c:v>
                </c:pt>
                <c:pt idx="2818">
                  <c:v>44141</c:v>
                </c:pt>
                <c:pt idx="2819">
                  <c:v>44144</c:v>
                </c:pt>
                <c:pt idx="2820">
                  <c:v>44145</c:v>
                </c:pt>
                <c:pt idx="2821">
                  <c:v>44146</c:v>
                </c:pt>
                <c:pt idx="2822">
                  <c:v>44147</c:v>
                </c:pt>
                <c:pt idx="2823">
                  <c:v>44148</c:v>
                </c:pt>
                <c:pt idx="2824">
                  <c:v>44151</c:v>
                </c:pt>
                <c:pt idx="2825">
                  <c:v>44152</c:v>
                </c:pt>
                <c:pt idx="2826">
                  <c:v>44153</c:v>
                </c:pt>
                <c:pt idx="2827">
                  <c:v>44154</c:v>
                </c:pt>
                <c:pt idx="2828">
                  <c:v>44155</c:v>
                </c:pt>
                <c:pt idx="2829">
                  <c:v>44158</c:v>
                </c:pt>
                <c:pt idx="2830">
                  <c:v>44159</c:v>
                </c:pt>
                <c:pt idx="2831">
                  <c:v>44160</c:v>
                </c:pt>
                <c:pt idx="2832">
                  <c:v>44161</c:v>
                </c:pt>
                <c:pt idx="2833">
                  <c:v>44162</c:v>
                </c:pt>
                <c:pt idx="2834">
                  <c:v>44165</c:v>
                </c:pt>
                <c:pt idx="2835">
                  <c:v>44166</c:v>
                </c:pt>
                <c:pt idx="2836">
                  <c:v>44167</c:v>
                </c:pt>
                <c:pt idx="2837">
                  <c:v>44168</c:v>
                </c:pt>
                <c:pt idx="2838">
                  <c:v>44169</c:v>
                </c:pt>
                <c:pt idx="2839">
                  <c:v>44172</c:v>
                </c:pt>
                <c:pt idx="2840">
                  <c:v>44173</c:v>
                </c:pt>
                <c:pt idx="2841">
                  <c:v>44174</c:v>
                </c:pt>
                <c:pt idx="2842">
                  <c:v>44175</c:v>
                </c:pt>
                <c:pt idx="2843">
                  <c:v>44176</c:v>
                </c:pt>
                <c:pt idx="2844">
                  <c:v>44179</c:v>
                </c:pt>
                <c:pt idx="2845">
                  <c:v>44180</c:v>
                </c:pt>
                <c:pt idx="2846">
                  <c:v>44181</c:v>
                </c:pt>
                <c:pt idx="2847">
                  <c:v>44182</c:v>
                </c:pt>
                <c:pt idx="2848">
                  <c:v>44183</c:v>
                </c:pt>
                <c:pt idx="2849">
                  <c:v>44186</c:v>
                </c:pt>
                <c:pt idx="2850">
                  <c:v>44187</c:v>
                </c:pt>
                <c:pt idx="2851">
                  <c:v>44188</c:v>
                </c:pt>
                <c:pt idx="2852">
                  <c:v>44189</c:v>
                </c:pt>
                <c:pt idx="2853">
                  <c:v>44190</c:v>
                </c:pt>
                <c:pt idx="2854">
                  <c:v>44193</c:v>
                </c:pt>
                <c:pt idx="2855">
                  <c:v>44194</c:v>
                </c:pt>
                <c:pt idx="2856">
                  <c:v>44195</c:v>
                </c:pt>
                <c:pt idx="2857">
                  <c:v>44196</c:v>
                </c:pt>
                <c:pt idx="2858">
                  <c:v>44197</c:v>
                </c:pt>
                <c:pt idx="2859">
                  <c:v>44200</c:v>
                </c:pt>
                <c:pt idx="2860">
                  <c:v>44201</c:v>
                </c:pt>
                <c:pt idx="2861">
                  <c:v>44202</c:v>
                </c:pt>
                <c:pt idx="2862">
                  <c:v>44203</c:v>
                </c:pt>
                <c:pt idx="2863">
                  <c:v>44204</c:v>
                </c:pt>
                <c:pt idx="2864">
                  <c:v>44207</c:v>
                </c:pt>
                <c:pt idx="2865">
                  <c:v>44208</c:v>
                </c:pt>
                <c:pt idx="2866">
                  <c:v>44209</c:v>
                </c:pt>
                <c:pt idx="2867">
                  <c:v>44210</c:v>
                </c:pt>
                <c:pt idx="2868">
                  <c:v>44211</c:v>
                </c:pt>
                <c:pt idx="2869">
                  <c:v>44214</c:v>
                </c:pt>
                <c:pt idx="2870">
                  <c:v>44215</c:v>
                </c:pt>
                <c:pt idx="2871">
                  <c:v>44216</c:v>
                </c:pt>
                <c:pt idx="2872">
                  <c:v>44217</c:v>
                </c:pt>
                <c:pt idx="2873">
                  <c:v>44218</c:v>
                </c:pt>
                <c:pt idx="2874">
                  <c:v>44221</c:v>
                </c:pt>
                <c:pt idx="2875">
                  <c:v>44222</c:v>
                </c:pt>
                <c:pt idx="2876">
                  <c:v>44223</c:v>
                </c:pt>
                <c:pt idx="2877">
                  <c:v>44224</c:v>
                </c:pt>
                <c:pt idx="2878">
                  <c:v>44225</c:v>
                </c:pt>
                <c:pt idx="2879">
                  <c:v>44228</c:v>
                </c:pt>
                <c:pt idx="2880">
                  <c:v>44229</c:v>
                </c:pt>
                <c:pt idx="2881">
                  <c:v>44230</c:v>
                </c:pt>
                <c:pt idx="2882">
                  <c:v>44231</c:v>
                </c:pt>
                <c:pt idx="2883">
                  <c:v>44232</c:v>
                </c:pt>
                <c:pt idx="2884">
                  <c:v>44235</c:v>
                </c:pt>
                <c:pt idx="2885">
                  <c:v>44236</c:v>
                </c:pt>
                <c:pt idx="2886">
                  <c:v>44237</c:v>
                </c:pt>
                <c:pt idx="2887">
                  <c:v>44238</c:v>
                </c:pt>
                <c:pt idx="2888">
                  <c:v>44239</c:v>
                </c:pt>
                <c:pt idx="2889">
                  <c:v>44242</c:v>
                </c:pt>
                <c:pt idx="2890">
                  <c:v>44243</c:v>
                </c:pt>
                <c:pt idx="2891">
                  <c:v>44244</c:v>
                </c:pt>
                <c:pt idx="2892">
                  <c:v>44245</c:v>
                </c:pt>
                <c:pt idx="2893">
                  <c:v>44246</c:v>
                </c:pt>
                <c:pt idx="2894">
                  <c:v>44249</c:v>
                </c:pt>
                <c:pt idx="2895">
                  <c:v>44250</c:v>
                </c:pt>
                <c:pt idx="2896">
                  <c:v>44251</c:v>
                </c:pt>
                <c:pt idx="2897">
                  <c:v>44252</c:v>
                </c:pt>
                <c:pt idx="2898">
                  <c:v>44253</c:v>
                </c:pt>
                <c:pt idx="2899">
                  <c:v>44256</c:v>
                </c:pt>
                <c:pt idx="2900">
                  <c:v>44257</c:v>
                </c:pt>
                <c:pt idx="2901">
                  <c:v>44258</c:v>
                </c:pt>
                <c:pt idx="2902">
                  <c:v>44259</c:v>
                </c:pt>
                <c:pt idx="2903">
                  <c:v>44260</c:v>
                </c:pt>
                <c:pt idx="2904">
                  <c:v>44263</c:v>
                </c:pt>
                <c:pt idx="2905">
                  <c:v>44264</c:v>
                </c:pt>
                <c:pt idx="2906">
                  <c:v>44265</c:v>
                </c:pt>
                <c:pt idx="2907">
                  <c:v>44266</c:v>
                </c:pt>
                <c:pt idx="2908">
                  <c:v>44267</c:v>
                </c:pt>
                <c:pt idx="2909">
                  <c:v>44270</c:v>
                </c:pt>
                <c:pt idx="2910">
                  <c:v>44271</c:v>
                </c:pt>
                <c:pt idx="2911">
                  <c:v>44272</c:v>
                </c:pt>
                <c:pt idx="2912">
                  <c:v>44273</c:v>
                </c:pt>
                <c:pt idx="2913">
                  <c:v>44274</c:v>
                </c:pt>
                <c:pt idx="2914">
                  <c:v>44277</c:v>
                </c:pt>
                <c:pt idx="2915">
                  <c:v>44278</c:v>
                </c:pt>
                <c:pt idx="2916">
                  <c:v>44279</c:v>
                </c:pt>
                <c:pt idx="2917">
                  <c:v>44280</c:v>
                </c:pt>
                <c:pt idx="2918">
                  <c:v>44281</c:v>
                </c:pt>
                <c:pt idx="2919">
                  <c:v>44284</c:v>
                </c:pt>
                <c:pt idx="2920">
                  <c:v>44285</c:v>
                </c:pt>
                <c:pt idx="2921">
                  <c:v>44286</c:v>
                </c:pt>
                <c:pt idx="2922">
                  <c:v>44287</c:v>
                </c:pt>
                <c:pt idx="2923">
                  <c:v>44288</c:v>
                </c:pt>
                <c:pt idx="2924">
                  <c:v>44291</c:v>
                </c:pt>
                <c:pt idx="2925">
                  <c:v>44292</c:v>
                </c:pt>
                <c:pt idx="2926">
                  <c:v>44293</c:v>
                </c:pt>
                <c:pt idx="2927">
                  <c:v>44294</c:v>
                </c:pt>
                <c:pt idx="2928">
                  <c:v>44295</c:v>
                </c:pt>
                <c:pt idx="2929">
                  <c:v>44298</c:v>
                </c:pt>
                <c:pt idx="2930">
                  <c:v>44299</c:v>
                </c:pt>
                <c:pt idx="2931">
                  <c:v>44300</c:v>
                </c:pt>
                <c:pt idx="2932">
                  <c:v>44301</c:v>
                </c:pt>
                <c:pt idx="2933">
                  <c:v>44302</c:v>
                </c:pt>
                <c:pt idx="2934">
                  <c:v>44305</c:v>
                </c:pt>
                <c:pt idx="2935">
                  <c:v>44306</c:v>
                </c:pt>
                <c:pt idx="2936">
                  <c:v>44307</c:v>
                </c:pt>
                <c:pt idx="2937">
                  <c:v>44308</c:v>
                </c:pt>
                <c:pt idx="2938">
                  <c:v>44309</c:v>
                </c:pt>
                <c:pt idx="2939">
                  <c:v>44312</c:v>
                </c:pt>
                <c:pt idx="2940">
                  <c:v>44313</c:v>
                </c:pt>
                <c:pt idx="2941">
                  <c:v>44314</c:v>
                </c:pt>
                <c:pt idx="2942">
                  <c:v>44315</c:v>
                </c:pt>
                <c:pt idx="2943">
                  <c:v>44316</c:v>
                </c:pt>
                <c:pt idx="2944">
                  <c:v>44319</c:v>
                </c:pt>
                <c:pt idx="2945">
                  <c:v>44320</c:v>
                </c:pt>
                <c:pt idx="2946">
                  <c:v>44321</c:v>
                </c:pt>
                <c:pt idx="2947">
                  <c:v>44322</c:v>
                </c:pt>
                <c:pt idx="2948">
                  <c:v>44323</c:v>
                </c:pt>
                <c:pt idx="2949">
                  <c:v>44326</c:v>
                </c:pt>
                <c:pt idx="2950">
                  <c:v>44327</c:v>
                </c:pt>
                <c:pt idx="2951">
                  <c:v>44328</c:v>
                </c:pt>
                <c:pt idx="2952">
                  <c:v>44329</c:v>
                </c:pt>
                <c:pt idx="2953">
                  <c:v>44330</c:v>
                </c:pt>
                <c:pt idx="2954">
                  <c:v>44333</c:v>
                </c:pt>
                <c:pt idx="2955">
                  <c:v>44334</c:v>
                </c:pt>
                <c:pt idx="2956">
                  <c:v>44335</c:v>
                </c:pt>
                <c:pt idx="2957">
                  <c:v>44336</c:v>
                </c:pt>
              </c:numCache>
            </c:numRef>
          </c:cat>
          <c:val>
            <c:numRef>
              <c:f>MP!$H$4:$H$2961</c:f>
              <c:numCache>
                <c:formatCode>0</c:formatCode>
                <c:ptCount val="2958"/>
                <c:pt idx="0">
                  <c:v>100</c:v>
                </c:pt>
                <c:pt idx="1">
                  <c:v>103.11777993138746</c:v>
                </c:pt>
                <c:pt idx="2">
                  <c:v>104.11454091878882</c:v>
                </c:pt>
                <c:pt idx="3">
                  <c:v>105.76868512301981</c:v>
                </c:pt>
                <c:pt idx="4">
                  <c:v>104.96095865929195</c:v>
                </c:pt>
                <c:pt idx="5">
                  <c:v>106.60589065476691</c:v>
                </c:pt>
                <c:pt idx="6">
                  <c:v>106.88446784754895</c:v>
                </c:pt>
                <c:pt idx="7">
                  <c:v>105.02544412058408</c:v>
                </c:pt>
                <c:pt idx="8">
                  <c:v>104.65953518879495</c:v>
                </c:pt>
                <c:pt idx="9">
                  <c:v>105.74878675210678</c:v>
                </c:pt>
                <c:pt idx="10">
                  <c:v>103.88902604844142</c:v>
                </c:pt>
                <c:pt idx="11">
                  <c:v>104.76160646181165</c:v>
                </c:pt>
                <c:pt idx="12">
                  <c:v>105.51700757980532</c:v>
                </c:pt>
                <c:pt idx="13">
                  <c:v>101.98357278934621</c:v>
                </c:pt>
                <c:pt idx="14">
                  <c:v>97.820759896675824</c:v>
                </c:pt>
                <c:pt idx="15">
                  <c:v>95.95620884445735</c:v>
                </c:pt>
                <c:pt idx="16">
                  <c:v>95.556767472796309</c:v>
                </c:pt>
                <c:pt idx="17">
                  <c:v>93.600831309718103</c:v>
                </c:pt>
                <c:pt idx="18">
                  <c:v>91.981325010409748</c:v>
                </c:pt>
                <c:pt idx="19">
                  <c:v>90.240954532222418</c:v>
                </c:pt>
                <c:pt idx="20">
                  <c:v>89.299466797357169</c:v>
                </c:pt>
                <c:pt idx="21">
                  <c:v>91.741070606052759</c:v>
                </c:pt>
                <c:pt idx="22">
                  <c:v>93.917362802574957</c:v>
                </c:pt>
                <c:pt idx="23">
                  <c:v>92.629496018483337</c:v>
                </c:pt>
                <c:pt idx="24">
                  <c:v>88.083455241562504</c:v>
                </c:pt>
                <c:pt idx="25">
                  <c:v>87.024419722970421</c:v>
                </c:pt>
                <c:pt idx="26">
                  <c:v>86.969146470434296</c:v>
                </c:pt>
                <c:pt idx="27">
                  <c:v>89.698908169018196</c:v>
                </c:pt>
                <c:pt idx="28">
                  <c:v>88.487686961776674</c:v>
                </c:pt>
                <c:pt idx="29">
                  <c:v>90.85817251887579</c:v>
                </c:pt>
                <c:pt idx="30">
                  <c:v>90.472365216173671</c:v>
                </c:pt>
                <c:pt idx="31">
                  <c:v>90.726253689489582</c:v>
                </c:pt>
                <c:pt idx="32">
                  <c:v>93.715431186643016</c:v>
                </c:pt>
                <c:pt idx="33">
                  <c:v>92.877488678195419</c:v>
                </c:pt>
                <c:pt idx="34">
                  <c:v>94.510260558112435</c:v>
                </c:pt>
                <c:pt idx="35">
                  <c:v>94.403030448192368</c:v>
                </c:pt>
                <c:pt idx="36">
                  <c:v>94.719193452698974</c:v>
                </c:pt>
                <c:pt idx="37">
                  <c:v>92.575696719348187</c:v>
                </c:pt>
                <c:pt idx="38">
                  <c:v>92.261376156592789</c:v>
                </c:pt>
                <c:pt idx="39">
                  <c:v>91.172124593280955</c:v>
                </c:pt>
                <c:pt idx="40">
                  <c:v>92.618809856326379</c:v>
                </c:pt>
                <c:pt idx="41">
                  <c:v>94.298748245074222</c:v>
                </c:pt>
                <c:pt idx="42">
                  <c:v>95.865560710298141</c:v>
                </c:pt>
                <c:pt idx="43">
                  <c:v>97.861293615202342</c:v>
                </c:pt>
                <c:pt idx="44">
                  <c:v>97.178116213855887</c:v>
                </c:pt>
                <c:pt idx="45">
                  <c:v>100.00810674370528</c:v>
                </c:pt>
                <c:pt idx="46">
                  <c:v>100.56452415256891</c:v>
                </c:pt>
                <c:pt idx="47">
                  <c:v>100.25609940341734</c:v>
                </c:pt>
                <c:pt idx="48">
                  <c:v>100.95033145527101</c:v>
                </c:pt>
                <c:pt idx="49">
                  <c:v>100.44992427564399</c:v>
                </c:pt>
                <c:pt idx="50">
                  <c:v>101.34571945507939</c:v>
                </c:pt>
                <c:pt idx="51">
                  <c:v>99.914879191094343</c:v>
                </c:pt>
                <c:pt idx="52">
                  <c:v>101.61692688085662</c:v>
                </c:pt>
                <c:pt idx="53">
                  <c:v>102.86168052797005</c:v>
                </c:pt>
                <c:pt idx="54">
                  <c:v>101.39141201050924</c:v>
                </c:pt>
                <c:pt idx="55">
                  <c:v>99.745374549983552</c:v>
                </c:pt>
                <c:pt idx="56">
                  <c:v>100.0862262739563</c:v>
                </c:pt>
                <c:pt idx="57">
                  <c:v>101.65635513433237</c:v>
                </c:pt>
                <c:pt idx="58">
                  <c:v>100.77382553550564</c:v>
                </c:pt>
                <c:pt idx="59">
                  <c:v>100.57152543122344</c:v>
                </c:pt>
                <c:pt idx="60">
                  <c:v>101.61840083425757</c:v>
                </c:pt>
                <c:pt idx="61">
                  <c:v>104.35295288139459</c:v>
                </c:pt>
                <c:pt idx="62">
                  <c:v>104.63816286448096</c:v>
                </c:pt>
                <c:pt idx="63">
                  <c:v>104.71333448793008</c:v>
                </c:pt>
                <c:pt idx="64">
                  <c:v>107.46225758072653</c:v>
                </c:pt>
                <c:pt idx="65">
                  <c:v>107.36423967956246</c:v>
                </c:pt>
                <c:pt idx="66">
                  <c:v>108.49660437985246</c:v>
                </c:pt>
                <c:pt idx="67">
                  <c:v>109.15546155008302</c:v>
                </c:pt>
                <c:pt idx="68">
                  <c:v>107.85101279023056</c:v>
                </c:pt>
                <c:pt idx="69">
                  <c:v>107.29164747456502</c:v>
                </c:pt>
                <c:pt idx="70">
                  <c:v>108.74901889976741</c:v>
                </c:pt>
                <c:pt idx="71">
                  <c:v>108.38642636313045</c:v>
                </c:pt>
                <c:pt idx="72">
                  <c:v>107.49836943905011</c:v>
                </c:pt>
                <c:pt idx="73">
                  <c:v>109.05191632366534</c:v>
                </c:pt>
                <c:pt idx="74">
                  <c:v>108.36284310871501</c:v>
                </c:pt>
                <c:pt idx="75">
                  <c:v>104.96869691464696</c:v>
                </c:pt>
                <c:pt idx="76">
                  <c:v>103.35803433574439</c:v>
                </c:pt>
                <c:pt idx="77">
                  <c:v>103.48295188647602</c:v>
                </c:pt>
                <c:pt idx="78">
                  <c:v>102.11917650223479</c:v>
                </c:pt>
                <c:pt idx="79">
                  <c:v>101.47948072621675</c:v>
                </c:pt>
                <c:pt idx="80">
                  <c:v>102.43386555334045</c:v>
                </c:pt>
                <c:pt idx="81">
                  <c:v>103.98077964765137</c:v>
                </c:pt>
                <c:pt idx="82">
                  <c:v>99.74905943348594</c:v>
                </c:pt>
                <c:pt idx="83">
                  <c:v>98.933594714403029</c:v>
                </c:pt>
                <c:pt idx="84">
                  <c:v>100.07148673994665</c:v>
                </c:pt>
                <c:pt idx="85">
                  <c:v>97.677049440081888</c:v>
                </c:pt>
                <c:pt idx="86">
                  <c:v>96.671813220624955</c:v>
                </c:pt>
                <c:pt idx="87">
                  <c:v>91.722646188540679</c:v>
                </c:pt>
                <c:pt idx="88">
                  <c:v>90.902391120904653</c:v>
                </c:pt>
                <c:pt idx="89">
                  <c:v>88.165996632016416</c:v>
                </c:pt>
                <c:pt idx="90">
                  <c:v>86.956986354876335</c:v>
                </c:pt>
                <c:pt idx="91">
                  <c:v>93.154960405926715</c:v>
                </c:pt>
                <c:pt idx="92">
                  <c:v>90.566698233835282</c:v>
                </c:pt>
                <c:pt idx="93">
                  <c:v>91.20123517294995</c:v>
                </c:pt>
                <c:pt idx="94">
                  <c:v>91.565301662987849</c:v>
                </c:pt>
                <c:pt idx="95">
                  <c:v>88.009757571514314</c:v>
                </c:pt>
                <c:pt idx="96">
                  <c:v>85.911216416892913</c:v>
                </c:pt>
                <c:pt idx="97">
                  <c:v>85.465345513101539</c:v>
                </c:pt>
                <c:pt idx="98">
                  <c:v>82.93014566344479</c:v>
                </c:pt>
                <c:pt idx="99">
                  <c:v>79.283953437812002</c:v>
                </c:pt>
                <c:pt idx="100">
                  <c:v>81.754667826176615</c:v>
                </c:pt>
                <c:pt idx="101">
                  <c:v>81.522151677174662</c:v>
                </c:pt>
                <c:pt idx="102">
                  <c:v>79.967499327508705</c:v>
                </c:pt>
                <c:pt idx="103">
                  <c:v>81.845684448686086</c:v>
                </c:pt>
                <c:pt idx="104">
                  <c:v>86.193478493177381</c:v>
                </c:pt>
                <c:pt idx="105">
                  <c:v>85.72623526507202</c:v>
                </c:pt>
                <c:pt idx="106">
                  <c:v>85.915638277095809</c:v>
                </c:pt>
                <c:pt idx="107">
                  <c:v>83.977389554829145</c:v>
                </c:pt>
                <c:pt idx="108">
                  <c:v>84.725789394168231</c:v>
                </c:pt>
                <c:pt idx="109">
                  <c:v>84.473743362603514</c:v>
                </c:pt>
                <c:pt idx="110">
                  <c:v>81.101706469549882</c:v>
                </c:pt>
                <c:pt idx="111">
                  <c:v>78.317040006780118</c:v>
                </c:pt>
                <c:pt idx="112">
                  <c:v>79.211729721164787</c:v>
                </c:pt>
                <c:pt idx="113">
                  <c:v>80.169062455090398</c:v>
                </c:pt>
                <c:pt idx="114">
                  <c:v>83.16634669594913</c:v>
                </c:pt>
                <c:pt idx="115">
                  <c:v>83.442712958629727</c:v>
                </c:pt>
                <c:pt idx="116">
                  <c:v>85.312422847751577</c:v>
                </c:pt>
                <c:pt idx="117">
                  <c:v>86.419730340225215</c:v>
                </c:pt>
                <c:pt idx="118">
                  <c:v>86.67988311549523</c:v>
                </c:pt>
                <c:pt idx="119">
                  <c:v>85.611635388147135</c:v>
                </c:pt>
                <c:pt idx="120">
                  <c:v>85.459818187847915</c:v>
                </c:pt>
                <c:pt idx="121">
                  <c:v>88.970775188942341</c:v>
                </c:pt>
                <c:pt idx="122">
                  <c:v>87.364165981892427</c:v>
                </c:pt>
                <c:pt idx="123">
                  <c:v>86.568599633722513</c:v>
                </c:pt>
                <c:pt idx="124">
                  <c:v>85.083960070602302</c:v>
                </c:pt>
                <c:pt idx="125">
                  <c:v>84.550388939453612</c:v>
                </c:pt>
                <c:pt idx="126">
                  <c:v>84.450528596538348</c:v>
                </c:pt>
                <c:pt idx="127">
                  <c:v>80.081362227733095</c:v>
                </c:pt>
                <c:pt idx="128">
                  <c:v>78.534079645071955</c:v>
                </c:pt>
                <c:pt idx="129">
                  <c:v>77.455882732267341</c:v>
                </c:pt>
                <c:pt idx="130">
                  <c:v>78.0152480479329</c:v>
                </c:pt>
                <c:pt idx="131">
                  <c:v>77.470253777926757</c:v>
                </c:pt>
                <c:pt idx="132">
                  <c:v>80.048935252911932</c:v>
                </c:pt>
                <c:pt idx="133">
                  <c:v>81.34638273410981</c:v>
                </c:pt>
                <c:pt idx="134">
                  <c:v>82.650831493962244</c:v>
                </c:pt>
                <c:pt idx="135">
                  <c:v>84.130312220179079</c:v>
                </c:pt>
                <c:pt idx="136">
                  <c:v>82.741848116471715</c:v>
                </c:pt>
                <c:pt idx="137">
                  <c:v>84.023819086959477</c:v>
                </c:pt>
                <c:pt idx="138">
                  <c:v>83.735661197071167</c:v>
                </c:pt>
                <c:pt idx="139">
                  <c:v>82.870082062355522</c:v>
                </c:pt>
                <c:pt idx="140">
                  <c:v>81.324641921445576</c:v>
                </c:pt>
                <c:pt idx="141">
                  <c:v>81.642278879353142</c:v>
                </c:pt>
                <c:pt idx="142">
                  <c:v>83.72976538346731</c:v>
                </c:pt>
                <c:pt idx="143">
                  <c:v>85.084328558952535</c:v>
                </c:pt>
                <c:pt idx="144">
                  <c:v>87.593365735742182</c:v>
                </c:pt>
                <c:pt idx="145">
                  <c:v>89.259670055531117</c:v>
                </c:pt>
                <c:pt idx="146">
                  <c:v>89.953533619034559</c:v>
                </c:pt>
                <c:pt idx="147">
                  <c:v>89.25377424192726</c:v>
                </c:pt>
                <c:pt idx="148">
                  <c:v>89.438018417047658</c:v>
                </c:pt>
                <c:pt idx="149">
                  <c:v>89.34184295763481</c:v>
                </c:pt>
                <c:pt idx="150">
                  <c:v>88.821168918744547</c:v>
                </c:pt>
                <c:pt idx="151">
                  <c:v>92.204997439005879</c:v>
                </c:pt>
                <c:pt idx="152">
                  <c:v>92.496103235696125</c:v>
                </c:pt>
                <c:pt idx="153">
                  <c:v>92.524108350314421</c:v>
                </c:pt>
                <c:pt idx="154">
                  <c:v>92.643498575792464</c:v>
                </c:pt>
                <c:pt idx="155">
                  <c:v>92.560220208638029</c:v>
                </c:pt>
                <c:pt idx="156">
                  <c:v>92.920233326823293</c:v>
                </c:pt>
                <c:pt idx="157">
                  <c:v>91.102111806735167</c:v>
                </c:pt>
                <c:pt idx="158">
                  <c:v>87.437126675240108</c:v>
                </c:pt>
                <c:pt idx="159">
                  <c:v>86.728155089376784</c:v>
                </c:pt>
                <c:pt idx="160">
                  <c:v>86.514800334587363</c:v>
                </c:pt>
                <c:pt idx="161">
                  <c:v>87.432704815037212</c:v>
                </c:pt>
                <c:pt idx="162">
                  <c:v>89.025679953128218</c:v>
                </c:pt>
                <c:pt idx="163">
                  <c:v>89.11411715718603</c:v>
                </c:pt>
                <c:pt idx="164">
                  <c:v>88.073874544456231</c:v>
                </c:pt>
                <c:pt idx="165">
                  <c:v>86.86965461586928</c:v>
                </c:pt>
                <c:pt idx="166">
                  <c:v>86.242855932109663</c:v>
                </c:pt>
                <c:pt idx="167">
                  <c:v>84.137681987183953</c:v>
                </c:pt>
                <c:pt idx="168">
                  <c:v>82.937146942099389</c:v>
                </c:pt>
                <c:pt idx="169">
                  <c:v>83.731976313568822</c:v>
                </c:pt>
                <c:pt idx="170">
                  <c:v>85.236145759251798</c:v>
                </c:pt>
                <c:pt idx="171">
                  <c:v>84.898610430431205</c:v>
                </c:pt>
                <c:pt idx="172">
                  <c:v>85.016158214158025</c:v>
                </c:pt>
                <c:pt idx="173">
                  <c:v>88.727572877783444</c:v>
                </c:pt>
                <c:pt idx="174">
                  <c:v>89.252300288526357</c:v>
                </c:pt>
                <c:pt idx="175">
                  <c:v>90.179048489381998</c:v>
                </c:pt>
                <c:pt idx="176">
                  <c:v>90.356291385847825</c:v>
                </c:pt>
                <c:pt idx="177">
                  <c:v>89.872097693631417</c:v>
                </c:pt>
                <c:pt idx="178">
                  <c:v>90.971298442399743</c:v>
                </c:pt>
                <c:pt idx="179">
                  <c:v>91.448859344311828</c:v>
                </c:pt>
                <c:pt idx="180">
                  <c:v>91.426381554947127</c:v>
                </c:pt>
                <c:pt idx="181">
                  <c:v>93.793550716894075</c:v>
                </c:pt>
                <c:pt idx="182">
                  <c:v>93.621835145681843</c:v>
                </c:pt>
                <c:pt idx="183">
                  <c:v>92.895544607357209</c:v>
                </c:pt>
                <c:pt idx="184">
                  <c:v>92.447831261814642</c:v>
                </c:pt>
                <c:pt idx="185">
                  <c:v>92.266166505145918</c:v>
                </c:pt>
                <c:pt idx="186">
                  <c:v>92.987666694917422</c:v>
                </c:pt>
                <c:pt idx="187">
                  <c:v>92.549534046481099</c:v>
                </c:pt>
                <c:pt idx="188">
                  <c:v>93.825977691715252</c:v>
                </c:pt>
                <c:pt idx="189">
                  <c:v>93.598988867966909</c:v>
                </c:pt>
                <c:pt idx="190">
                  <c:v>94.733564498358362</c:v>
                </c:pt>
                <c:pt idx="191">
                  <c:v>95.259397374152002</c:v>
                </c:pt>
                <c:pt idx="192">
                  <c:v>96.063807442727679</c:v>
                </c:pt>
                <c:pt idx="193">
                  <c:v>96.07154569808273</c:v>
                </c:pt>
                <c:pt idx="194">
                  <c:v>95.869245593800542</c:v>
                </c:pt>
                <c:pt idx="195">
                  <c:v>97.523389798031531</c:v>
                </c:pt>
                <c:pt idx="196">
                  <c:v>96.464354279439462</c:v>
                </c:pt>
                <c:pt idx="197">
                  <c:v>98.511675553377387</c:v>
                </c:pt>
                <c:pt idx="198">
                  <c:v>100.62495624200842</c:v>
                </c:pt>
                <c:pt idx="199">
                  <c:v>99.745743038333842</c:v>
                </c:pt>
                <c:pt idx="200">
                  <c:v>101.49495723692696</c:v>
                </c:pt>
                <c:pt idx="201">
                  <c:v>101.61434746240499</c:v>
                </c:pt>
                <c:pt idx="202">
                  <c:v>100.37696358229637</c:v>
                </c:pt>
                <c:pt idx="203">
                  <c:v>102.82262076284461</c:v>
                </c:pt>
                <c:pt idx="204">
                  <c:v>103.75084291710121</c:v>
                </c:pt>
                <c:pt idx="205">
                  <c:v>103.17894899752748</c:v>
                </c:pt>
                <c:pt idx="206">
                  <c:v>102.32626695507025</c:v>
                </c:pt>
                <c:pt idx="207">
                  <c:v>99.372095851189698</c:v>
                </c:pt>
                <c:pt idx="208">
                  <c:v>101.1500521411016</c:v>
                </c:pt>
                <c:pt idx="209">
                  <c:v>100.8475232055539</c:v>
                </c:pt>
                <c:pt idx="210">
                  <c:v>100.23988591600681</c:v>
                </c:pt>
                <c:pt idx="211">
                  <c:v>102.29641939870075</c:v>
                </c:pt>
                <c:pt idx="212">
                  <c:v>101.4886929349729</c:v>
                </c:pt>
                <c:pt idx="213">
                  <c:v>99.269656089822746</c:v>
                </c:pt>
                <c:pt idx="214">
                  <c:v>100.28778940153811</c:v>
                </c:pt>
                <c:pt idx="215">
                  <c:v>100.34343114242446</c:v>
                </c:pt>
                <c:pt idx="216">
                  <c:v>101.19721864993242</c:v>
                </c:pt>
                <c:pt idx="217">
                  <c:v>102.58826217209148</c:v>
                </c:pt>
                <c:pt idx="218">
                  <c:v>102.44971055240093</c:v>
                </c:pt>
                <c:pt idx="219">
                  <c:v>107.28317224250959</c:v>
                </c:pt>
                <c:pt idx="220">
                  <c:v>108.62852320923878</c:v>
                </c:pt>
                <c:pt idx="221">
                  <c:v>108.49255100799994</c:v>
                </c:pt>
                <c:pt idx="222">
                  <c:v>108.77702401438584</c:v>
                </c:pt>
                <c:pt idx="223">
                  <c:v>107.66382070830836</c:v>
                </c:pt>
                <c:pt idx="224">
                  <c:v>109.05523271881766</c:v>
                </c:pt>
                <c:pt idx="225">
                  <c:v>106.77944866773043</c:v>
                </c:pt>
                <c:pt idx="226">
                  <c:v>106.31183695127484</c:v>
                </c:pt>
                <c:pt idx="227">
                  <c:v>102.3914893930629</c:v>
                </c:pt>
                <c:pt idx="228">
                  <c:v>102.44713113394926</c:v>
                </c:pt>
                <c:pt idx="229">
                  <c:v>104.97090784474855</c:v>
                </c:pt>
                <c:pt idx="230">
                  <c:v>104.91637156891291</c:v>
                </c:pt>
                <c:pt idx="231">
                  <c:v>104.50882345354657</c:v>
                </c:pt>
                <c:pt idx="232">
                  <c:v>101.77721931321146</c:v>
                </c:pt>
                <c:pt idx="233">
                  <c:v>103.53601420891083</c:v>
                </c:pt>
                <c:pt idx="234">
                  <c:v>104.4262820630926</c:v>
                </c:pt>
                <c:pt idx="235">
                  <c:v>102.29052358509688</c:v>
                </c:pt>
                <c:pt idx="236">
                  <c:v>101.34277154827754</c:v>
                </c:pt>
                <c:pt idx="237">
                  <c:v>101.15226307120304</c:v>
                </c:pt>
                <c:pt idx="238">
                  <c:v>104.0441596438929</c:v>
                </c:pt>
                <c:pt idx="239">
                  <c:v>106.95153272729286</c:v>
                </c:pt>
                <c:pt idx="240">
                  <c:v>108.31383415813312</c:v>
                </c:pt>
                <c:pt idx="241">
                  <c:v>109.58106559461127</c:v>
                </c:pt>
                <c:pt idx="242">
                  <c:v>110.64120657825407</c:v>
                </c:pt>
                <c:pt idx="243">
                  <c:v>108.78586773479159</c:v>
                </c:pt>
                <c:pt idx="244">
                  <c:v>108.96900644486129</c:v>
                </c:pt>
                <c:pt idx="245">
                  <c:v>110.35415415341649</c:v>
                </c:pt>
                <c:pt idx="246">
                  <c:v>112.78212389315317</c:v>
                </c:pt>
                <c:pt idx="247">
                  <c:v>112.73053552411946</c:v>
                </c:pt>
                <c:pt idx="248">
                  <c:v>111.47693815660024</c:v>
                </c:pt>
                <c:pt idx="249">
                  <c:v>111.19393910361531</c:v>
                </c:pt>
                <c:pt idx="250">
                  <c:v>111.78020406884842</c:v>
                </c:pt>
                <c:pt idx="251">
                  <c:v>111.77651918534602</c:v>
                </c:pt>
                <c:pt idx="252">
                  <c:v>113.9915026586435</c:v>
                </c:pt>
                <c:pt idx="253">
                  <c:v>114.3507788001283</c:v>
                </c:pt>
                <c:pt idx="254">
                  <c:v>114.30324380294724</c:v>
                </c:pt>
                <c:pt idx="255">
                  <c:v>114.40715751771515</c:v>
                </c:pt>
                <c:pt idx="256">
                  <c:v>114.14479381234369</c:v>
                </c:pt>
                <c:pt idx="257">
                  <c:v>114.16395520655622</c:v>
                </c:pt>
                <c:pt idx="258">
                  <c:v>115.10875933657364</c:v>
                </c:pt>
                <c:pt idx="259">
                  <c:v>115.41202524882182</c:v>
                </c:pt>
                <c:pt idx="260">
                  <c:v>115.84720999045621</c:v>
                </c:pt>
                <c:pt idx="261">
                  <c:v>116.28571112724276</c:v>
                </c:pt>
                <c:pt idx="262">
                  <c:v>117.16123944741494</c:v>
                </c:pt>
                <c:pt idx="263">
                  <c:v>116.03477056072879</c:v>
                </c:pt>
                <c:pt idx="264">
                  <c:v>115.29853083694766</c:v>
                </c:pt>
                <c:pt idx="265">
                  <c:v>114.47753879261113</c:v>
                </c:pt>
                <c:pt idx="266">
                  <c:v>113.48851606056482</c:v>
                </c:pt>
                <c:pt idx="267">
                  <c:v>115.74071685723663</c:v>
                </c:pt>
                <c:pt idx="268">
                  <c:v>118.2073778737486</c:v>
                </c:pt>
                <c:pt idx="269">
                  <c:v>117.45860954605928</c:v>
                </c:pt>
                <c:pt idx="270">
                  <c:v>116.41836693332948</c:v>
                </c:pt>
                <c:pt idx="271">
                  <c:v>116.02076800341965</c:v>
                </c:pt>
                <c:pt idx="272">
                  <c:v>117.50467058983936</c:v>
                </c:pt>
                <c:pt idx="273">
                  <c:v>115.89179708083535</c:v>
                </c:pt>
                <c:pt idx="274">
                  <c:v>112.66236517932492</c:v>
                </c:pt>
                <c:pt idx="275">
                  <c:v>112.64725715696505</c:v>
                </c:pt>
                <c:pt idx="276">
                  <c:v>113.89680115263164</c:v>
                </c:pt>
                <c:pt idx="277">
                  <c:v>112.74011622122575</c:v>
                </c:pt>
                <c:pt idx="278">
                  <c:v>115.34348641567703</c:v>
                </c:pt>
                <c:pt idx="279">
                  <c:v>114.66141447938131</c:v>
                </c:pt>
                <c:pt idx="280">
                  <c:v>112.12805707147575</c:v>
                </c:pt>
                <c:pt idx="281">
                  <c:v>113.47377652655518</c:v>
                </c:pt>
                <c:pt idx="282">
                  <c:v>116.49648646358052</c:v>
                </c:pt>
                <c:pt idx="283">
                  <c:v>117.90079556634825</c:v>
                </c:pt>
                <c:pt idx="284">
                  <c:v>117.57910523658802</c:v>
                </c:pt>
                <c:pt idx="285">
                  <c:v>117.86136731287249</c:v>
                </c:pt>
                <c:pt idx="286">
                  <c:v>118.74979272530308</c:v>
                </c:pt>
                <c:pt idx="287">
                  <c:v>119.60947604641487</c:v>
                </c:pt>
                <c:pt idx="288">
                  <c:v>117.0252672461761</c:v>
                </c:pt>
                <c:pt idx="289">
                  <c:v>116.19248357463185</c:v>
                </c:pt>
                <c:pt idx="290">
                  <c:v>116.90956190420047</c:v>
                </c:pt>
                <c:pt idx="291">
                  <c:v>118.57549773563916</c:v>
                </c:pt>
                <c:pt idx="292">
                  <c:v>117.41512792073087</c:v>
                </c:pt>
                <c:pt idx="293">
                  <c:v>117.47371756841916</c:v>
                </c:pt>
                <c:pt idx="294">
                  <c:v>117.54151942486348</c:v>
                </c:pt>
                <c:pt idx="295">
                  <c:v>116.35130205358568</c:v>
                </c:pt>
                <c:pt idx="296">
                  <c:v>115.51778140534097</c:v>
                </c:pt>
                <c:pt idx="297">
                  <c:v>113.09902387436031</c:v>
                </c:pt>
                <c:pt idx="298">
                  <c:v>111.69803116674477</c:v>
                </c:pt>
                <c:pt idx="299">
                  <c:v>111.7813095338992</c:v>
                </c:pt>
                <c:pt idx="300">
                  <c:v>113.3750216486907</c:v>
                </c:pt>
                <c:pt idx="301">
                  <c:v>114.83828888749694</c:v>
                </c:pt>
                <c:pt idx="302">
                  <c:v>113.88353557202302</c:v>
                </c:pt>
                <c:pt idx="303">
                  <c:v>113.87653429336845</c:v>
                </c:pt>
                <c:pt idx="304">
                  <c:v>115.73224162518115</c:v>
                </c:pt>
                <c:pt idx="305">
                  <c:v>115.33832757877373</c:v>
                </c:pt>
                <c:pt idx="306">
                  <c:v>113.0463300402759</c:v>
                </c:pt>
                <c:pt idx="307">
                  <c:v>112.34399124471692</c:v>
                </c:pt>
                <c:pt idx="308">
                  <c:v>110.99753481293699</c:v>
                </c:pt>
                <c:pt idx="309">
                  <c:v>107.45930967392475</c:v>
                </c:pt>
                <c:pt idx="310">
                  <c:v>108.1432240519717</c:v>
                </c:pt>
                <c:pt idx="311">
                  <c:v>107.95566348169913</c:v>
                </c:pt>
                <c:pt idx="312">
                  <c:v>105.78674105218174</c:v>
                </c:pt>
                <c:pt idx="313">
                  <c:v>104.65806123539413</c:v>
                </c:pt>
                <c:pt idx="314">
                  <c:v>106.78018564443096</c:v>
                </c:pt>
                <c:pt idx="315">
                  <c:v>107.92618441367986</c:v>
                </c:pt>
                <c:pt idx="316">
                  <c:v>109.38245037383153</c:v>
                </c:pt>
                <c:pt idx="317">
                  <c:v>109.8714344146011</c:v>
                </c:pt>
                <c:pt idx="318">
                  <c:v>111.16261759384489</c:v>
                </c:pt>
                <c:pt idx="319">
                  <c:v>112.12474067632364</c:v>
                </c:pt>
                <c:pt idx="320">
                  <c:v>112.11258056076569</c:v>
                </c:pt>
                <c:pt idx="321">
                  <c:v>111.84321557673967</c:v>
                </c:pt>
                <c:pt idx="322">
                  <c:v>112.550713209202</c:v>
                </c:pt>
                <c:pt idx="323">
                  <c:v>113.54231535970003</c:v>
                </c:pt>
                <c:pt idx="324">
                  <c:v>113.34185769716902</c:v>
                </c:pt>
                <c:pt idx="325">
                  <c:v>114.23396799310201</c:v>
                </c:pt>
                <c:pt idx="326">
                  <c:v>115.82362673604085</c:v>
                </c:pt>
                <c:pt idx="327">
                  <c:v>116.31924356711473</c:v>
                </c:pt>
                <c:pt idx="328">
                  <c:v>116.21901473584923</c:v>
                </c:pt>
                <c:pt idx="329">
                  <c:v>115.08443910545778</c:v>
                </c:pt>
                <c:pt idx="330">
                  <c:v>116.32292845061713</c:v>
                </c:pt>
                <c:pt idx="331">
                  <c:v>115.85826464096345</c:v>
                </c:pt>
                <c:pt idx="332">
                  <c:v>112.21833671728476</c:v>
                </c:pt>
                <c:pt idx="333">
                  <c:v>111.94565533810656</c:v>
                </c:pt>
                <c:pt idx="334">
                  <c:v>111.46846292454472</c:v>
                </c:pt>
                <c:pt idx="335">
                  <c:v>111.24000014739542</c:v>
                </c:pt>
                <c:pt idx="336">
                  <c:v>108.12590509951035</c:v>
                </c:pt>
                <c:pt idx="337">
                  <c:v>109.98861370997764</c:v>
                </c:pt>
                <c:pt idx="338">
                  <c:v>113.26005328341552</c:v>
                </c:pt>
                <c:pt idx="339">
                  <c:v>114.67873343184262</c:v>
                </c:pt>
                <c:pt idx="340">
                  <c:v>114.17685229881464</c:v>
                </c:pt>
                <c:pt idx="341">
                  <c:v>114.27081682812604</c:v>
                </c:pt>
                <c:pt idx="342">
                  <c:v>113.4829887353112</c:v>
                </c:pt>
                <c:pt idx="343">
                  <c:v>114.09725881516262</c:v>
                </c:pt>
                <c:pt idx="344">
                  <c:v>114.40384112256295</c:v>
                </c:pt>
                <c:pt idx="345">
                  <c:v>114.43405716728269</c:v>
                </c:pt>
                <c:pt idx="346">
                  <c:v>112.6498365754167</c:v>
                </c:pt>
                <c:pt idx="347">
                  <c:v>110.11279428400874</c:v>
                </c:pt>
                <c:pt idx="348">
                  <c:v>108.00651487403231</c:v>
                </c:pt>
                <c:pt idx="349">
                  <c:v>109.13998503937302</c:v>
                </c:pt>
                <c:pt idx="350">
                  <c:v>109.25347945124717</c:v>
                </c:pt>
                <c:pt idx="351">
                  <c:v>110.28193043676927</c:v>
                </c:pt>
                <c:pt idx="352">
                  <c:v>107.86796325434173</c:v>
                </c:pt>
                <c:pt idx="353">
                  <c:v>106.39253589997753</c:v>
                </c:pt>
                <c:pt idx="354">
                  <c:v>105.04460551479666</c:v>
                </c:pt>
                <c:pt idx="355">
                  <c:v>105.35229328724772</c:v>
                </c:pt>
                <c:pt idx="356">
                  <c:v>104.54640926527108</c:v>
                </c:pt>
                <c:pt idx="357">
                  <c:v>106.40432752718523</c:v>
                </c:pt>
                <c:pt idx="358">
                  <c:v>106.17770719178714</c:v>
                </c:pt>
                <c:pt idx="359">
                  <c:v>105.33239491633472</c:v>
                </c:pt>
                <c:pt idx="360">
                  <c:v>102.98770354375246</c:v>
                </c:pt>
                <c:pt idx="361">
                  <c:v>104.25861986373302</c:v>
                </c:pt>
                <c:pt idx="362">
                  <c:v>105.09766783723134</c:v>
                </c:pt>
                <c:pt idx="363">
                  <c:v>106.02810092158937</c:v>
                </c:pt>
                <c:pt idx="364">
                  <c:v>108.01351615268683</c:v>
                </c:pt>
                <c:pt idx="365">
                  <c:v>108.62704925583775</c:v>
                </c:pt>
                <c:pt idx="366">
                  <c:v>107.04918214010662</c:v>
                </c:pt>
                <c:pt idx="367">
                  <c:v>105.76131535601499</c:v>
                </c:pt>
                <c:pt idx="368">
                  <c:v>105.46505072242138</c:v>
                </c:pt>
                <c:pt idx="369">
                  <c:v>104.59541821585307</c:v>
                </c:pt>
                <c:pt idx="370">
                  <c:v>105.1636272519244</c:v>
                </c:pt>
                <c:pt idx="371">
                  <c:v>103.8127489599416</c:v>
                </c:pt>
                <c:pt idx="372">
                  <c:v>104.83972599206272</c:v>
                </c:pt>
                <c:pt idx="373">
                  <c:v>103.23680166851521</c:v>
                </c:pt>
                <c:pt idx="374">
                  <c:v>102.58531426528945</c:v>
                </c:pt>
                <c:pt idx="375">
                  <c:v>104.00546836711753</c:v>
                </c:pt>
                <c:pt idx="376">
                  <c:v>101.92719407175939</c:v>
                </c:pt>
                <c:pt idx="377">
                  <c:v>100.34306265407415</c:v>
                </c:pt>
                <c:pt idx="378">
                  <c:v>100.55494345546262</c:v>
                </c:pt>
                <c:pt idx="379">
                  <c:v>100.42523555617785</c:v>
                </c:pt>
                <c:pt idx="380">
                  <c:v>103.11925388478841</c:v>
                </c:pt>
                <c:pt idx="381">
                  <c:v>103.20805957719645</c:v>
                </c:pt>
                <c:pt idx="382">
                  <c:v>101.61434746240496</c:v>
                </c:pt>
                <c:pt idx="383">
                  <c:v>102.54846543026541</c:v>
                </c:pt>
                <c:pt idx="384">
                  <c:v>102.68959646840764</c:v>
                </c:pt>
                <c:pt idx="385">
                  <c:v>104.85372854937191</c:v>
                </c:pt>
                <c:pt idx="386">
                  <c:v>107.40403642138851</c:v>
                </c:pt>
                <c:pt idx="387">
                  <c:v>109.13556317917006</c:v>
                </c:pt>
                <c:pt idx="388">
                  <c:v>110.11353126070917</c:v>
                </c:pt>
                <c:pt idx="389">
                  <c:v>110.85554519693858</c:v>
                </c:pt>
                <c:pt idx="390">
                  <c:v>110.48644147115286</c:v>
                </c:pt>
                <c:pt idx="391">
                  <c:v>109.84306081163241</c:v>
                </c:pt>
                <c:pt idx="392">
                  <c:v>111.12834817727234</c:v>
                </c:pt>
                <c:pt idx="393">
                  <c:v>110.15369649088541</c:v>
                </c:pt>
                <c:pt idx="394">
                  <c:v>107.90149569421358</c:v>
                </c:pt>
                <c:pt idx="395">
                  <c:v>106.99943621282408</c:v>
                </c:pt>
                <c:pt idx="396">
                  <c:v>109.11640178495753</c:v>
                </c:pt>
                <c:pt idx="397">
                  <c:v>107.64318536069479</c:v>
                </c:pt>
                <c:pt idx="398">
                  <c:v>107.86206744073783</c:v>
                </c:pt>
                <c:pt idx="399">
                  <c:v>105.89433965045191</c:v>
                </c:pt>
                <c:pt idx="400">
                  <c:v>107.77326174832979</c:v>
                </c:pt>
                <c:pt idx="401">
                  <c:v>108.41811636125121</c:v>
                </c:pt>
                <c:pt idx="402">
                  <c:v>109.48267920509691</c:v>
                </c:pt>
                <c:pt idx="403">
                  <c:v>109.98566580317562</c:v>
                </c:pt>
                <c:pt idx="404">
                  <c:v>109.67245070547094</c:v>
                </c:pt>
                <c:pt idx="405">
                  <c:v>109.82242546401893</c:v>
                </c:pt>
                <c:pt idx="406">
                  <c:v>108.20770951326372</c:v>
                </c:pt>
                <c:pt idx="407">
                  <c:v>107.18699678309667</c:v>
                </c:pt>
                <c:pt idx="408">
                  <c:v>106.49497566134444</c:v>
                </c:pt>
                <c:pt idx="409">
                  <c:v>105.75984140261401</c:v>
                </c:pt>
                <c:pt idx="410">
                  <c:v>102.613687868258</c:v>
                </c:pt>
                <c:pt idx="411">
                  <c:v>100.53725601465105</c:v>
                </c:pt>
                <c:pt idx="412">
                  <c:v>94.784415890691577</c:v>
                </c:pt>
                <c:pt idx="413">
                  <c:v>92.31738638582938</c:v>
                </c:pt>
                <c:pt idx="414">
                  <c:v>85.933694206257627</c:v>
                </c:pt>
                <c:pt idx="415">
                  <c:v>88.109986402779825</c:v>
                </c:pt>
                <c:pt idx="416">
                  <c:v>85.932957229557132</c:v>
                </c:pt>
                <c:pt idx="417">
                  <c:v>88.854701358616481</c:v>
                </c:pt>
                <c:pt idx="418">
                  <c:v>90.360713246050651</c:v>
                </c:pt>
                <c:pt idx="419">
                  <c:v>92.164463720479404</c:v>
                </c:pt>
                <c:pt idx="420">
                  <c:v>91.162543896174654</c:v>
                </c:pt>
                <c:pt idx="421">
                  <c:v>91.766864790569571</c:v>
                </c:pt>
                <c:pt idx="422">
                  <c:v>86.295918254544304</c:v>
                </c:pt>
                <c:pt idx="423">
                  <c:v>84.433578132427272</c:v>
                </c:pt>
                <c:pt idx="424">
                  <c:v>83.813412238972006</c:v>
                </c:pt>
                <c:pt idx="425">
                  <c:v>85.457238769396255</c:v>
                </c:pt>
                <c:pt idx="426">
                  <c:v>86.259437907870478</c:v>
                </c:pt>
                <c:pt idx="427">
                  <c:v>85.79477409821682</c:v>
                </c:pt>
                <c:pt idx="428">
                  <c:v>86.923822403354635</c:v>
                </c:pt>
                <c:pt idx="429">
                  <c:v>88.950139841328834</c:v>
                </c:pt>
                <c:pt idx="430">
                  <c:v>90.874017517936096</c:v>
                </c:pt>
                <c:pt idx="431">
                  <c:v>93.274350631404701</c:v>
                </c:pt>
                <c:pt idx="432">
                  <c:v>92.737094616753609</c:v>
                </c:pt>
                <c:pt idx="433">
                  <c:v>89.746074677848981</c:v>
                </c:pt>
                <c:pt idx="434">
                  <c:v>87.067532859948557</c:v>
                </c:pt>
                <c:pt idx="435">
                  <c:v>86.232538258302895</c:v>
                </c:pt>
                <c:pt idx="436">
                  <c:v>89.794346651730521</c:v>
                </c:pt>
                <c:pt idx="437">
                  <c:v>89.826773626551713</c:v>
                </c:pt>
                <c:pt idx="438">
                  <c:v>85.966858157779257</c:v>
                </c:pt>
                <c:pt idx="439">
                  <c:v>84.390464995449079</c:v>
                </c:pt>
                <c:pt idx="440">
                  <c:v>85.231723899048845</c:v>
                </c:pt>
                <c:pt idx="441">
                  <c:v>85.163185065904045</c:v>
                </c:pt>
                <c:pt idx="442">
                  <c:v>87.281624591438444</c:v>
                </c:pt>
                <c:pt idx="443">
                  <c:v>87.389591678059006</c:v>
                </c:pt>
                <c:pt idx="444">
                  <c:v>84.00539466944744</c:v>
                </c:pt>
                <c:pt idx="445">
                  <c:v>83.016740425751365</c:v>
                </c:pt>
                <c:pt idx="446">
                  <c:v>79.732035271704817</c:v>
                </c:pt>
                <c:pt idx="447">
                  <c:v>72.844619517353891</c:v>
                </c:pt>
                <c:pt idx="448">
                  <c:v>72.653742551929156</c:v>
                </c:pt>
                <c:pt idx="449">
                  <c:v>72.707910339414553</c:v>
                </c:pt>
                <c:pt idx="450">
                  <c:v>76.671739522954908</c:v>
                </c:pt>
                <c:pt idx="451">
                  <c:v>74.230504202609566</c:v>
                </c:pt>
                <c:pt idx="452">
                  <c:v>73.477314014717351</c:v>
                </c:pt>
                <c:pt idx="453">
                  <c:v>71.467210064153747</c:v>
                </c:pt>
                <c:pt idx="454">
                  <c:v>68.799722896760542</c:v>
                </c:pt>
                <c:pt idx="455">
                  <c:v>67.663304824617896</c:v>
                </c:pt>
                <c:pt idx="456">
                  <c:v>70.719178713164908</c:v>
                </c:pt>
                <c:pt idx="457">
                  <c:v>74.117009790735395</c:v>
                </c:pt>
                <c:pt idx="458">
                  <c:v>74.396323960217927</c:v>
                </c:pt>
                <c:pt idx="459">
                  <c:v>76.745805681353303</c:v>
                </c:pt>
                <c:pt idx="460">
                  <c:v>77.253951116335386</c:v>
                </c:pt>
                <c:pt idx="461">
                  <c:v>79.214309139616475</c:v>
                </c:pt>
                <c:pt idx="462">
                  <c:v>78.234498616326164</c:v>
                </c:pt>
                <c:pt idx="463">
                  <c:v>80.012454906238048</c:v>
                </c:pt>
                <c:pt idx="464">
                  <c:v>77.734828413399626</c:v>
                </c:pt>
                <c:pt idx="465">
                  <c:v>77.212311932758169</c:v>
                </c:pt>
                <c:pt idx="466">
                  <c:v>76.137431415105738</c:v>
                </c:pt>
                <c:pt idx="467">
                  <c:v>74.358738148493359</c:v>
                </c:pt>
                <c:pt idx="468">
                  <c:v>76.958054971091997</c:v>
                </c:pt>
                <c:pt idx="469">
                  <c:v>81.078123215134454</c:v>
                </c:pt>
                <c:pt idx="470">
                  <c:v>79.285427391212934</c:v>
                </c:pt>
                <c:pt idx="471">
                  <c:v>80.012086417887815</c:v>
                </c:pt>
                <c:pt idx="472">
                  <c:v>86.496375917075284</c:v>
                </c:pt>
                <c:pt idx="473">
                  <c:v>87.890735834386504</c:v>
                </c:pt>
                <c:pt idx="474">
                  <c:v>83.105546118159381</c:v>
                </c:pt>
                <c:pt idx="475">
                  <c:v>79.351755294256293</c:v>
                </c:pt>
                <c:pt idx="476">
                  <c:v>81.064857634525794</c:v>
                </c:pt>
                <c:pt idx="477">
                  <c:v>82.4131565080569</c:v>
                </c:pt>
                <c:pt idx="478">
                  <c:v>82.985418915980887</c:v>
                </c:pt>
                <c:pt idx="479">
                  <c:v>82.85018369144251</c:v>
                </c:pt>
                <c:pt idx="480">
                  <c:v>83.685915269788651</c:v>
                </c:pt>
                <c:pt idx="481">
                  <c:v>80.351464188459602</c:v>
                </c:pt>
                <c:pt idx="482">
                  <c:v>79.289849251415845</c:v>
                </c:pt>
                <c:pt idx="483">
                  <c:v>81.551630745193904</c:v>
                </c:pt>
                <c:pt idx="484">
                  <c:v>81.040537403409914</c:v>
                </c:pt>
                <c:pt idx="485">
                  <c:v>80.789596836895925</c:v>
                </c:pt>
                <c:pt idx="486">
                  <c:v>79.482200170241541</c:v>
                </c:pt>
                <c:pt idx="487">
                  <c:v>77.387712387472789</c:v>
                </c:pt>
                <c:pt idx="488">
                  <c:v>76.513289532351351</c:v>
                </c:pt>
                <c:pt idx="489">
                  <c:v>73.198736821935299</c:v>
                </c:pt>
                <c:pt idx="490">
                  <c:v>72.617262205255315</c:v>
                </c:pt>
                <c:pt idx="491">
                  <c:v>70.114120842069511</c:v>
                </c:pt>
                <c:pt idx="492">
                  <c:v>70.352164316325073</c:v>
                </c:pt>
                <c:pt idx="493">
                  <c:v>73.852803643612745</c:v>
                </c:pt>
                <c:pt idx="494">
                  <c:v>74.070580258605048</c:v>
                </c:pt>
                <c:pt idx="495">
                  <c:v>78.782440793134242</c:v>
                </c:pt>
                <c:pt idx="496">
                  <c:v>79.285427391212949</c:v>
                </c:pt>
                <c:pt idx="497">
                  <c:v>79.852162473883311</c:v>
                </c:pt>
                <c:pt idx="498">
                  <c:v>81.333854130201601</c:v>
                </c:pt>
                <c:pt idx="499">
                  <c:v>80.479329645993175</c:v>
                </c:pt>
                <c:pt idx="500">
                  <c:v>80.459431275080178</c:v>
                </c:pt>
                <c:pt idx="501">
                  <c:v>77.724879227943148</c:v>
                </c:pt>
                <c:pt idx="502">
                  <c:v>78.705058239583693</c:v>
                </c:pt>
                <c:pt idx="503">
                  <c:v>76.441065815704178</c:v>
                </c:pt>
                <c:pt idx="504">
                  <c:v>75.435092619546779</c:v>
                </c:pt>
                <c:pt idx="505">
                  <c:v>73.39145622911127</c:v>
                </c:pt>
                <c:pt idx="506">
                  <c:v>73.276119375485891</c:v>
                </c:pt>
                <c:pt idx="507">
                  <c:v>73.934608057366219</c:v>
                </c:pt>
                <c:pt idx="508">
                  <c:v>72.347897221229289</c:v>
                </c:pt>
                <c:pt idx="509">
                  <c:v>74.777709402717178</c:v>
                </c:pt>
                <c:pt idx="510">
                  <c:v>74.93173753311784</c:v>
                </c:pt>
                <c:pt idx="511">
                  <c:v>76.016935724577024</c:v>
                </c:pt>
                <c:pt idx="512">
                  <c:v>76.222920712361628</c:v>
                </c:pt>
                <c:pt idx="513">
                  <c:v>76.231027456066926</c:v>
                </c:pt>
                <c:pt idx="514">
                  <c:v>74.267353037633669</c:v>
                </c:pt>
                <c:pt idx="515">
                  <c:v>74.689272198659395</c:v>
                </c:pt>
                <c:pt idx="516">
                  <c:v>75.54637610131951</c:v>
                </c:pt>
                <c:pt idx="517">
                  <c:v>79.533420050925045</c:v>
                </c:pt>
                <c:pt idx="518">
                  <c:v>79.573585281101302</c:v>
                </c:pt>
                <c:pt idx="519">
                  <c:v>78.579035223801355</c:v>
                </c:pt>
                <c:pt idx="520">
                  <c:v>77.904333054510431</c:v>
                </c:pt>
                <c:pt idx="521">
                  <c:v>77.771308760073509</c:v>
                </c:pt>
                <c:pt idx="522">
                  <c:v>80.161692688085623</c:v>
                </c:pt>
                <c:pt idx="523">
                  <c:v>80.642201496799629</c:v>
                </c:pt>
                <c:pt idx="524">
                  <c:v>81.782304452444691</c:v>
                </c:pt>
                <c:pt idx="525">
                  <c:v>81.161401582288931</c:v>
                </c:pt>
                <c:pt idx="526">
                  <c:v>83.336219825410168</c:v>
                </c:pt>
                <c:pt idx="527">
                  <c:v>84.656882072673213</c:v>
                </c:pt>
                <c:pt idx="528">
                  <c:v>85.750555496187928</c:v>
                </c:pt>
                <c:pt idx="529">
                  <c:v>85.6654346872823</c:v>
                </c:pt>
                <c:pt idx="530">
                  <c:v>86.859705430412745</c:v>
                </c:pt>
                <c:pt idx="531">
                  <c:v>86.23511767675457</c:v>
                </c:pt>
                <c:pt idx="532">
                  <c:v>87.325106216766898</c:v>
                </c:pt>
                <c:pt idx="533">
                  <c:v>89.140279830053103</c:v>
                </c:pt>
                <c:pt idx="534">
                  <c:v>88.289071740996846</c:v>
                </c:pt>
                <c:pt idx="535">
                  <c:v>87.008574723910044</c:v>
                </c:pt>
                <c:pt idx="536">
                  <c:v>87.014102049163654</c:v>
                </c:pt>
                <c:pt idx="537">
                  <c:v>89.016467744372179</c:v>
                </c:pt>
                <c:pt idx="538">
                  <c:v>90.099086517379675</c:v>
                </c:pt>
                <c:pt idx="539">
                  <c:v>91.333890979036624</c:v>
                </c:pt>
                <c:pt idx="540">
                  <c:v>90.924500421919078</c:v>
                </c:pt>
                <c:pt idx="541">
                  <c:v>90.580700791144409</c:v>
                </c:pt>
                <c:pt idx="542">
                  <c:v>91.010726695875434</c:v>
                </c:pt>
                <c:pt idx="543">
                  <c:v>90.941819374380387</c:v>
                </c:pt>
                <c:pt idx="544">
                  <c:v>88.521219401648537</c:v>
                </c:pt>
                <c:pt idx="545">
                  <c:v>89.419225511185374</c:v>
                </c:pt>
                <c:pt idx="546">
                  <c:v>87.625424222213113</c:v>
                </c:pt>
                <c:pt idx="547">
                  <c:v>87.011154142361704</c:v>
                </c:pt>
                <c:pt idx="548">
                  <c:v>86.97614774908881</c:v>
                </c:pt>
                <c:pt idx="549">
                  <c:v>87.218244595197035</c:v>
                </c:pt>
                <c:pt idx="550">
                  <c:v>89.012045884169282</c:v>
                </c:pt>
                <c:pt idx="551">
                  <c:v>88.475895334568918</c:v>
                </c:pt>
                <c:pt idx="552">
                  <c:v>88.500215565684798</c:v>
                </c:pt>
                <c:pt idx="553">
                  <c:v>89.505820273491949</c:v>
                </c:pt>
                <c:pt idx="554">
                  <c:v>89.163863084468474</c:v>
                </c:pt>
                <c:pt idx="555">
                  <c:v>89.750496538051848</c:v>
                </c:pt>
                <c:pt idx="556">
                  <c:v>88.488792426827331</c:v>
                </c:pt>
                <c:pt idx="557">
                  <c:v>88.769212061360591</c:v>
                </c:pt>
                <c:pt idx="558">
                  <c:v>88.223112326303706</c:v>
                </c:pt>
                <c:pt idx="559">
                  <c:v>85.461292141248848</c:v>
                </c:pt>
                <c:pt idx="560">
                  <c:v>82.397311508996552</c:v>
                </c:pt>
                <c:pt idx="561">
                  <c:v>82.241072448494435</c:v>
                </c:pt>
                <c:pt idx="562">
                  <c:v>84.004657692746932</c:v>
                </c:pt>
                <c:pt idx="563">
                  <c:v>84.611189517243304</c:v>
                </c:pt>
                <c:pt idx="564">
                  <c:v>83.793513868058952</c:v>
                </c:pt>
                <c:pt idx="565">
                  <c:v>85.780403052557389</c:v>
                </c:pt>
                <c:pt idx="566">
                  <c:v>85.055586467633717</c:v>
                </c:pt>
                <c:pt idx="567">
                  <c:v>85.845993978900253</c:v>
                </c:pt>
                <c:pt idx="568">
                  <c:v>86.71120462526568</c:v>
                </c:pt>
                <c:pt idx="569">
                  <c:v>87.461078418005727</c:v>
                </c:pt>
                <c:pt idx="570">
                  <c:v>85.316476219604226</c:v>
                </c:pt>
                <c:pt idx="571">
                  <c:v>84.643616492064524</c:v>
                </c:pt>
                <c:pt idx="572">
                  <c:v>82.629090681298038</c:v>
                </c:pt>
                <c:pt idx="573">
                  <c:v>83.192877857166451</c:v>
                </c:pt>
                <c:pt idx="574">
                  <c:v>83.707656082452871</c:v>
                </c:pt>
                <c:pt idx="575">
                  <c:v>83.793145379708719</c:v>
                </c:pt>
                <c:pt idx="576">
                  <c:v>81.639699460901454</c:v>
                </c:pt>
                <c:pt idx="577">
                  <c:v>81.536891211184255</c:v>
                </c:pt>
                <c:pt idx="578">
                  <c:v>82.428264530416769</c:v>
                </c:pt>
                <c:pt idx="579">
                  <c:v>83.87089642160953</c:v>
                </c:pt>
                <c:pt idx="580">
                  <c:v>83.100018792905757</c:v>
                </c:pt>
                <c:pt idx="581">
                  <c:v>80.658414984210182</c:v>
                </c:pt>
                <c:pt idx="582">
                  <c:v>80.912303457526093</c:v>
                </c:pt>
                <c:pt idx="583">
                  <c:v>80.832341485523841</c:v>
                </c:pt>
                <c:pt idx="584">
                  <c:v>80.195962104657966</c:v>
                </c:pt>
                <c:pt idx="585">
                  <c:v>78.377103607869344</c:v>
                </c:pt>
                <c:pt idx="586">
                  <c:v>78.981424502264261</c:v>
                </c:pt>
                <c:pt idx="587">
                  <c:v>81.794833056352829</c:v>
                </c:pt>
                <c:pt idx="588">
                  <c:v>80.696737772635231</c:v>
                </c:pt>
                <c:pt idx="589">
                  <c:v>80.12594931811222</c:v>
                </c:pt>
                <c:pt idx="590">
                  <c:v>81.671020970671933</c:v>
                </c:pt>
                <c:pt idx="591">
                  <c:v>82.099572922001983</c:v>
                </c:pt>
                <c:pt idx="592">
                  <c:v>81.552736210244618</c:v>
                </c:pt>
                <c:pt idx="593">
                  <c:v>81.825417589422813</c:v>
                </c:pt>
                <c:pt idx="594">
                  <c:v>79.729087364902853</c:v>
                </c:pt>
                <c:pt idx="595">
                  <c:v>80.226546637727935</c:v>
                </c:pt>
                <c:pt idx="596">
                  <c:v>81.446243077025017</c:v>
                </c:pt>
                <c:pt idx="597">
                  <c:v>81.48935621400318</c:v>
                </c:pt>
                <c:pt idx="598">
                  <c:v>81.937806536246256</c:v>
                </c:pt>
                <c:pt idx="599">
                  <c:v>81.46429900618682</c:v>
                </c:pt>
                <c:pt idx="600">
                  <c:v>82.071567807383673</c:v>
                </c:pt>
                <c:pt idx="601">
                  <c:v>81.047907170414703</c:v>
                </c:pt>
                <c:pt idx="602">
                  <c:v>80.043039439308018</c:v>
                </c:pt>
                <c:pt idx="603">
                  <c:v>77.748462482358519</c:v>
                </c:pt>
                <c:pt idx="604">
                  <c:v>77.262057860040656</c:v>
                </c:pt>
                <c:pt idx="605">
                  <c:v>75.759730856108888</c:v>
                </c:pt>
                <c:pt idx="606">
                  <c:v>75.294698558104983</c:v>
                </c:pt>
                <c:pt idx="607">
                  <c:v>75.714406789029269</c:v>
                </c:pt>
                <c:pt idx="608">
                  <c:v>74.905574860250695</c:v>
                </c:pt>
                <c:pt idx="609">
                  <c:v>72.90578858349383</c:v>
                </c:pt>
                <c:pt idx="610">
                  <c:v>71.023918578814033</c:v>
                </c:pt>
                <c:pt idx="611">
                  <c:v>70.000257941845078</c:v>
                </c:pt>
                <c:pt idx="612">
                  <c:v>69.079405554593308</c:v>
                </c:pt>
                <c:pt idx="613">
                  <c:v>67.976519922322581</c:v>
                </c:pt>
                <c:pt idx="614">
                  <c:v>69.025974743808405</c:v>
                </c:pt>
                <c:pt idx="615">
                  <c:v>69.536699597242162</c:v>
                </c:pt>
                <c:pt idx="616">
                  <c:v>68.125020727469632</c:v>
                </c:pt>
                <c:pt idx="617">
                  <c:v>68.338375482259053</c:v>
                </c:pt>
                <c:pt idx="618">
                  <c:v>67.734791564564617</c:v>
                </c:pt>
                <c:pt idx="619">
                  <c:v>69.71467947040847</c:v>
                </c:pt>
                <c:pt idx="620">
                  <c:v>67.878502021158525</c:v>
                </c:pt>
                <c:pt idx="621">
                  <c:v>66.991550562128907</c:v>
                </c:pt>
                <c:pt idx="622">
                  <c:v>65.816072724860732</c:v>
                </c:pt>
                <c:pt idx="623">
                  <c:v>65.441688561016079</c:v>
                </c:pt>
                <c:pt idx="624">
                  <c:v>66.008792132036675</c:v>
                </c:pt>
                <c:pt idx="625">
                  <c:v>68.458502684437548</c:v>
                </c:pt>
                <c:pt idx="626">
                  <c:v>69.714310982058237</c:v>
                </c:pt>
                <c:pt idx="627">
                  <c:v>68.199086885868041</c:v>
                </c:pt>
                <c:pt idx="628">
                  <c:v>67.757269353929317</c:v>
                </c:pt>
                <c:pt idx="629">
                  <c:v>68.139023284778787</c:v>
                </c:pt>
                <c:pt idx="630">
                  <c:v>68.293788391879929</c:v>
                </c:pt>
                <c:pt idx="631">
                  <c:v>68.575313491463916</c:v>
                </c:pt>
                <c:pt idx="632">
                  <c:v>70.133650724632275</c:v>
                </c:pt>
                <c:pt idx="633">
                  <c:v>70.508034888476942</c:v>
                </c:pt>
                <c:pt idx="634">
                  <c:v>72.059370842990745</c:v>
                </c:pt>
                <c:pt idx="635">
                  <c:v>72.505978723482613</c:v>
                </c:pt>
                <c:pt idx="636">
                  <c:v>69.848440741545915</c:v>
                </c:pt>
                <c:pt idx="637">
                  <c:v>68.822200686125271</c:v>
                </c:pt>
                <c:pt idx="638">
                  <c:v>67.123469391515144</c:v>
                </c:pt>
                <c:pt idx="639">
                  <c:v>67.409416351301999</c:v>
                </c:pt>
                <c:pt idx="640">
                  <c:v>67.805909816161105</c:v>
                </c:pt>
                <c:pt idx="641">
                  <c:v>67.772745864639433</c:v>
                </c:pt>
                <c:pt idx="642">
                  <c:v>70.524616864237771</c:v>
                </c:pt>
                <c:pt idx="643">
                  <c:v>70.867311029961726</c:v>
                </c:pt>
                <c:pt idx="644">
                  <c:v>72.682484643247932</c:v>
                </c:pt>
                <c:pt idx="645">
                  <c:v>72.510769072035714</c:v>
                </c:pt>
                <c:pt idx="646">
                  <c:v>72.224085135548364</c:v>
                </c:pt>
                <c:pt idx="647">
                  <c:v>70.609000696442919</c:v>
                </c:pt>
                <c:pt idx="648">
                  <c:v>69.516432737978931</c:v>
                </c:pt>
                <c:pt idx="649">
                  <c:v>69.136152760530422</c:v>
                </c:pt>
                <c:pt idx="650">
                  <c:v>68.964437189318204</c:v>
                </c:pt>
                <c:pt idx="651">
                  <c:v>67.44663367467632</c:v>
                </c:pt>
                <c:pt idx="652">
                  <c:v>68.93385265624822</c:v>
                </c:pt>
                <c:pt idx="653">
                  <c:v>68.574208026413189</c:v>
                </c:pt>
                <c:pt idx="654">
                  <c:v>67.969150155317777</c:v>
                </c:pt>
                <c:pt idx="655">
                  <c:v>68.475084660198405</c:v>
                </c:pt>
                <c:pt idx="656">
                  <c:v>69.684463425688733</c:v>
                </c:pt>
                <c:pt idx="657">
                  <c:v>68.156342237240111</c:v>
                </c:pt>
                <c:pt idx="658">
                  <c:v>65.930672601785645</c:v>
                </c:pt>
                <c:pt idx="659">
                  <c:v>65.151688229376575</c:v>
                </c:pt>
                <c:pt idx="660">
                  <c:v>64.424660714351461</c:v>
                </c:pt>
                <c:pt idx="661">
                  <c:v>65.898245626964453</c:v>
                </c:pt>
                <c:pt idx="662">
                  <c:v>67.808489234612807</c:v>
                </c:pt>
                <c:pt idx="663">
                  <c:v>68.270573625814777</c:v>
                </c:pt>
                <c:pt idx="664">
                  <c:v>68.263940835510439</c:v>
                </c:pt>
                <c:pt idx="665">
                  <c:v>68.209404559674795</c:v>
                </c:pt>
                <c:pt idx="666">
                  <c:v>66.827573246271768</c:v>
                </c:pt>
                <c:pt idx="667">
                  <c:v>68.542518028292491</c:v>
                </c:pt>
                <c:pt idx="668">
                  <c:v>69.615556104193729</c:v>
                </c:pt>
                <c:pt idx="669">
                  <c:v>71.004757184601573</c:v>
                </c:pt>
                <c:pt idx="670">
                  <c:v>71.579230522626986</c:v>
                </c:pt>
                <c:pt idx="671">
                  <c:v>72.140438280043739</c:v>
                </c:pt>
                <c:pt idx="672">
                  <c:v>72.588520113936568</c:v>
                </c:pt>
                <c:pt idx="673">
                  <c:v>71.923767130102149</c:v>
                </c:pt>
                <c:pt idx="674">
                  <c:v>71.361822395984916</c:v>
                </c:pt>
                <c:pt idx="675">
                  <c:v>70.32047431820439</c:v>
                </c:pt>
                <c:pt idx="676">
                  <c:v>71.476422272909801</c:v>
                </c:pt>
                <c:pt idx="677">
                  <c:v>71.57001831387096</c:v>
                </c:pt>
                <c:pt idx="678">
                  <c:v>71.121936479978132</c:v>
                </c:pt>
                <c:pt idx="679">
                  <c:v>72.119065955729766</c:v>
                </c:pt>
                <c:pt idx="680">
                  <c:v>71.435151577682817</c:v>
                </c:pt>
                <c:pt idx="681">
                  <c:v>71.273753680277352</c:v>
                </c:pt>
                <c:pt idx="682">
                  <c:v>70.079851425497139</c:v>
                </c:pt>
                <c:pt idx="683">
                  <c:v>69.741947608326328</c:v>
                </c:pt>
                <c:pt idx="684">
                  <c:v>69.252226590856296</c:v>
                </c:pt>
                <c:pt idx="685">
                  <c:v>68.230408395638548</c:v>
                </c:pt>
                <c:pt idx="686">
                  <c:v>66.567788959352015</c:v>
                </c:pt>
                <c:pt idx="687">
                  <c:v>66.999288817484</c:v>
                </c:pt>
                <c:pt idx="688">
                  <c:v>66.180507703248921</c:v>
                </c:pt>
                <c:pt idx="689">
                  <c:v>65.812019353008111</c:v>
                </c:pt>
                <c:pt idx="690">
                  <c:v>67.749162610224033</c:v>
                </c:pt>
                <c:pt idx="691">
                  <c:v>71.851543413454948</c:v>
                </c:pt>
                <c:pt idx="692">
                  <c:v>72.309942921154516</c:v>
                </c:pt>
                <c:pt idx="693">
                  <c:v>72.711963711267245</c:v>
                </c:pt>
                <c:pt idx="694">
                  <c:v>72.909473466996317</c:v>
                </c:pt>
                <c:pt idx="695">
                  <c:v>73.925395848610222</c:v>
                </c:pt>
                <c:pt idx="696">
                  <c:v>77.798576897991339</c:v>
                </c:pt>
                <c:pt idx="697">
                  <c:v>76.395741748624573</c:v>
                </c:pt>
                <c:pt idx="698">
                  <c:v>75.863644570876858</c:v>
                </c:pt>
                <c:pt idx="699">
                  <c:v>75.859959687374428</c:v>
                </c:pt>
                <c:pt idx="700">
                  <c:v>74.413642912679265</c:v>
                </c:pt>
                <c:pt idx="701">
                  <c:v>73.97735270599415</c:v>
                </c:pt>
                <c:pt idx="702">
                  <c:v>73.02775822742359</c:v>
                </c:pt>
                <c:pt idx="703">
                  <c:v>72.15517781405336</c:v>
                </c:pt>
                <c:pt idx="704">
                  <c:v>70.812406265775863</c:v>
                </c:pt>
                <c:pt idx="705">
                  <c:v>71.532800990496639</c:v>
                </c:pt>
                <c:pt idx="706">
                  <c:v>70.939534746608942</c:v>
                </c:pt>
                <c:pt idx="707">
                  <c:v>71.71667667726679</c:v>
                </c:pt>
                <c:pt idx="708">
                  <c:v>71.420412043673181</c:v>
                </c:pt>
                <c:pt idx="709">
                  <c:v>70.855519402754027</c:v>
                </c:pt>
                <c:pt idx="710">
                  <c:v>71.276701587079273</c:v>
                </c:pt>
                <c:pt idx="711">
                  <c:v>71.856333762008049</c:v>
                </c:pt>
                <c:pt idx="712">
                  <c:v>71.599497381890203</c:v>
                </c:pt>
                <c:pt idx="713">
                  <c:v>71.831276554191675</c:v>
                </c:pt>
                <c:pt idx="714">
                  <c:v>70.955748234019524</c:v>
                </c:pt>
                <c:pt idx="715">
                  <c:v>71.74541876858558</c:v>
                </c:pt>
                <c:pt idx="716">
                  <c:v>71.447311693240763</c:v>
                </c:pt>
                <c:pt idx="717">
                  <c:v>71.453575995194853</c:v>
                </c:pt>
                <c:pt idx="718">
                  <c:v>73.0214939254695</c:v>
                </c:pt>
                <c:pt idx="719">
                  <c:v>74.872779397079313</c:v>
                </c:pt>
                <c:pt idx="720">
                  <c:v>75.480416686626413</c:v>
                </c:pt>
                <c:pt idx="721">
                  <c:v>74.18223222872804</c:v>
                </c:pt>
                <c:pt idx="722">
                  <c:v>74.152384672358536</c:v>
                </c:pt>
                <c:pt idx="723">
                  <c:v>72.178024091768293</c:v>
                </c:pt>
                <c:pt idx="724">
                  <c:v>72.256880598719832</c:v>
                </c:pt>
                <c:pt idx="725">
                  <c:v>72.553882209013921</c:v>
                </c:pt>
                <c:pt idx="726">
                  <c:v>72.31399629300715</c:v>
                </c:pt>
                <c:pt idx="727">
                  <c:v>71.784478533711109</c:v>
                </c:pt>
                <c:pt idx="728">
                  <c:v>72.347160244528808</c:v>
                </c:pt>
                <c:pt idx="729">
                  <c:v>72.234402809355132</c:v>
                </c:pt>
                <c:pt idx="730">
                  <c:v>73.537009127456386</c:v>
                </c:pt>
                <c:pt idx="731">
                  <c:v>73.331392628022016</c:v>
                </c:pt>
                <c:pt idx="732">
                  <c:v>72.896207886387629</c:v>
                </c:pt>
                <c:pt idx="733">
                  <c:v>73.428673552485606</c:v>
                </c:pt>
                <c:pt idx="734">
                  <c:v>72.223348158847926</c:v>
                </c:pt>
                <c:pt idx="735">
                  <c:v>71.212216125787151</c:v>
                </c:pt>
                <c:pt idx="736">
                  <c:v>70.928480096101723</c:v>
                </c:pt>
                <c:pt idx="737">
                  <c:v>70.787717546309736</c:v>
                </c:pt>
                <c:pt idx="738">
                  <c:v>70.202926534477584</c:v>
                </c:pt>
                <c:pt idx="739">
                  <c:v>68.85499614929671</c:v>
                </c:pt>
                <c:pt idx="740">
                  <c:v>68.522619657379508</c:v>
                </c:pt>
                <c:pt idx="741">
                  <c:v>68.053165499172721</c:v>
                </c:pt>
                <c:pt idx="742">
                  <c:v>69.715416447109007</c:v>
                </c:pt>
                <c:pt idx="743">
                  <c:v>69.683357960638048</c:v>
                </c:pt>
                <c:pt idx="744">
                  <c:v>69.657195287770946</c:v>
                </c:pt>
                <c:pt idx="745">
                  <c:v>70.995544975845561</c:v>
                </c:pt>
                <c:pt idx="746">
                  <c:v>70.913003585391621</c:v>
                </c:pt>
                <c:pt idx="747">
                  <c:v>70.382011872694619</c:v>
                </c:pt>
                <c:pt idx="748">
                  <c:v>70.025683638011756</c:v>
                </c:pt>
                <c:pt idx="749">
                  <c:v>71.611657497448192</c:v>
                </c:pt>
                <c:pt idx="750">
                  <c:v>71.361085419284436</c:v>
                </c:pt>
                <c:pt idx="751">
                  <c:v>71.451733553443674</c:v>
                </c:pt>
                <c:pt idx="752">
                  <c:v>71.418201113571769</c:v>
                </c:pt>
                <c:pt idx="753">
                  <c:v>72.206766183087083</c:v>
                </c:pt>
                <c:pt idx="754">
                  <c:v>72.721175920023242</c:v>
                </c:pt>
                <c:pt idx="755">
                  <c:v>72.752128941443473</c:v>
                </c:pt>
                <c:pt idx="756">
                  <c:v>73.459626573905823</c:v>
                </c:pt>
                <c:pt idx="757">
                  <c:v>74.333680940677013</c:v>
                </c:pt>
                <c:pt idx="758">
                  <c:v>74.748967311398388</c:v>
                </c:pt>
                <c:pt idx="759">
                  <c:v>74.54703569546642</c:v>
                </c:pt>
                <c:pt idx="760">
                  <c:v>75.50842180124468</c:v>
                </c:pt>
                <c:pt idx="761">
                  <c:v>76.437380932201762</c:v>
                </c:pt>
                <c:pt idx="762">
                  <c:v>77.637915977286312</c:v>
                </c:pt>
                <c:pt idx="763">
                  <c:v>78.23560408137692</c:v>
                </c:pt>
                <c:pt idx="764">
                  <c:v>78.180699317191028</c:v>
                </c:pt>
                <c:pt idx="765">
                  <c:v>77.084814963574871</c:v>
                </c:pt>
                <c:pt idx="766">
                  <c:v>76.976479388604076</c:v>
                </c:pt>
                <c:pt idx="767">
                  <c:v>76.771968354220419</c:v>
                </c:pt>
                <c:pt idx="768">
                  <c:v>77.600698653912005</c:v>
                </c:pt>
                <c:pt idx="769">
                  <c:v>77.789733177585546</c:v>
                </c:pt>
                <c:pt idx="770">
                  <c:v>77.379974132117752</c:v>
                </c:pt>
                <c:pt idx="771">
                  <c:v>78.101842810239489</c:v>
                </c:pt>
                <c:pt idx="772">
                  <c:v>78.189543037596806</c:v>
                </c:pt>
                <c:pt idx="773">
                  <c:v>81.187932743506252</c:v>
                </c:pt>
                <c:pt idx="774">
                  <c:v>80.935518223591302</c:v>
                </c:pt>
                <c:pt idx="775">
                  <c:v>80.603141731674086</c:v>
                </c:pt>
                <c:pt idx="776">
                  <c:v>80.388313023483704</c:v>
                </c:pt>
                <c:pt idx="777">
                  <c:v>79.385656222478474</c:v>
                </c:pt>
                <c:pt idx="778">
                  <c:v>79.618172371480426</c:v>
                </c:pt>
                <c:pt idx="779">
                  <c:v>80.523548248022067</c:v>
                </c:pt>
                <c:pt idx="780">
                  <c:v>79.818630034011406</c:v>
                </c:pt>
                <c:pt idx="781">
                  <c:v>79.717295737695181</c:v>
                </c:pt>
                <c:pt idx="782">
                  <c:v>79.736825620257946</c:v>
                </c:pt>
                <c:pt idx="783">
                  <c:v>78.538501505274837</c:v>
                </c:pt>
                <c:pt idx="784">
                  <c:v>78.532974180021213</c:v>
                </c:pt>
                <c:pt idx="785">
                  <c:v>78.970369851757056</c:v>
                </c:pt>
                <c:pt idx="786">
                  <c:v>79.28211099606078</c:v>
                </c:pt>
                <c:pt idx="787">
                  <c:v>79.585376908308959</c:v>
                </c:pt>
                <c:pt idx="788">
                  <c:v>79.115922750102158</c:v>
                </c:pt>
                <c:pt idx="789">
                  <c:v>79.247841579488366</c:v>
                </c:pt>
                <c:pt idx="790">
                  <c:v>78.975897177010651</c:v>
                </c:pt>
                <c:pt idx="791">
                  <c:v>78.049148976155038</c:v>
                </c:pt>
                <c:pt idx="792">
                  <c:v>79.225732278473942</c:v>
                </c:pt>
                <c:pt idx="793">
                  <c:v>78.796074862093164</c:v>
                </c:pt>
                <c:pt idx="794">
                  <c:v>79.226837743524669</c:v>
                </c:pt>
                <c:pt idx="795">
                  <c:v>80.463484646932827</c:v>
                </c:pt>
                <c:pt idx="796">
                  <c:v>79.940968166291356</c:v>
                </c:pt>
                <c:pt idx="797">
                  <c:v>79.472987961485543</c:v>
                </c:pt>
                <c:pt idx="798">
                  <c:v>80.170904896841634</c:v>
                </c:pt>
                <c:pt idx="799">
                  <c:v>79.23826088238215</c:v>
                </c:pt>
                <c:pt idx="800">
                  <c:v>79.429137847806885</c:v>
                </c:pt>
                <c:pt idx="801">
                  <c:v>78.989899734319835</c:v>
                </c:pt>
                <c:pt idx="802">
                  <c:v>79.307905180577663</c:v>
                </c:pt>
                <c:pt idx="803">
                  <c:v>79.431348777908326</c:v>
                </c:pt>
                <c:pt idx="804">
                  <c:v>79.429874824507365</c:v>
                </c:pt>
                <c:pt idx="805">
                  <c:v>78.889670903054352</c:v>
                </c:pt>
                <c:pt idx="806">
                  <c:v>78.630255104484817</c:v>
                </c:pt>
                <c:pt idx="807">
                  <c:v>78.636150918088674</c:v>
                </c:pt>
                <c:pt idx="808">
                  <c:v>76.411218259334674</c:v>
                </c:pt>
                <c:pt idx="809">
                  <c:v>74.614100575210259</c:v>
                </c:pt>
                <c:pt idx="810">
                  <c:v>74.605625343154728</c:v>
                </c:pt>
                <c:pt idx="811">
                  <c:v>74.549615113918122</c:v>
                </c:pt>
                <c:pt idx="812">
                  <c:v>73.976984217643917</c:v>
                </c:pt>
                <c:pt idx="813">
                  <c:v>74.551089067319097</c:v>
                </c:pt>
                <c:pt idx="814">
                  <c:v>74.521978487650074</c:v>
                </c:pt>
                <c:pt idx="815">
                  <c:v>73.154886708256683</c:v>
                </c:pt>
                <c:pt idx="816">
                  <c:v>71.686092144196834</c:v>
                </c:pt>
                <c:pt idx="817">
                  <c:v>72.673640922842182</c:v>
                </c:pt>
                <c:pt idx="818">
                  <c:v>73.305598443505161</c:v>
                </c:pt>
                <c:pt idx="819">
                  <c:v>73.443781574845474</c:v>
                </c:pt>
                <c:pt idx="820">
                  <c:v>73.686983886004413</c:v>
                </c:pt>
                <c:pt idx="821">
                  <c:v>73.884493641733485</c:v>
                </c:pt>
                <c:pt idx="822">
                  <c:v>74.143540951952772</c:v>
                </c:pt>
                <c:pt idx="823">
                  <c:v>73.115826943131168</c:v>
                </c:pt>
                <c:pt idx="824">
                  <c:v>72.802243357076236</c:v>
                </c:pt>
                <c:pt idx="825">
                  <c:v>73.099981944070791</c:v>
                </c:pt>
                <c:pt idx="826">
                  <c:v>71.960247476775976</c:v>
                </c:pt>
                <c:pt idx="827">
                  <c:v>70.227615253943696</c:v>
                </c:pt>
                <c:pt idx="828">
                  <c:v>70.356586176527969</c:v>
                </c:pt>
                <c:pt idx="829">
                  <c:v>70.066954333238698</c:v>
                </c:pt>
                <c:pt idx="830">
                  <c:v>69.64282424211153</c:v>
                </c:pt>
                <c:pt idx="831">
                  <c:v>69.029659627310821</c:v>
                </c:pt>
                <c:pt idx="832">
                  <c:v>69.180739850909546</c:v>
                </c:pt>
                <c:pt idx="833">
                  <c:v>69.338452864812609</c:v>
                </c:pt>
                <c:pt idx="834">
                  <c:v>69.075720671090906</c:v>
                </c:pt>
                <c:pt idx="835">
                  <c:v>68.483191403903689</c:v>
                </c:pt>
                <c:pt idx="836">
                  <c:v>67.47648123104581</c:v>
                </c:pt>
                <c:pt idx="837">
                  <c:v>66.42334152605757</c:v>
                </c:pt>
                <c:pt idx="838">
                  <c:v>66.406759550296741</c:v>
                </c:pt>
                <c:pt idx="839">
                  <c:v>66.368068273521459</c:v>
                </c:pt>
                <c:pt idx="840">
                  <c:v>66.60463779437606</c:v>
                </c:pt>
                <c:pt idx="841">
                  <c:v>68.698757088794565</c:v>
                </c:pt>
                <c:pt idx="842">
                  <c:v>69.166737293600391</c:v>
                </c:pt>
                <c:pt idx="843">
                  <c:v>68.787194292852362</c:v>
                </c:pt>
                <c:pt idx="844">
                  <c:v>67.798540049156287</c:v>
                </c:pt>
                <c:pt idx="845">
                  <c:v>64.560632915590318</c:v>
                </c:pt>
                <c:pt idx="846">
                  <c:v>64.925067893978479</c:v>
                </c:pt>
                <c:pt idx="847">
                  <c:v>63.155586836122126</c:v>
                </c:pt>
                <c:pt idx="848">
                  <c:v>62.908699641460785</c:v>
                </c:pt>
                <c:pt idx="849">
                  <c:v>63.503439838749436</c:v>
                </c:pt>
                <c:pt idx="850">
                  <c:v>63.514862977606903</c:v>
                </c:pt>
                <c:pt idx="851">
                  <c:v>63.792334705338227</c:v>
                </c:pt>
                <c:pt idx="852">
                  <c:v>65.490329023247853</c:v>
                </c:pt>
                <c:pt idx="853">
                  <c:v>66.619377328385681</c:v>
                </c:pt>
                <c:pt idx="854">
                  <c:v>65.388257750231148</c:v>
                </c:pt>
                <c:pt idx="855">
                  <c:v>65.980418529068118</c:v>
                </c:pt>
                <c:pt idx="856">
                  <c:v>66.141447938123363</c:v>
                </c:pt>
                <c:pt idx="857">
                  <c:v>65.649515990551876</c:v>
                </c:pt>
                <c:pt idx="858">
                  <c:v>65.088676721485371</c:v>
                </c:pt>
                <c:pt idx="859">
                  <c:v>66.869949406549438</c:v>
                </c:pt>
                <c:pt idx="860">
                  <c:v>66.948805913500962</c:v>
                </c:pt>
                <c:pt idx="861">
                  <c:v>67.70162761304293</c:v>
                </c:pt>
                <c:pt idx="862">
                  <c:v>69.018604976803573</c:v>
                </c:pt>
                <c:pt idx="863">
                  <c:v>68.700968018895992</c:v>
                </c:pt>
                <c:pt idx="864">
                  <c:v>67.850128418189968</c:v>
                </c:pt>
                <c:pt idx="865">
                  <c:v>67.172109853746889</c:v>
                </c:pt>
                <c:pt idx="866">
                  <c:v>66.682757324627104</c:v>
                </c:pt>
                <c:pt idx="867">
                  <c:v>65.919617951278397</c:v>
                </c:pt>
                <c:pt idx="868">
                  <c:v>65.832286212271313</c:v>
                </c:pt>
                <c:pt idx="869">
                  <c:v>66.022057712645335</c:v>
                </c:pt>
                <c:pt idx="870">
                  <c:v>66.645540001252783</c:v>
                </c:pt>
                <c:pt idx="871">
                  <c:v>67.909823530929003</c:v>
                </c:pt>
                <c:pt idx="872">
                  <c:v>68.028108291356304</c:v>
                </c:pt>
                <c:pt idx="873">
                  <c:v>66.328640020045697</c:v>
                </c:pt>
                <c:pt idx="874">
                  <c:v>65.878347256051427</c:v>
                </c:pt>
                <c:pt idx="875">
                  <c:v>65.494382395100516</c:v>
                </c:pt>
                <c:pt idx="876">
                  <c:v>65.799490749099903</c:v>
                </c:pt>
                <c:pt idx="877">
                  <c:v>65.555919949590717</c:v>
                </c:pt>
                <c:pt idx="878">
                  <c:v>65.760799472324592</c:v>
                </c:pt>
                <c:pt idx="879">
                  <c:v>64.536681172824643</c:v>
                </c:pt>
                <c:pt idx="880">
                  <c:v>64.908117429867374</c:v>
                </c:pt>
                <c:pt idx="881">
                  <c:v>65.043721142755999</c:v>
                </c:pt>
                <c:pt idx="882">
                  <c:v>63.784227961632922</c:v>
                </c:pt>
                <c:pt idx="883">
                  <c:v>63.848344934574826</c:v>
                </c:pt>
                <c:pt idx="884">
                  <c:v>63.301508222817461</c:v>
                </c:pt>
                <c:pt idx="885">
                  <c:v>63.003032659122411</c:v>
                </c:pt>
                <c:pt idx="886">
                  <c:v>61.722904130385842</c:v>
                </c:pt>
                <c:pt idx="887">
                  <c:v>61.497389260038467</c:v>
                </c:pt>
                <c:pt idx="888">
                  <c:v>62.298114445111743</c:v>
                </c:pt>
                <c:pt idx="889">
                  <c:v>62.579271056345469</c:v>
                </c:pt>
                <c:pt idx="890">
                  <c:v>62.75761941786201</c:v>
                </c:pt>
                <c:pt idx="891">
                  <c:v>62.827632204407763</c:v>
                </c:pt>
                <c:pt idx="892">
                  <c:v>62.583692916548351</c:v>
                </c:pt>
                <c:pt idx="893">
                  <c:v>59.894833424841188</c:v>
                </c:pt>
                <c:pt idx="894">
                  <c:v>59.342469387830221</c:v>
                </c:pt>
                <c:pt idx="895">
                  <c:v>57.554563912461823</c:v>
                </c:pt>
                <c:pt idx="896">
                  <c:v>58.271273753680184</c:v>
                </c:pt>
                <c:pt idx="897">
                  <c:v>57.958427144325739</c:v>
                </c:pt>
                <c:pt idx="898">
                  <c:v>58.844273138304644</c:v>
                </c:pt>
                <c:pt idx="899">
                  <c:v>59.07936870575827</c:v>
                </c:pt>
                <c:pt idx="900">
                  <c:v>59.740436806090287</c:v>
                </c:pt>
                <c:pt idx="901">
                  <c:v>59.383740083057184</c:v>
                </c:pt>
                <c:pt idx="902">
                  <c:v>58.730410238080232</c:v>
                </c:pt>
                <c:pt idx="903">
                  <c:v>59.349102178134544</c:v>
                </c:pt>
                <c:pt idx="904">
                  <c:v>58.338707121774256</c:v>
                </c:pt>
                <c:pt idx="905">
                  <c:v>58.506737809484058</c:v>
                </c:pt>
                <c:pt idx="906">
                  <c:v>59.518606819245313</c:v>
                </c:pt>
                <c:pt idx="907">
                  <c:v>59.493918099779172</c:v>
                </c:pt>
                <c:pt idx="908">
                  <c:v>62.068546202911691</c:v>
                </c:pt>
                <c:pt idx="909">
                  <c:v>61.571823906787081</c:v>
                </c:pt>
                <c:pt idx="910">
                  <c:v>61.731010874091105</c:v>
                </c:pt>
                <c:pt idx="911">
                  <c:v>62.543159198021833</c:v>
                </c:pt>
                <c:pt idx="912">
                  <c:v>63.515968442657574</c:v>
                </c:pt>
                <c:pt idx="913">
                  <c:v>63.779069124729503</c:v>
                </c:pt>
                <c:pt idx="914">
                  <c:v>63.36857310256125</c:v>
                </c:pt>
                <c:pt idx="915">
                  <c:v>64.129501545808509</c:v>
                </c:pt>
                <c:pt idx="916">
                  <c:v>65.497698790252628</c:v>
                </c:pt>
                <c:pt idx="917">
                  <c:v>64.906274988116138</c:v>
                </c:pt>
                <c:pt idx="918">
                  <c:v>64.617380121527347</c:v>
                </c:pt>
                <c:pt idx="919">
                  <c:v>64.326274324837115</c:v>
                </c:pt>
                <c:pt idx="920">
                  <c:v>63.858662608381529</c:v>
                </c:pt>
                <c:pt idx="921">
                  <c:v>63.529234023266248</c:v>
                </c:pt>
                <c:pt idx="922">
                  <c:v>62.903540804557359</c:v>
                </c:pt>
                <c:pt idx="923">
                  <c:v>63.82549865685985</c:v>
                </c:pt>
                <c:pt idx="924">
                  <c:v>64.33032769668975</c:v>
                </c:pt>
                <c:pt idx="925">
                  <c:v>64.290162466513507</c:v>
                </c:pt>
                <c:pt idx="926">
                  <c:v>63.62725192443029</c:v>
                </c:pt>
                <c:pt idx="927">
                  <c:v>63.295612409213561</c:v>
                </c:pt>
                <c:pt idx="928">
                  <c:v>65.063619513668954</c:v>
                </c:pt>
                <c:pt idx="929">
                  <c:v>67.212643572273336</c:v>
                </c:pt>
                <c:pt idx="930">
                  <c:v>67.989048526230718</c:v>
                </c:pt>
                <c:pt idx="931">
                  <c:v>68.077854218638763</c:v>
                </c:pt>
                <c:pt idx="932">
                  <c:v>68.534042796236875</c:v>
                </c:pt>
                <c:pt idx="933">
                  <c:v>67.733317611163613</c:v>
                </c:pt>
                <c:pt idx="934">
                  <c:v>67.636405175050285</c:v>
                </c:pt>
                <c:pt idx="935">
                  <c:v>66.646645466303482</c:v>
                </c:pt>
                <c:pt idx="936">
                  <c:v>66.300634905427358</c:v>
                </c:pt>
                <c:pt idx="937">
                  <c:v>65.000976494128039</c:v>
                </c:pt>
                <c:pt idx="938">
                  <c:v>65.994789574727491</c:v>
                </c:pt>
                <c:pt idx="939">
                  <c:v>66.770089063634146</c:v>
                </c:pt>
                <c:pt idx="940">
                  <c:v>66.586213376863981</c:v>
                </c:pt>
                <c:pt idx="941">
                  <c:v>65.380151006525821</c:v>
                </c:pt>
                <c:pt idx="942">
                  <c:v>65.088308233135095</c:v>
                </c:pt>
                <c:pt idx="943">
                  <c:v>64.560632915590261</c:v>
                </c:pt>
                <c:pt idx="944">
                  <c:v>64.161191543929235</c:v>
                </c:pt>
                <c:pt idx="945">
                  <c:v>65.187800087700111</c:v>
                </c:pt>
                <c:pt idx="946">
                  <c:v>66.210355259618353</c:v>
                </c:pt>
                <c:pt idx="947">
                  <c:v>66.673176627520803</c:v>
                </c:pt>
                <c:pt idx="948">
                  <c:v>67.146315669230006</c:v>
                </c:pt>
                <c:pt idx="949">
                  <c:v>67.800014002557205</c:v>
                </c:pt>
                <c:pt idx="950">
                  <c:v>69.199532756771788</c:v>
                </c:pt>
                <c:pt idx="951">
                  <c:v>70.566256047814932</c:v>
                </c:pt>
                <c:pt idx="952">
                  <c:v>70.698543365551387</c:v>
                </c:pt>
                <c:pt idx="953">
                  <c:v>70.226141300542679</c:v>
                </c:pt>
                <c:pt idx="954">
                  <c:v>69.50758901757311</c:v>
                </c:pt>
                <c:pt idx="955">
                  <c:v>70.213244208284252</c:v>
                </c:pt>
                <c:pt idx="956">
                  <c:v>70.481872215609798</c:v>
                </c:pt>
                <c:pt idx="957">
                  <c:v>71.245380077308752</c:v>
                </c:pt>
                <c:pt idx="958">
                  <c:v>72.388430939755736</c:v>
                </c:pt>
                <c:pt idx="959">
                  <c:v>71.145151246043255</c:v>
                </c:pt>
                <c:pt idx="960">
                  <c:v>71.257540192866699</c:v>
                </c:pt>
                <c:pt idx="961">
                  <c:v>71.042711484676303</c:v>
                </c:pt>
                <c:pt idx="962">
                  <c:v>71.20152996363008</c:v>
                </c:pt>
                <c:pt idx="963">
                  <c:v>71.187895894671172</c:v>
                </c:pt>
                <c:pt idx="964">
                  <c:v>70.325633155107681</c:v>
                </c:pt>
                <c:pt idx="965">
                  <c:v>69.272861938469703</c:v>
                </c:pt>
                <c:pt idx="966">
                  <c:v>69.201743686873229</c:v>
                </c:pt>
                <c:pt idx="967">
                  <c:v>69.505378087471655</c:v>
                </c:pt>
                <c:pt idx="968">
                  <c:v>69.082721949745448</c:v>
                </c:pt>
                <c:pt idx="969">
                  <c:v>69.446051463082881</c:v>
                </c:pt>
                <c:pt idx="970">
                  <c:v>69.125466598373393</c:v>
                </c:pt>
                <c:pt idx="971">
                  <c:v>68.479875008751506</c:v>
                </c:pt>
                <c:pt idx="972">
                  <c:v>68.450764429082483</c:v>
                </c:pt>
                <c:pt idx="973">
                  <c:v>69.456000648539415</c:v>
                </c:pt>
                <c:pt idx="974">
                  <c:v>70.218403045187642</c:v>
                </c:pt>
                <c:pt idx="975">
                  <c:v>70.873943820266035</c:v>
                </c:pt>
                <c:pt idx="976">
                  <c:v>71.732890164677357</c:v>
                </c:pt>
                <c:pt idx="977">
                  <c:v>71.746892721986512</c:v>
                </c:pt>
                <c:pt idx="978">
                  <c:v>72.398011636862023</c:v>
                </c:pt>
                <c:pt idx="979">
                  <c:v>72.433386518485136</c:v>
                </c:pt>
                <c:pt idx="980">
                  <c:v>72.764289057001392</c:v>
                </c:pt>
                <c:pt idx="981">
                  <c:v>74.091584094568773</c:v>
                </c:pt>
                <c:pt idx="982">
                  <c:v>73.217161239447336</c:v>
                </c:pt>
                <c:pt idx="983">
                  <c:v>73.637606447072088</c:v>
                </c:pt>
                <c:pt idx="984">
                  <c:v>73.363819602843179</c:v>
                </c:pt>
                <c:pt idx="985">
                  <c:v>73.249956702618761</c:v>
                </c:pt>
                <c:pt idx="986">
                  <c:v>73.195051938432883</c:v>
                </c:pt>
                <c:pt idx="987">
                  <c:v>73.040655319681989</c:v>
                </c:pt>
                <c:pt idx="988">
                  <c:v>72.270883156028944</c:v>
                </c:pt>
                <c:pt idx="989">
                  <c:v>72.315101758057835</c:v>
                </c:pt>
                <c:pt idx="990">
                  <c:v>73.548800754664057</c:v>
                </c:pt>
                <c:pt idx="991">
                  <c:v>73.496106920579621</c:v>
                </c:pt>
                <c:pt idx="992">
                  <c:v>74.047733980890115</c:v>
                </c:pt>
                <c:pt idx="993">
                  <c:v>72.788240799767038</c:v>
                </c:pt>
                <c:pt idx="994">
                  <c:v>72.65705894708131</c:v>
                </c:pt>
                <c:pt idx="995">
                  <c:v>72.339053500823496</c:v>
                </c:pt>
                <c:pt idx="996">
                  <c:v>71.505164364228548</c:v>
                </c:pt>
                <c:pt idx="997">
                  <c:v>70.96348648937456</c:v>
                </c:pt>
                <c:pt idx="998">
                  <c:v>71.785215510411561</c:v>
                </c:pt>
                <c:pt idx="999">
                  <c:v>72.405381403866855</c:v>
                </c:pt>
                <c:pt idx="1000">
                  <c:v>72.717491036520826</c:v>
                </c:pt>
                <c:pt idx="1001">
                  <c:v>72.406855357267816</c:v>
                </c:pt>
                <c:pt idx="1002">
                  <c:v>72.211556531640184</c:v>
                </c:pt>
                <c:pt idx="1003">
                  <c:v>71.522483316689872</c:v>
                </c:pt>
                <c:pt idx="1004">
                  <c:v>71.23211449670012</c:v>
                </c:pt>
                <c:pt idx="1005">
                  <c:v>70.763397315193814</c:v>
                </c:pt>
                <c:pt idx="1006">
                  <c:v>69.869076089159378</c:v>
                </c:pt>
                <c:pt idx="1007">
                  <c:v>69.867233647408185</c:v>
                </c:pt>
                <c:pt idx="1008">
                  <c:v>70.709598016058678</c:v>
                </c:pt>
                <c:pt idx="1009">
                  <c:v>70.917056957244242</c:v>
                </c:pt>
                <c:pt idx="1010">
                  <c:v>70.007259220499691</c:v>
                </c:pt>
                <c:pt idx="1011">
                  <c:v>69.550333666201098</c:v>
                </c:pt>
                <c:pt idx="1012">
                  <c:v>69.849914694946875</c:v>
                </c:pt>
                <c:pt idx="1013">
                  <c:v>70.02678910306247</c:v>
                </c:pt>
                <c:pt idx="1014">
                  <c:v>70.466027216549506</c:v>
                </c:pt>
                <c:pt idx="1015">
                  <c:v>71.19931903352871</c:v>
                </c:pt>
                <c:pt idx="1016">
                  <c:v>71.174261825712335</c:v>
                </c:pt>
                <c:pt idx="1017">
                  <c:v>70.055899682731493</c:v>
                </c:pt>
                <c:pt idx="1018">
                  <c:v>69.367931932831908</c:v>
                </c:pt>
                <c:pt idx="1019">
                  <c:v>69.463738903894509</c:v>
                </c:pt>
                <c:pt idx="1020">
                  <c:v>69.963409106821047</c:v>
                </c:pt>
                <c:pt idx="1021">
                  <c:v>70.20440048787853</c:v>
                </c:pt>
                <c:pt idx="1022">
                  <c:v>70.90710777178775</c:v>
                </c:pt>
                <c:pt idx="1023">
                  <c:v>71.610183544047203</c:v>
                </c:pt>
                <c:pt idx="1024">
                  <c:v>71.558226686663247</c:v>
                </c:pt>
                <c:pt idx="1025">
                  <c:v>72.047579215783045</c:v>
                </c:pt>
                <c:pt idx="1026">
                  <c:v>72.381061172750975</c:v>
                </c:pt>
                <c:pt idx="1027">
                  <c:v>72.320629083311488</c:v>
                </c:pt>
                <c:pt idx="1028">
                  <c:v>72.658901388832533</c:v>
                </c:pt>
                <c:pt idx="1029">
                  <c:v>73.891494920388041</c:v>
                </c:pt>
                <c:pt idx="1030">
                  <c:v>74.15975443936334</c:v>
                </c:pt>
                <c:pt idx="1031">
                  <c:v>74.224239900655476</c:v>
                </c:pt>
                <c:pt idx="1032">
                  <c:v>74.182232228728026</c:v>
                </c:pt>
                <c:pt idx="1033">
                  <c:v>73.204632635539156</c:v>
                </c:pt>
                <c:pt idx="1034">
                  <c:v>72.988698462298046</c:v>
                </c:pt>
                <c:pt idx="1035">
                  <c:v>71.971670615633414</c:v>
                </c:pt>
                <c:pt idx="1036">
                  <c:v>71.434783089332555</c:v>
                </c:pt>
                <c:pt idx="1037">
                  <c:v>71.352241698878615</c:v>
                </c:pt>
                <c:pt idx="1038">
                  <c:v>70.100118284760356</c:v>
                </c:pt>
                <c:pt idx="1039">
                  <c:v>70.517984073933434</c:v>
                </c:pt>
                <c:pt idx="1040">
                  <c:v>70.807984405572938</c:v>
                </c:pt>
                <c:pt idx="1041">
                  <c:v>70.829725218237158</c:v>
                </c:pt>
                <c:pt idx="1042">
                  <c:v>71.553436338110103</c:v>
                </c:pt>
                <c:pt idx="1043">
                  <c:v>72.81292951923318</c:v>
                </c:pt>
                <c:pt idx="1044">
                  <c:v>73.141252639297747</c:v>
                </c:pt>
                <c:pt idx="1045">
                  <c:v>73.132777407242216</c:v>
                </c:pt>
                <c:pt idx="1046">
                  <c:v>72.089586887710482</c:v>
                </c:pt>
                <c:pt idx="1047">
                  <c:v>72.119434444079999</c:v>
                </c:pt>
                <c:pt idx="1048">
                  <c:v>71.320183212407684</c:v>
                </c:pt>
                <c:pt idx="1049">
                  <c:v>69.65535284601971</c:v>
                </c:pt>
                <c:pt idx="1050">
                  <c:v>69.156051131443419</c:v>
                </c:pt>
                <c:pt idx="1051">
                  <c:v>69.708415168454394</c:v>
                </c:pt>
                <c:pt idx="1052">
                  <c:v>70.145073863489742</c:v>
                </c:pt>
                <c:pt idx="1053">
                  <c:v>69.996941546692938</c:v>
                </c:pt>
                <c:pt idx="1054">
                  <c:v>69.588287966275885</c:v>
                </c:pt>
                <c:pt idx="1055">
                  <c:v>68.210510024725508</c:v>
                </c:pt>
                <c:pt idx="1056">
                  <c:v>67.986469107779101</c:v>
                </c:pt>
                <c:pt idx="1057">
                  <c:v>68.319951064747031</c:v>
                </c:pt>
                <c:pt idx="1058">
                  <c:v>69.46742378739691</c:v>
                </c:pt>
                <c:pt idx="1059">
                  <c:v>70.613791044996049</c:v>
                </c:pt>
                <c:pt idx="1060">
                  <c:v>70.254146415161017</c:v>
                </c:pt>
                <c:pt idx="1061">
                  <c:v>71.254592286064806</c:v>
                </c:pt>
                <c:pt idx="1062">
                  <c:v>72.035419100225084</c:v>
                </c:pt>
                <c:pt idx="1063">
                  <c:v>71.867019924165035</c:v>
                </c:pt>
                <c:pt idx="1064">
                  <c:v>72.618367670306043</c:v>
                </c:pt>
                <c:pt idx="1065">
                  <c:v>73.079715084807532</c:v>
                </c:pt>
                <c:pt idx="1066">
                  <c:v>73.118774849933047</c:v>
                </c:pt>
                <c:pt idx="1067">
                  <c:v>73.037338924529834</c:v>
                </c:pt>
                <c:pt idx="1068">
                  <c:v>72.523666164294156</c:v>
                </c:pt>
                <c:pt idx="1069">
                  <c:v>72.810718589131753</c:v>
                </c:pt>
                <c:pt idx="1070">
                  <c:v>72.172865254864902</c:v>
                </c:pt>
                <c:pt idx="1071">
                  <c:v>71.335291234767553</c:v>
                </c:pt>
                <c:pt idx="1072">
                  <c:v>71.110513341120651</c:v>
                </c:pt>
                <c:pt idx="1073">
                  <c:v>71.502953434127107</c:v>
                </c:pt>
                <c:pt idx="1074">
                  <c:v>71.303601236646827</c:v>
                </c:pt>
                <c:pt idx="1075">
                  <c:v>69.834069695886498</c:v>
                </c:pt>
                <c:pt idx="1076">
                  <c:v>70.633689415909032</c:v>
                </c:pt>
                <c:pt idx="1077">
                  <c:v>70.678644994638418</c:v>
                </c:pt>
                <c:pt idx="1078">
                  <c:v>71.457629367047488</c:v>
                </c:pt>
                <c:pt idx="1079">
                  <c:v>69.800905744364812</c:v>
                </c:pt>
                <c:pt idx="1080">
                  <c:v>68.075274800187117</c:v>
                </c:pt>
                <c:pt idx="1081">
                  <c:v>67.60582064198033</c:v>
                </c:pt>
                <c:pt idx="1082">
                  <c:v>67.206379270319289</c:v>
                </c:pt>
                <c:pt idx="1083">
                  <c:v>66.790355922897419</c:v>
                </c:pt>
                <c:pt idx="1084">
                  <c:v>66.552312448641857</c:v>
                </c:pt>
                <c:pt idx="1085">
                  <c:v>67.309556008386721</c:v>
                </c:pt>
                <c:pt idx="1086">
                  <c:v>68.018896082600278</c:v>
                </c:pt>
                <c:pt idx="1087">
                  <c:v>67.070775557430679</c:v>
                </c:pt>
                <c:pt idx="1088">
                  <c:v>66.832732083175117</c:v>
                </c:pt>
                <c:pt idx="1089">
                  <c:v>67.831704000677945</c:v>
                </c:pt>
                <c:pt idx="1090">
                  <c:v>67.694257846038113</c:v>
                </c:pt>
                <c:pt idx="1091">
                  <c:v>68.769506852040792</c:v>
                </c:pt>
                <c:pt idx="1092">
                  <c:v>68.507511635019583</c:v>
                </c:pt>
                <c:pt idx="1093">
                  <c:v>69.202849151923985</c:v>
                </c:pt>
                <c:pt idx="1094">
                  <c:v>69.657932264471384</c:v>
                </c:pt>
                <c:pt idx="1095">
                  <c:v>70.424756521322507</c:v>
                </c:pt>
                <c:pt idx="1096">
                  <c:v>70.824197892983534</c:v>
                </c:pt>
                <c:pt idx="1097">
                  <c:v>71.362559372685368</c:v>
                </c:pt>
                <c:pt idx="1098">
                  <c:v>70.987069743789988</c:v>
                </c:pt>
                <c:pt idx="1099">
                  <c:v>71.754262488991344</c:v>
                </c:pt>
                <c:pt idx="1100">
                  <c:v>71.508480759380717</c:v>
                </c:pt>
                <c:pt idx="1101">
                  <c:v>72.559778022617735</c:v>
                </c:pt>
                <c:pt idx="1102">
                  <c:v>72.723755338474888</c:v>
                </c:pt>
                <c:pt idx="1103">
                  <c:v>72.3464232678283</c:v>
                </c:pt>
                <c:pt idx="1104">
                  <c:v>71.739891443331928</c:v>
                </c:pt>
                <c:pt idx="1105">
                  <c:v>72.232191879253662</c:v>
                </c:pt>
                <c:pt idx="1106">
                  <c:v>71.106091480917755</c:v>
                </c:pt>
                <c:pt idx="1107">
                  <c:v>71.635977728564029</c:v>
                </c:pt>
                <c:pt idx="1108">
                  <c:v>71.957668058324245</c:v>
                </c:pt>
                <c:pt idx="1109">
                  <c:v>71.914923409696314</c:v>
                </c:pt>
                <c:pt idx="1110">
                  <c:v>71.547909012856479</c:v>
                </c:pt>
                <c:pt idx="1111">
                  <c:v>71.558963663363699</c:v>
                </c:pt>
                <c:pt idx="1112">
                  <c:v>71.452839018494345</c:v>
                </c:pt>
                <c:pt idx="1113">
                  <c:v>71.865177482413799</c:v>
                </c:pt>
                <c:pt idx="1114">
                  <c:v>71.120094038226895</c:v>
                </c:pt>
                <c:pt idx="1115">
                  <c:v>70.564782094413999</c:v>
                </c:pt>
                <c:pt idx="1116">
                  <c:v>71.156205896550489</c:v>
                </c:pt>
                <c:pt idx="1117">
                  <c:v>71.482318086513615</c:v>
                </c:pt>
                <c:pt idx="1118">
                  <c:v>71.338607629919693</c:v>
                </c:pt>
                <c:pt idx="1119">
                  <c:v>71.887286783428252</c:v>
                </c:pt>
                <c:pt idx="1120">
                  <c:v>71.411199834917142</c:v>
                </c:pt>
                <c:pt idx="1121">
                  <c:v>71.367349721238483</c:v>
                </c:pt>
                <c:pt idx="1122">
                  <c:v>71.6536651693756</c:v>
                </c:pt>
                <c:pt idx="1123">
                  <c:v>71.783004580310134</c:v>
                </c:pt>
                <c:pt idx="1124">
                  <c:v>71.537591339049754</c:v>
                </c:pt>
                <c:pt idx="1125">
                  <c:v>73.249956702618775</c:v>
                </c:pt>
                <c:pt idx="1126">
                  <c:v>73.650135050980296</c:v>
                </c:pt>
                <c:pt idx="1127">
                  <c:v>74.033362935230727</c:v>
                </c:pt>
                <c:pt idx="1128">
                  <c:v>73.321074954215248</c:v>
                </c:pt>
                <c:pt idx="1129">
                  <c:v>72.739600337535265</c:v>
                </c:pt>
                <c:pt idx="1130">
                  <c:v>72.419015472825762</c:v>
                </c:pt>
                <c:pt idx="1131">
                  <c:v>71.52506273514156</c:v>
                </c:pt>
                <c:pt idx="1132">
                  <c:v>71.387985068851975</c:v>
                </c:pt>
                <c:pt idx="1133">
                  <c:v>71.931505385457172</c:v>
                </c:pt>
                <c:pt idx="1134">
                  <c:v>72.274936527881607</c:v>
                </c:pt>
                <c:pt idx="1135">
                  <c:v>72.497871979777301</c:v>
                </c:pt>
                <c:pt idx="1136">
                  <c:v>72.240298622958974</c:v>
                </c:pt>
                <c:pt idx="1137">
                  <c:v>71.652559704324887</c:v>
                </c:pt>
                <c:pt idx="1138">
                  <c:v>71.988252591394257</c:v>
                </c:pt>
                <c:pt idx="1139">
                  <c:v>70.623371742102307</c:v>
                </c:pt>
                <c:pt idx="1140">
                  <c:v>71.162470198504622</c:v>
                </c:pt>
                <c:pt idx="1141">
                  <c:v>70.783664174457073</c:v>
                </c:pt>
                <c:pt idx="1142">
                  <c:v>70.947641490314211</c:v>
                </c:pt>
                <c:pt idx="1143">
                  <c:v>71.333448793016331</c:v>
                </c:pt>
                <c:pt idx="1144">
                  <c:v>71.89981538733646</c:v>
                </c:pt>
                <c:pt idx="1145">
                  <c:v>72.168074906311759</c:v>
                </c:pt>
                <c:pt idx="1146">
                  <c:v>71.752420047240136</c:v>
                </c:pt>
                <c:pt idx="1147">
                  <c:v>71.897235968884786</c:v>
                </c:pt>
                <c:pt idx="1148">
                  <c:v>70.934007421355304</c:v>
                </c:pt>
                <c:pt idx="1149">
                  <c:v>70.763397315193814</c:v>
                </c:pt>
                <c:pt idx="1150">
                  <c:v>70.812037777425601</c:v>
                </c:pt>
                <c:pt idx="1151">
                  <c:v>70.691910575247107</c:v>
                </c:pt>
                <c:pt idx="1152">
                  <c:v>71.799586556070963</c:v>
                </c:pt>
                <c:pt idx="1153">
                  <c:v>72.398011636862037</c:v>
                </c:pt>
                <c:pt idx="1154">
                  <c:v>72.344212337726887</c:v>
                </c:pt>
                <c:pt idx="1155">
                  <c:v>73.347237627082364</c:v>
                </c:pt>
                <c:pt idx="1156">
                  <c:v>72.756550801646355</c:v>
                </c:pt>
                <c:pt idx="1157">
                  <c:v>72.596626857641837</c:v>
                </c:pt>
                <c:pt idx="1158">
                  <c:v>73.08782182851283</c:v>
                </c:pt>
                <c:pt idx="1159">
                  <c:v>72.978012300141074</c:v>
                </c:pt>
                <c:pt idx="1160">
                  <c:v>73.154149731556188</c:v>
                </c:pt>
                <c:pt idx="1161">
                  <c:v>73.91360422140248</c:v>
                </c:pt>
                <c:pt idx="1162">
                  <c:v>74.907785790352179</c:v>
                </c:pt>
                <c:pt idx="1163">
                  <c:v>76.066313163509292</c:v>
                </c:pt>
                <c:pt idx="1164">
                  <c:v>76.210392108453448</c:v>
                </c:pt>
                <c:pt idx="1165">
                  <c:v>76.097634673279771</c:v>
                </c:pt>
                <c:pt idx="1166">
                  <c:v>76.017304212927272</c:v>
                </c:pt>
                <c:pt idx="1167">
                  <c:v>76.180544552083958</c:v>
                </c:pt>
                <c:pt idx="1168">
                  <c:v>75.482996105078101</c:v>
                </c:pt>
                <c:pt idx="1169">
                  <c:v>75.376871460208761</c:v>
                </c:pt>
                <c:pt idx="1170">
                  <c:v>75.727672369638015</c:v>
                </c:pt>
                <c:pt idx="1171">
                  <c:v>75.789578412478463</c:v>
                </c:pt>
                <c:pt idx="1172">
                  <c:v>77.036542989693359</c:v>
                </c:pt>
                <c:pt idx="1173">
                  <c:v>76.162120134571921</c:v>
                </c:pt>
                <c:pt idx="1174">
                  <c:v>75.940290147726955</c:v>
                </c:pt>
                <c:pt idx="1175">
                  <c:v>76.140747810257963</c:v>
                </c:pt>
                <c:pt idx="1176">
                  <c:v>77.251740186233988</c:v>
                </c:pt>
                <c:pt idx="1177">
                  <c:v>77.576378422796154</c:v>
                </c:pt>
                <c:pt idx="1178">
                  <c:v>77.538055634371105</c:v>
                </c:pt>
                <c:pt idx="1179">
                  <c:v>77.665552603554417</c:v>
                </c:pt>
                <c:pt idx="1180">
                  <c:v>78.147166877319151</c:v>
                </c:pt>
                <c:pt idx="1181">
                  <c:v>78.26729407949766</c:v>
                </c:pt>
                <c:pt idx="1182">
                  <c:v>77.873380033090243</c:v>
                </c:pt>
                <c:pt idx="1183">
                  <c:v>76.94368392543268</c:v>
                </c:pt>
                <c:pt idx="1184">
                  <c:v>76.03609711878957</c:v>
                </c:pt>
                <c:pt idx="1185">
                  <c:v>76.312831869820414</c:v>
                </c:pt>
                <c:pt idx="1186">
                  <c:v>75.569222379034471</c:v>
                </c:pt>
                <c:pt idx="1187">
                  <c:v>75.405982039877799</c:v>
                </c:pt>
                <c:pt idx="1188">
                  <c:v>74.615943016961509</c:v>
                </c:pt>
                <c:pt idx="1189">
                  <c:v>74.62368127231656</c:v>
                </c:pt>
                <c:pt idx="1190">
                  <c:v>75.85627480387204</c:v>
                </c:pt>
                <c:pt idx="1191">
                  <c:v>75.648815862686462</c:v>
                </c:pt>
                <c:pt idx="1192">
                  <c:v>75.494050755585334</c:v>
                </c:pt>
                <c:pt idx="1193">
                  <c:v>75.289171232851444</c:v>
                </c:pt>
                <c:pt idx="1194">
                  <c:v>75.437303549648249</c:v>
                </c:pt>
                <c:pt idx="1195">
                  <c:v>76.04936269939823</c:v>
                </c:pt>
                <c:pt idx="1196">
                  <c:v>75.978981424502223</c:v>
                </c:pt>
                <c:pt idx="1197">
                  <c:v>76.533187903264405</c:v>
                </c:pt>
                <c:pt idx="1198">
                  <c:v>75.829375154304472</c:v>
                </c:pt>
                <c:pt idx="1199">
                  <c:v>75.358078554346477</c:v>
                </c:pt>
                <c:pt idx="1200">
                  <c:v>75.496630174037037</c:v>
                </c:pt>
                <c:pt idx="1201">
                  <c:v>75.809845271741722</c:v>
                </c:pt>
                <c:pt idx="1202">
                  <c:v>75.754572019205597</c:v>
                </c:pt>
                <c:pt idx="1203">
                  <c:v>74.139487580100138</c:v>
                </c:pt>
                <c:pt idx="1204">
                  <c:v>74.241927341467076</c:v>
                </c:pt>
                <c:pt idx="1205">
                  <c:v>74.283935013394526</c:v>
                </c:pt>
                <c:pt idx="1206">
                  <c:v>73.771736206559808</c:v>
                </c:pt>
                <c:pt idx="1207">
                  <c:v>74.409221052476397</c:v>
                </c:pt>
                <c:pt idx="1208">
                  <c:v>74.39153361166484</c:v>
                </c:pt>
                <c:pt idx="1209">
                  <c:v>74.366107915498233</c:v>
                </c:pt>
                <c:pt idx="1210">
                  <c:v>73.723832721028515</c:v>
                </c:pt>
                <c:pt idx="1211">
                  <c:v>73.12393368683648</c:v>
                </c:pt>
                <c:pt idx="1212">
                  <c:v>72.557567092516351</c:v>
                </c:pt>
                <c:pt idx="1213">
                  <c:v>72.691328363653767</c:v>
                </c:pt>
                <c:pt idx="1214">
                  <c:v>72.582992788682972</c:v>
                </c:pt>
                <c:pt idx="1215">
                  <c:v>72.422700356328221</c:v>
                </c:pt>
                <c:pt idx="1216">
                  <c:v>72.784924404614941</c:v>
                </c:pt>
                <c:pt idx="1217">
                  <c:v>73.168520777215633</c:v>
                </c:pt>
                <c:pt idx="1218">
                  <c:v>73.034391017727984</c:v>
                </c:pt>
                <c:pt idx="1219">
                  <c:v>72.120539909130784</c:v>
                </c:pt>
                <c:pt idx="1220">
                  <c:v>70.205505952929315</c:v>
                </c:pt>
                <c:pt idx="1221">
                  <c:v>70.026052126362046</c:v>
                </c:pt>
                <c:pt idx="1222">
                  <c:v>70.57767918667254</c:v>
                </c:pt>
                <c:pt idx="1223">
                  <c:v>69.325555772554281</c:v>
                </c:pt>
                <c:pt idx="1224">
                  <c:v>69.063560555533073</c:v>
                </c:pt>
                <c:pt idx="1225">
                  <c:v>67.948883296054632</c:v>
                </c:pt>
                <c:pt idx="1226">
                  <c:v>67.884029346412248</c:v>
                </c:pt>
                <c:pt idx="1227">
                  <c:v>66.668017790617583</c:v>
                </c:pt>
                <c:pt idx="1228">
                  <c:v>65.809071446206261</c:v>
                </c:pt>
                <c:pt idx="1229">
                  <c:v>65.11041753414969</c:v>
                </c:pt>
                <c:pt idx="1230">
                  <c:v>65.789541563643496</c:v>
                </c:pt>
                <c:pt idx="1231">
                  <c:v>65.462692396979904</c:v>
                </c:pt>
                <c:pt idx="1232">
                  <c:v>65.247863688789522</c:v>
                </c:pt>
                <c:pt idx="1233">
                  <c:v>64.673758839114342</c:v>
                </c:pt>
                <c:pt idx="1234">
                  <c:v>63.025510448487218</c:v>
                </c:pt>
                <c:pt idx="1235">
                  <c:v>64.060594224313647</c:v>
                </c:pt>
                <c:pt idx="1236">
                  <c:v>64.587164076807767</c:v>
                </c:pt>
                <c:pt idx="1237">
                  <c:v>63.86529539868603</c:v>
                </c:pt>
                <c:pt idx="1238">
                  <c:v>63.534392860169781</c:v>
                </c:pt>
                <c:pt idx="1239">
                  <c:v>64.02337690093934</c:v>
                </c:pt>
                <c:pt idx="1240">
                  <c:v>64.196566425552518</c:v>
                </c:pt>
                <c:pt idx="1241">
                  <c:v>65.398575424038029</c:v>
                </c:pt>
                <c:pt idx="1242">
                  <c:v>65.038930794202997</c:v>
                </c:pt>
                <c:pt idx="1243">
                  <c:v>64.970391961058212</c:v>
                </c:pt>
                <c:pt idx="1244">
                  <c:v>65.056249746664321</c:v>
                </c:pt>
                <c:pt idx="1245">
                  <c:v>64.222360610069373</c:v>
                </c:pt>
                <c:pt idx="1246">
                  <c:v>65.001344982478443</c:v>
                </c:pt>
                <c:pt idx="1247">
                  <c:v>65.068778350572515</c:v>
                </c:pt>
                <c:pt idx="1248">
                  <c:v>64.08086108357692</c:v>
                </c:pt>
                <c:pt idx="1249">
                  <c:v>64.654597444901853</c:v>
                </c:pt>
                <c:pt idx="1250">
                  <c:v>63.890352606502418</c:v>
                </c:pt>
                <c:pt idx="1251">
                  <c:v>63.318090198578439</c:v>
                </c:pt>
                <c:pt idx="1252">
                  <c:v>63.081152189373611</c:v>
                </c:pt>
                <c:pt idx="1253">
                  <c:v>62.69313395657003</c:v>
                </c:pt>
                <c:pt idx="1254">
                  <c:v>63.825867145210275</c:v>
                </c:pt>
                <c:pt idx="1255">
                  <c:v>63.785701915034032</c:v>
                </c:pt>
                <c:pt idx="1256">
                  <c:v>63.352728103501079</c:v>
                </c:pt>
                <c:pt idx="1257">
                  <c:v>63.600720763213147</c:v>
                </c:pt>
                <c:pt idx="1258">
                  <c:v>63.076361840820482</c:v>
                </c:pt>
                <c:pt idx="1259">
                  <c:v>63.337988569491458</c:v>
                </c:pt>
                <c:pt idx="1260">
                  <c:v>63.516336931008013</c:v>
                </c:pt>
                <c:pt idx="1261">
                  <c:v>63.436006470655521</c:v>
                </c:pt>
                <c:pt idx="1262">
                  <c:v>62.658496051647425</c:v>
                </c:pt>
                <c:pt idx="1263">
                  <c:v>62.70234616532607</c:v>
                </c:pt>
                <c:pt idx="1264">
                  <c:v>64.963759170753903</c:v>
                </c:pt>
                <c:pt idx="1265">
                  <c:v>64.694394186727877</c:v>
                </c:pt>
                <c:pt idx="1266">
                  <c:v>64.824470574362877</c:v>
                </c:pt>
                <c:pt idx="1267">
                  <c:v>64.898536732761272</c:v>
                </c:pt>
                <c:pt idx="1268">
                  <c:v>64.361649206460413</c:v>
                </c:pt>
                <c:pt idx="1269">
                  <c:v>62.878115108390922</c:v>
                </c:pt>
                <c:pt idx="1270">
                  <c:v>62.152561546766769</c:v>
                </c:pt>
                <c:pt idx="1271">
                  <c:v>61.897567608400131</c:v>
                </c:pt>
                <c:pt idx="1272">
                  <c:v>62.816209065550467</c:v>
                </c:pt>
                <c:pt idx="1273">
                  <c:v>62.182040614786033</c:v>
                </c:pt>
                <c:pt idx="1274">
                  <c:v>61.75090924500428</c:v>
                </c:pt>
                <c:pt idx="1275">
                  <c:v>60.608963847608017</c:v>
                </c:pt>
                <c:pt idx="1276">
                  <c:v>60.305697935359831</c:v>
                </c:pt>
                <c:pt idx="1277">
                  <c:v>58.894387553937541</c:v>
                </c:pt>
                <c:pt idx="1278">
                  <c:v>57.577041701826651</c:v>
                </c:pt>
                <c:pt idx="1279">
                  <c:v>56.459048047196049</c:v>
                </c:pt>
                <c:pt idx="1280">
                  <c:v>55.149071962089977</c:v>
                </c:pt>
                <c:pt idx="1281">
                  <c:v>55.325209393505084</c:v>
                </c:pt>
                <c:pt idx="1282">
                  <c:v>56.439886652983532</c:v>
                </c:pt>
                <c:pt idx="1283">
                  <c:v>57.452861127795515</c:v>
                </c:pt>
                <c:pt idx="1284">
                  <c:v>58.227423640001696</c:v>
                </c:pt>
                <c:pt idx="1285">
                  <c:v>57.836089012045953</c:v>
                </c:pt>
                <c:pt idx="1286">
                  <c:v>57.740282040983345</c:v>
                </c:pt>
                <c:pt idx="1287">
                  <c:v>57.835352035345466</c:v>
                </c:pt>
                <c:pt idx="1288">
                  <c:v>57.801082618773066</c:v>
                </c:pt>
                <c:pt idx="1289">
                  <c:v>57.899469008287362</c:v>
                </c:pt>
                <c:pt idx="1290">
                  <c:v>58.193891200129769</c:v>
                </c:pt>
                <c:pt idx="1291">
                  <c:v>58.231477011854331</c:v>
                </c:pt>
                <c:pt idx="1292">
                  <c:v>57.994539002649489</c:v>
                </c:pt>
                <c:pt idx="1293">
                  <c:v>57.961006562777584</c:v>
                </c:pt>
                <c:pt idx="1294">
                  <c:v>57.602098909643033</c:v>
                </c:pt>
                <c:pt idx="1295">
                  <c:v>55.638792979560016</c:v>
                </c:pt>
                <c:pt idx="1296">
                  <c:v>55.766658437093575</c:v>
                </c:pt>
                <c:pt idx="1297">
                  <c:v>56.03970830462201</c:v>
                </c:pt>
                <c:pt idx="1298">
                  <c:v>57.561196702766303</c:v>
                </c:pt>
                <c:pt idx="1299">
                  <c:v>57.534665541548961</c:v>
                </c:pt>
                <c:pt idx="1300">
                  <c:v>56.614550130997671</c:v>
                </c:pt>
                <c:pt idx="1301">
                  <c:v>55.706594836004314</c:v>
                </c:pt>
                <c:pt idx="1302">
                  <c:v>52.996731508333419</c:v>
                </c:pt>
                <c:pt idx="1303">
                  <c:v>53.032474878306772</c:v>
                </c:pt>
                <c:pt idx="1304">
                  <c:v>54.013390866647796</c:v>
                </c:pt>
                <c:pt idx="1305">
                  <c:v>54.058346445377175</c:v>
                </c:pt>
                <c:pt idx="1306">
                  <c:v>54.522641766680593</c:v>
                </c:pt>
                <c:pt idx="1307">
                  <c:v>55.316734161449531</c:v>
                </c:pt>
                <c:pt idx="1308">
                  <c:v>56.015019585155862</c:v>
                </c:pt>
                <c:pt idx="1309">
                  <c:v>54.695094314593284</c:v>
                </c:pt>
                <c:pt idx="1310">
                  <c:v>54.636504666904997</c:v>
                </c:pt>
                <c:pt idx="1311">
                  <c:v>54.72309942921158</c:v>
                </c:pt>
                <c:pt idx="1312">
                  <c:v>54.607025598885727</c:v>
                </c:pt>
                <c:pt idx="1313">
                  <c:v>53.762081811783553</c:v>
                </c:pt>
                <c:pt idx="1314">
                  <c:v>53.727812395211153</c:v>
                </c:pt>
                <c:pt idx="1315">
                  <c:v>54.55322629975057</c:v>
                </c:pt>
                <c:pt idx="1316">
                  <c:v>56.380928516944977</c:v>
                </c:pt>
                <c:pt idx="1317">
                  <c:v>56.091665162005945</c:v>
                </c:pt>
                <c:pt idx="1318">
                  <c:v>57.182022190368485</c:v>
                </c:pt>
                <c:pt idx="1319">
                  <c:v>56.617498037799571</c:v>
                </c:pt>
                <c:pt idx="1320">
                  <c:v>57.272301836177483</c:v>
                </c:pt>
                <c:pt idx="1321">
                  <c:v>56.266697128370325</c:v>
                </c:pt>
                <c:pt idx="1322">
                  <c:v>55.867992733409778</c:v>
                </c:pt>
                <c:pt idx="1323">
                  <c:v>57.479392289012821</c:v>
                </c:pt>
                <c:pt idx="1324">
                  <c:v>58.932341854012328</c:v>
                </c:pt>
                <c:pt idx="1325">
                  <c:v>59.185493350627766</c:v>
                </c:pt>
                <c:pt idx="1326">
                  <c:v>59.152697887456327</c:v>
                </c:pt>
                <c:pt idx="1327">
                  <c:v>59.534451818305804</c:v>
                </c:pt>
                <c:pt idx="1328">
                  <c:v>59.210182070093886</c:v>
                </c:pt>
                <c:pt idx="1329">
                  <c:v>59.354629503388288</c:v>
                </c:pt>
                <c:pt idx="1330">
                  <c:v>58.598491408694152</c:v>
                </c:pt>
                <c:pt idx="1331">
                  <c:v>59.785392384819794</c:v>
                </c:pt>
                <c:pt idx="1332">
                  <c:v>59.460017171557155</c:v>
                </c:pt>
                <c:pt idx="1333">
                  <c:v>59.422431359832594</c:v>
                </c:pt>
                <c:pt idx="1334">
                  <c:v>59.276509973137237</c:v>
                </c:pt>
                <c:pt idx="1335">
                  <c:v>58.808161279981171</c:v>
                </c:pt>
                <c:pt idx="1336">
                  <c:v>58.794895699372496</c:v>
                </c:pt>
                <c:pt idx="1337">
                  <c:v>57.783763666311721</c:v>
                </c:pt>
                <c:pt idx="1338">
                  <c:v>57.556774842563385</c:v>
                </c:pt>
                <c:pt idx="1339">
                  <c:v>56.494054440468901</c:v>
                </c:pt>
                <c:pt idx="1340">
                  <c:v>56.029390630815243</c:v>
                </c:pt>
                <c:pt idx="1341">
                  <c:v>54.375983403284742</c:v>
                </c:pt>
                <c:pt idx="1342">
                  <c:v>54.281281897272848</c:v>
                </c:pt>
                <c:pt idx="1343">
                  <c:v>54.647559317412217</c:v>
                </c:pt>
                <c:pt idx="1344">
                  <c:v>53.59884147262688</c:v>
                </c:pt>
                <c:pt idx="1345">
                  <c:v>53.672539142675042</c:v>
                </c:pt>
                <c:pt idx="1346">
                  <c:v>53.772767973940539</c:v>
                </c:pt>
                <c:pt idx="1347">
                  <c:v>54.251434340903344</c:v>
                </c:pt>
                <c:pt idx="1348">
                  <c:v>53.727812395211153</c:v>
                </c:pt>
                <c:pt idx="1349">
                  <c:v>55.29830974393748</c:v>
                </c:pt>
                <c:pt idx="1350">
                  <c:v>56.273329918674662</c:v>
                </c:pt>
                <c:pt idx="1351">
                  <c:v>56.00028005114622</c:v>
                </c:pt>
                <c:pt idx="1352">
                  <c:v>56.031970049266924</c:v>
                </c:pt>
                <c:pt idx="1353">
                  <c:v>55.318576603200725</c:v>
                </c:pt>
                <c:pt idx="1354">
                  <c:v>54.0568724919762</c:v>
                </c:pt>
                <c:pt idx="1355">
                  <c:v>54.709465360252672</c:v>
                </c:pt>
                <c:pt idx="1356">
                  <c:v>53.913899012082766</c:v>
                </c:pt>
                <c:pt idx="1357">
                  <c:v>53.650798330010829</c:v>
                </c:pt>
                <c:pt idx="1358">
                  <c:v>53.899896454773618</c:v>
                </c:pt>
                <c:pt idx="1359">
                  <c:v>54.238537248644924</c:v>
                </c:pt>
                <c:pt idx="1360">
                  <c:v>54.310760965292133</c:v>
                </c:pt>
                <c:pt idx="1361">
                  <c:v>55.061003246382413</c:v>
                </c:pt>
                <c:pt idx="1362">
                  <c:v>55.325209393505077</c:v>
                </c:pt>
                <c:pt idx="1363">
                  <c:v>54.992832901587867</c:v>
                </c:pt>
                <c:pt idx="1364">
                  <c:v>54.772845356494102</c:v>
                </c:pt>
                <c:pt idx="1365">
                  <c:v>54.211637599077349</c:v>
                </c:pt>
                <c:pt idx="1366">
                  <c:v>55.37384985573685</c:v>
                </c:pt>
                <c:pt idx="1367">
                  <c:v>56.09829795231029</c:v>
                </c:pt>
                <c:pt idx="1368">
                  <c:v>56.084663883351375</c:v>
                </c:pt>
                <c:pt idx="1369">
                  <c:v>55.411435667461426</c:v>
                </c:pt>
                <c:pt idx="1370">
                  <c:v>55.835934246938841</c:v>
                </c:pt>
                <c:pt idx="1371">
                  <c:v>55.440177758780216</c:v>
                </c:pt>
                <c:pt idx="1372">
                  <c:v>55.814561922624883</c:v>
                </c:pt>
                <c:pt idx="1373">
                  <c:v>57.064842894991941</c:v>
                </c:pt>
                <c:pt idx="1374">
                  <c:v>58.479101183216159</c:v>
                </c:pt>
                <c:pt idx="1375">
                  <c:v>59.26619229933052</c:v>
                </c:pt>
                <c:pt idx="1376">
                  <c:v>59.727908202182263</c:v>
                </c:pt>
                <c:pt idx="1377">
                  <c:v>59.111795680579633</c:v>
                </c:pt>
                <c:pt idx="1378">
                  <c:v>58.793053257621331</c:v>
                </c:pt>
                <c:pt idx="1379">
                  <c:v>59.626205417515806</c:v>
                </c:pt>
                <c:pt idx="1380">
                  <c:v>59.809344127585476</c:v>
                </c:pt>
                <c:pt idx="1381">
                  <c:v>60.343652235434647</c:v>
                </c:pt>
                <c:pt idx="1382">
                  <c:v>60.32559630627285</c:v>
                </c:pt>
                <c:pt idx="1383">
                  <c:v>59.19396858268334</c:v>
                </c:pt>
                <c:pt idx="1384">
                  <c:v>59.825189126645839</c:v>
                </c:pt>
                <c:pt idx="1385">
                  <c:v>60.015329115370101</c:v>
                </c:pt>
                <c:pt idx="1386">
                  <c:v>60.13656178259933</c:v>
                </c:pt>
                <c:pt idx="1387">
                  <c:v>60.519052690149287</c:v>
                </c:pt>
                <c:pt idx="1388">
                  <c:v>60.394872116118137</c:v>
                </c:pt>
                <c:pt idx="1389">
                  <c:v>60.17856945452678</c:v>
                </c:pt>
                <c:pt idx="1390">
                  <c:v>59.707641342919025</c:v>
                </c:pt>
                <c:pt idx="1391">
                  <c:v>58.135670040791744</c:v>
                </c:pt>
                <c:pt idx="1392">
                  <c:v>57.998223886151919</c:v>
                </c:pt>
                <c:pt idx="1393">
                  <c:v>57.652950301976276</c:v>
                </c:pt>
                <c:pt idx="1394">
                  <c:v>57.416749269471921</c:v>
                </c:pt>
                <c:pt idx="1395">
                  <c:v>57.397956363609637</c:v>
                </c:pt>
                <c:pt idx="1396">
                  <c:v>56.527955368691089</c:v>
                </c:pt>
                <c:pt idx="1397">
                  <c:v>56.598336643587089</c:v>
                </c:pt>
                <c:pt idx="1398">
                  <c:v>56.118196323223316</c:v>
                </c:pt>
                <c:pt idx="1399">
                  <c:v>55.76886936719503</c:v>
                </c:pt>
                <c:pt idx="1400">
                  <c:v>55.300889162389204</c:v>
                </c:pt>
                <c:pt idx="1401">
                  <c:v>56.943241739412485</c:v>
                </c:pt>
                <c:pt idx="1402">
                  <c:v>57.015465456059687</c:v>
                </c:pt>
                <c:pt idx="1403">
                  <c:v>55.993278772491685</c:v>
                </c:pt>
                <c:pt idx="1404">
                  <c:v>55.513138452127919</c:v>
                </c:pt>
                <c:pt idx="1405">
                  <c:v>55.122909289222903</c:v>
                </c:pt>
                <c:pt idx="1406">
                  <c:v>55.247826839954527</c:v>
                </c:pt>
                <c:pt idx="1407">
                  <c:v>56.25453701281242</c:v>
                </c:pt>
                <c:pt idx="1408">
                  <c:v>55.944638310259897</c:v>
                </c:pt>
                <c:pt idx="1409">
                  <c:v>55.828932968284278</c:v>
                </c:pt>
                <c:pt idx="1410">
                  <c:v>55.162337542698658</c:v>
                </c:pt>
                <c:pt idx="1411">
                  <c:v>54.941613020904413</c:v>
                </c:pt>
                <c:pt idx="1412">
                  <c:v>54.535538858939049</c:v>
                </c:pt>
                <c:pt idx="1413">
                  <c:v>55.162706031048906</c:v>
                </c:pt>
                <c:pt idx="1414">
                  <c:v>54.806746284716283</c:v>
                </c:pt>
                <c:pt idx="1415">
                  <c:v>55.005361505496076</c:v>
                </c:pt>
                <c:pt idx="1416">
                  <c:v>55.287255093430304</c:v>
                </c:pt>
                <c:pt idx="1417">
                  <c:v>55.406276830558085</c:v>
                </c:pt>
                <c:pt idx="1418">
                  <c:v>54.634293736803599</c:v>
                </c:pt>
                <c:pt idx="1419">
                  <c:v>54.114725162964049</c:v>
                </c:pt>
                <c:pt idx="1420">
                  <c:v>53.231090099086593</c:v>
                </c:pt>
                <c:pt idx="1421">
                  <c:v>52.104252724050205</c:v>
                </c:pt>
                <c:pt idx="1422">
                  <c:v>51.683070539724959</c:v>
                </c:pt>
                <c:pt idx="1423">
                  <c:v>51.806145648705396</c:v>
                </c:pt>
                <c:pt idx="1424">
                  <c:v>51.45534473927615</c:v>
                </c:pt>
                <c:pt idx="1425">
                  <c:v>50.268812251500748</c:v>
                </c:pt>
                <c:pt idx="1426">
                  <c:v>49.340590097244153</c:v>
                </c:pt>
                <c:pt idx="1427">
                  <c:v>48.19938167654837</c:v>
                </c:pt>
                <c:pt idx="1428">
                  <c:v>48.630144557979882</c:v>
                </c:pt>
                <c:pt idx="1429">
                  <c:v>48.997527443169965</c:v>
                </c:pt>
                <c:pt idx="1430">
                  <c:v>49.908430644965243</c:v>
                </c:pt>
                <c:pt idx="1431">
                  <c:v>50.045876799605068</c:v>
                </c:pt>
                <c:pt idx="1432">
                  <c:v>49.393283931328597</c:v>
                </c:pt>
                <c:pt idx="1433">
                  <c:v>49.34022160889392</c:v>
                </c:pt>
                <c:pt idx="1434">
                  <c:v>48.777539898076206</c:v>
                </c:pt>
                <c:pt idx="1435">
                  <c:v>48.182062724087061</c:v>
                </c:pt>
                <c:pt idx="1436">
                  <c:v>48.427107476997207</c:v>
                </c:pt>
                <c:pt idx="1437">
                  <c:v>47.175352551229182</c:v>
                </c:pt>
                <c:pt idx="1438">
                  <c:v>46.530497938307768</c:v>
                </c:pt>
                <c:pt idx="1439">
                  <c:v>45.221995806602663</c:v>
                </c:pt>
                <c:pt idx="1440">
                  <c:v>45.371602076800421</c:v>
                </c:pt>
                <c:pt idx="1441">
                  <c:v>45.566163925727565</c:v>
                </c:pt>
                <c:pt idx="1442">
                  <c:v>46.404106434175162</c:v>
                </c:pt>
                <c:pt idx="1443">
                  <c:v>46.068413547105791</c:v>
                </c:pt>
                <c:pt idx="1444">
                  <c:v>46.216177375552355</c:v>
                </c:pt>
                <c:pt idx="1445">
                  <c:v>45.233418945460116</c:v>
                </c:pt>
                <c:pt idx="1446">
                  <c:v>45.588273226742011</c:v>
                </c:pt>
                <c:pt idx="1447">
                  <c:v>46.165325983219113</c:v>
                </c:pt>
                <c:pt idx="1448">
                  <c:v>46.225389584308374</c:v>
                </c:pt>
                <c:pt idx="1449">
                  <c:v>45.957498553683308</c:v>
                </c:pt>
                <c:pt idx="1450">
                  <c:v>47.093179649125474</c:v>
                </c:pt>
                <c:pt idx="1451">
                  <c:v>45.699556708514741</c:v>
                </c:pt>
                <c:pt idx="1452">
                  <c:v>45.186620924979536</c:v>
                </c:pt>
                <c:pt idx="1453">
                  <c:v>44.578246658731963</c:v>
                </c:pt>
                <c:pt idx="1454">
                  <c:v>44.590406774289903</c:v>
                </c:pt>
                <c:pt idx="1455">
                  <c:v>44.401003762266129</c:v>
                </c:pt>
                <c:pt idx="1456">
                  <c:v>43.764255893050013</c:v>
                </c:pt>
                <c:pt idx="1457">
                  <c:v>42.779286532856332</c:v>
                </c:pt>
                <c:pt idx="1458">
                  <c:v>42.721065373518279</c:v>
                </c:pt>
                <c:pt idx="1459">
                  <c:v>41.702195085102453</c:v>
                </c:pt>
                <c:pt idx="1460">
                  <c:v>39.388825222290663</c:v>
                </c:pt>
                <c:pt idx="1461">
                  <c:v>39.499003239012666</c:v>
                </c:pt>
                <c:pt idx="1462">
                  <c:v>39.56569963040625</c:v>
                </c:pt>
                <c:pt idx="1463">
                  <c:v>41.769628453196518</c:v>
                </c:pt>
                <c:pt idx="1464">
                  <c:v>42.804712229022947</c:v>
                </c:pt>
                <c:pt idx="1465">
                  <c:v>42.633365146160969</c:v>
                </c:pt>
                <c:pt idx="1466">
                  <c:v>40.905154783531579</c:v>
                </c:pt>
                <c:pt idx="1467">
                  <c:v>40.885256412618574</c:v>
                </c:pt>
                <c:pt idx="1468">
                  <c:v>41.750467058983986</c:v>
                </c:pt>
                <c:pt idx="1469">
                  <c:v>40.376742489286258</c:v>
                </c:pt>
                <c:pt idx="1470">
                  <c:v>40.586780848923517</c:v>
                </c:pt>
                <c:pt idx="1471">
                  <c:v>41.864329959208391</c:v>
                </c:pt>
                <c:pt idx="1472">
                  <c:v>42.731751535675265</c:v>
                </c:pt>
                <c:pt idx="1473">
                  <c:v>42.479705504110548</c:v>
                </c:pt>
                <c:pt idx="1474">
                  <c:v>42.2191842404903</c:v>
                </c:pt>
                <c:pt idx="1475">
                  <c:v>41.913707398140673</c:v>
                </c:pt>
                <c:pt idx="1476">
                  <c:v>41.954241116667163</c:v>
                </c:pt>
                <c:pt idx="1477">
                  <c:v>42.921523036049287</c:v>
                </c:pt>
                <c:pt idx="1478">
                  <c:v>42.979744195387333</c:v>
                </c:pt>
                <c:pt idx="1479">
                  <c:v>42.040835878973759</c:v>
                </c:pt>
                <c:pt idx="1480">
                  <c:v>41.236425810398075</c:v>
                </c:pt>
                <c:pt idx="1481">
                  <c:v>39.799689732809163</c:v>
                </c:pt>
                <c:pt idx="1482">
                  <c:v>39.103615239204281</c:v>
                </c:pt>
                <c:pt idx="1483">
                  <c:v>38.545355388589449</c:v>
                </c:pt>
                <c:pt idx="1484">
                  <c:v>38.366270050372421</c:v>
                </c:pt>
                <c:pt idx="1485">
                  <c:v>36.839254326974512</c:v>
                </c:pt>
                <c:pt idx="1486">
                  <c:v>36.567678412847037</c:v>
                </c:pt>
                <c:pt idx="1487">
                  <c:v>37.291021044369742</c:v>
                </c:pt>
                <c:pt idx="1488">
                  <c:v>37.558175098294335</c:v>
                </c:pt>
                <c:pt idx="1489">
                  <c:v>38.210030989870319</c:v>
                </c:pt>
                <c:pt idx="1490">
                  <c:v>39.595915675125987</c:v>
                </c:pt>
                <c:pt idx="1491">
                  <c:v>40.569830384812448</c:v>
                </c:pt>
                <c:pt idx="1492">
                  <c:v>42.526872012941375</c:v>
                </c:pt>
                <c:pt idx="1493">
                  <c:v>43.091027677160064</c:v>
                </c:pt>
                <c:pt idx="1494">
                  <c:v>44.368945275795177</c:v>
                </c:pt>
                <c:pt idx="1495">
                  <c:v>43.975399717738</c:v>
                </c:pt>
                <c:pt idx="1496">
                  <c:v>43.097291979114154</c:v>
                </c:pt>
                <c:pt idx="1497">
                  <c:v>42.998537101249624</c:v>
                </c:pt>
                <c:pt idx="1498">
                  <c:v>43.392082659306794</c:v>
                </c:pt>
                <c:pt idx="1499">
                  <c:v>42.89830826998412</c:v>
                </c:pt>
                <c:pt idx="1500">
                  <c:v>41.86727786601034</c:v>
                </c:pt>
                <c:pt idx="1501">
                  <c:v>41.587226719827321</c:v>
                </c:pt>
                <c:pt idx="1502">
                  <c:v>41.556273698407097</c:v>
                </c:pt>
                <c:pt idx="1503">
                  <c:v>42.076210760596872</c:v>
                </c:pt>
                <c:pt idx="1504">
                  <c:v>42.640734913165794</c:v>
                </c:pt>
                <c:pt idx="1505">
                  <c:v>42.257875517265596</c:v>
                </c:pt>
                <c:pt idx="1506">
                  <c:v>41.008700009949258</c:v>
                </c:pt>
                <c:pt idx="1507">
                  <c:v>41.140618839335467</c:v>
                </c:pt>
                <c:pt idx="1508">
                  <c:v>40.167809594699726</c:v>
                </c:pt>
                <c:pt idx="1509">
                  <c:v>40.511240737124162</c:v>
                </c:pt>
                <c:pt idx="1510">
                  <c:v>40.460020856440686</c:v>
                </c:pt>
                <c:pt idx="1511">
                  <c:v>41.086819540200302</c:v>
                </c:pt>
                <c:pt idx="1512">
                  <c:v>41.044811868272852</c:v>
                </c:pt>
                <c:pt idx="1513">
                  <c:v>40.109588435361687</c:v>
                </c:pt>
                <c:pt idx="1514">
                  <c:v>39.126093028568967</c:v>
                </c:pt>
                <c:pt idx="1515">
                  <c:v>38.767185375434423</c:v>
                </c:pt>
                <c:pt idx="1516">
                  <c:v>38.348582609560872</c:v>
                </c:pt>
                <c:pt idx="1517">
                  <c:v>37.873969614450708</c:v>
                </c:pt>
                <c:pt idx="1518">
                  <c:v>36.848466535730537</c:v>
                </c:pt>
                <c:pt idx="1519">
                  <c:v>36.666433290711574</c:v>
                </c:pt>
                <c:pt idx="1520">
                  <c:v>36.502824463204654</c:v>
                </c:pt>
                <c:pt idx="1521">
                  <c:v>36.551833413786682</c:v>
                </c:pt>
                <c:pt idx="1522">
                  <c:v>37.236484768534098</c:v>
                </c:pt>
                <c:pt idx="1523">
                  <c:v>37.696358229634633</c:v>
                </c:pt>
                <c:pt idx="1524">
                  <c:v>37.357348947413087</c:v>
                </c:pt>
                <c:pt idx="1525">
                  <c:v>36.843676187177401</c:v>
                </c:pt>
                <c:pt idx="1526">
                  <c:v>37.002863154481425</c:v>
                </c:pt>
                <c:pt idx="1527">
                  <c:v>36.677119452868553</c:v>
                </c:pt>
                <c:pt idx="1528">
                  <c:v>37.008390479735041</c:v>
                </c:pt>
                <c:pt idx="1529">
                  <c:v>36.389330051330482</c:v>
                </c:pt>
                <c:pt idx="1530">
                  <c:v>36.125860880908306</c:v>
                </c:pt>
                <c:pt idx="1531">
                  <c:v>36.569152366247991</c:v>
                </c:pt>
                <c:pt idx="1532">
                  <c:v>35.930193566930434</c:v>
                </c:pt>
                <c:pt idx="1533">
                  <c:v>35.594500679861056</c:v>
                </c:pt>
                <c:pt idx="1534">
                  <c:v>35.327346625936471</c:v>
                </c:pt>
                <c:pt idx="1535">
                  <c:v>34.655592363447482</c:v>
                </c:pt>
                <c:pt idx="1536">
                  <c:v>33.306925001566128</c:v>
                </c:pt>
                <c:pt idx="1537">
                  <c:v>33.86665880558192</c:v>
                </c:pt>
                <c:pt idx="1538">
                  <c:v>34.190560065443591</c:v>
                </c:pt>
                <c:pt idx="1539">
                  <c:v>33.352986045346235</c:v>
                </c:pt>
                <c:pt idx="1540">
                  <c:v>32.648804808036047</c:v>
                </c:pt>
                <c:pt idx="1541">
                  <c:v>32.809465728741039</c:v>
                </c:pt>
                <c:pt idx="1542">
                  <c:v>33.259021516034828</c:v>
                </c:pt>
                <c:pt idx="1543">
                  <c:v>32.749402127651791</c:v>
                </c:pt>
                <c:pt idx="1544">
                  <c:v>33.009554902921799</c:v>
                </c:pt>
                <c:pt idx="1545">
                  <c:v>33.177585590631608</c:v>
                </c:pt>
                <c:pt idx="1546">
                  <c:v>33.839022179313858</c:v>
                </c:pt>
                <c:pt idx="1547">
                  <c:v>35.367511856112728</c:v>
                </c:pt>
                <c:pt idx="1548">
                  <c:v>35.505694987453033</c:v>
                </c:pt>
                <c:pt idx="1549">
                  <c:v>35.38298836682285</c:v>
                </c:pt>
                <c:pt idx="1550">
                  <c:v>35.107727569192967</c:v>
                </c:pt>
                <c:pt idx="1551">
                  <c:v>34.765033403469019</c:v>
                </c:pt>
                <c:pt idx="1552">
                  <c:v>34.352694939549558</c:v>
                </c:pt>
                <c:pt idx="1553">
                  <c:v>34.340903312341858</c:v>
                </c:pt>
                <c:pt idx="1554">
                  <c:v>33.410470227983822</c:v>
                </c:pt>
                <c:pt idx="1555">
                  <c:v>33.550864289425569</c:v>
                </c:pt>
                <c:pt idx="1556">
                  <c:v>32.418868077485804</c:v>
                </c:pt>
                <c:pt idx="1557">
                  <c:v>30.983605953297861</c:v>
                </c:pt>
                <c:pt idx="1558">
                  <c:v>30.367493431695227</c:v>
                </c:pt>
                <c:pt idx="1559">
                  <c:v>29.804811720877513</c:v>
                </c:pt>
                <c:pt idx="1560">
                  <c:v>28.99634828044918</c:v>
                </c:pt>
                <c:pt idx="1561">
                  <c:v>28.97239653768353</c:v>
                </c:pt>
                <c:pt idx="1562">
                  <c:v>29.351571050081319</c:v>
                </c:pt>
                <c:pt idx="1563">
                  <c:v>28.422611919124243</c:v>
                </c:pt>
                <c:pt idx="1564">
                  <c:v>28.257529138216359</c:v>
                </c:pt>
                <c:pt idx="1565">
                  <c:v>28.549003423256835</c:v>
                </c:pt>
                <c:pt idx="1566">
                  <c:v>27.66278894092769</c:v>
                </c:pt>
                <c:pt idx="1567">
                  <c:v>28.13703344768761</c:v>
                </c:pt>
                <c:pt idx="1568">
                  <c:v>28.726983296423143</c:v>
                </c:pt>
                <c:pt idx="1569">
                  <c:v>28.561163538814782</c:v>
                </c:pt>
                <c:pt idx="1570">
                  <c:v>29.116106994277434</c:v>
                </c:pt>
                <c:pt idx="1571">
                  <c:v>29.23254931295353</c:v>
                </c:pt>
                <c:pt idx="1572">
                  <c:v>29.297403262595918</c:v>
                </c:pt>
                <c:pt idx="1573">
                  <c:v>29.808128116029675</c:v>
                </c:pt>
                <c:pt idx="1574">
                  <c:v>30.043223683483312</c:v>
                </c:pt>
                <c:pt idx="1575">
                  <c:v>28.7509350391888</c:v>
                </c:pt>
                <c:pt idx="1576">
                  <c:v>29.24839431201389</c:v>
                </c:pt>
                <c:pt idx="1577">
                  <c:v>31.474800924168846</c:v>
                </c:pt>
                <c:pt idx="1578">
                  <c:v>31.279133610190978</c:v>
                </c:pt>
                <c:pt idx="1579">
                  <c:v>30.689552249805686</c:v>
                </c:pt>
                <c:pt idx="1580">
                  <c:v>29.641571381720826</c:v>
                </c:pt>
                <c:pt idx="1581">
                  <c:v>29.407949767668157</c:v>
                </c:pt>
                <c:pt idx="1582">
                  <c:v>28.721824459519773</c:v>
                </c:pt>
                <c:pt idx="1583">
                  <c:v>29.886247646280722</c:v>
                </c:pt>
                <c:pt idx="1584">
                  <c:v>30.541788421359119</c:v>
                </c:pt>
                <c:pt idx="1585">
                  <c:v>31.1538475711091</c:v>
                </c:pt>
                <c:pt idx="1586">
                  <c:v>32.576212603038613</c:v>
                </c:pt>
                <c:pt idx="1587">
                  <c:v>32.503988886391419</c:v>
                </c:pt>
                <c:pt idx="1588">
                  <c:v>32.134395071099888</c:v>
                </c:pt>
                <c:pt idx="1589">
                  <c:v>33.585133705997947</c:v>
                </c:pt>
                <c:pt idx="1590">
                  <c:v>32.848525493866575</c:v>
                </c:pt>
                <c:pt idx="1591">
                  <c:v>32.059223447650758</c:v>
                </c:pt>
                <c:pt idx="1592">
                  <c:v>32.154661930363126</c:v>
                </c:pt>
                <c:pt idx="1593">
                  <c:v>32.561841557379218</c:v>
                </c:pt>
                <c:pt idx="1594">
                  <c:v>33.047140714646368</c:v>
                </c:pt>
                <c:pt idx="1595">
                  <c:v>33.747268580103899</c:v>
                </c:pt>
                <c:pt idx="1596">
                  <c:v>35.68220090721838</c:v>
                </c:pt>
                <c:pt idx="1597">
                  <c:v>36.632163874139181</c:v>
                </c:pt>
                <c:pt idx="1598">
                  <c:v>38.072216346880261</c:v>
                </c:pt>
                <c:pt idx="1599">
                  <c:v>39.176944420902203</c:v>
                </c:pt>
                <c:pt idx="1600">
                  <c:v>37.147310587775834</c:v>
                </c:pt>
                <c:pt idx="1601">
                  <c:v>36.991440015623972</c:v>
                </c:pt>
                <c:pt idx="1602">
                  <c:v>37.002126177780951</c:v>
                </c:pt>
                <c:pt idx="1603">
                  <c:v>37.840068686228548</c:v>
                </c:pt>
                <c:pt idx="1604">
                  <c:v>37.978251817568847</c:v>
                </c:pt>
                <c:pt idx="1605">
                  <c:v>36.768504563728271</c:v>
                </c:pt>
                <c:pt idx="1606">
                  <c:v>37.214743955869885</c:v>
                </c:pt>
                <c:pt idx="1607">
                  <c:v>39.283437554121782</c:v>
                </c:pt>
                <c:pt idx="1608">
                  <c:v>39.45478463698376</c:v>
                </c:pt>
                <c:pt idx="1609">
                  <c:v>39.127935470320161</c:v>
                </c:pt>
                <c:pt idx="1610">
                  <c:v>39.103246750854034</c:v>
                </c:pt>
                <c:pt idx="1611">
                  <c:v>37.739102878262564</c:v>
                </c:pt>
                <c:pt idx="1612">
                  <c:v>37.422939873755951</c:v>
                </c:pt>
                <c:pt idx="1613">
                  <c:v>37.496269055453872</c:v>
                </c:pt>
                <c:pt idx="1614">
                  <c:v>37.754210900622439</c:v>
                </c:pt>
                <c:pt idx="1615">
                  <c:v>37.512114054514228</c:v>
                </c:pt>
                <c:pt idx="1616">
                  <c:v>38.722229796705037</c:v>
                </c:pt>
                <c:pt idx="1617">
                  <c:v>38.389116328087347</c:v>
                </c:pt>
                <c:pt idx="1618">
                  <c:v>37.826434617269634</c:v>
                </c:pt>
                <c:pt idx="1619">
                  <c:v>37.608289513927076</c:v>
                </c:pt>
                <c:pt idx="1620">
                  <c:v>36.887157812505812</c:v>
                </c:pt>
                <c:pt idx="1621">
                  <c:v>37.281071858913236</c:v>
                </c:pt>
                <c:pt idx="1622">
                  <c:v>36.690385033477227</c:v>
                </c:pt>
                <c:pt idx="1623">
                  <c:v>37.771898341433996</c:v>
                </c:pt>
                <c:pt idx="1624">
                  <c:v>38.968748503016144</c:v>
                </c:pt>
                <c:pt idx="1625">
                  <c:v>40.157123432542747</c:v>
                </c:pt>
                <c:pt idx="1626">
                  <c:v>42.058891808135556</c:v>
                </c:pt>
                <c:pt idx="1627">
                  <c:v>42.244978425007162</c:v>
                </c:pt>
                <c:pt idx="1628">
                  <c:v>42.1252197111789</c:v>
                </c:pt>
                <c:pt idx="1629">
                  <c:v>42.407481787463354</c:v>
                </c:pt>
                <c:pt idx="1630">
                  <c:v>44.261346677524863</c:v>
                </c:pt>
                <c:pt idx="1631">
                  <c:v>44.913202569100839</c:v>
                </c:pt>
                <c:pt idx="1632">
                  <c:v>44.321410278614103</c:v>
                </c:pt>
                <c:pt idx="1633">
                  <c:v>44.32804306891844</c:v>
                </c:pt>
                <c:pt idx="1634">
                  <c:v>43.155881626802433</c:v>
                </c:pt>
                <c:pt idx="1635">
                  <c:v>43.189414066674345</c:v>
                </c:pt>
                <c:pt idx="1636">
                  <c:v>43.888804955431397</c:v>
                </c:pt>
                <c:pt idx="1637">
                  <c:v>44.365997368993241</c:v>
                </c:pt>
                <c:pt idx="1638">
                  <c:v>44.834346062149308</c:v>
                </c:pt>
                <c:pt idx="1639">
                  <c:v>44.510813290637877</c:v>
                </c:pt>
                <c:pt idx="1640">
                  <c:v>42.404165392311178</c:v>
                </c:pt>
                <c:pt idx="1641">
                  <c:v>41.217264416185536</c:v>
                </c:pt>
                <c:pt idx="1642">
                  <c:v>40.827772229981008</c:v>
                </c:pt>
                <c:pt idx="1643">
                  <c:v>40.840669322239428</c:v>
                </c:pt>
                <c:pt idx="1644">
                  <c:v>38.36000574841831</c:v>
                </c:pt>
                <c:pt idx="1645">
                  <c:v>39.072662217784028</c:v>
                </c:pt>
                <c:pt idx="1646">
                  <c:v>39.708304621949424</c:v>
                </c:pt>
                <c:pt idx="1647">
                  <c:v>39.09771942560041</c:v>
                </c:pt>
                <c:pt idx="1648">
                  <c:v>38.358900283367589</c:v>
                </c:pt>
                <c:pt idx="1649">
                  <c:v>39.109142564457869</c:v>
                </c:pt>
                <c:pt idx="1650">
                  <c:v>39.574174862461774</c:v>
                </c:pt>
                <c:pt idx="1651">
                  <c:v>38.879574322257845</c:v>
                </c:pt>
                <c:pt idx="1652">
                  <c:v>38.292572380324245</c:v>
                </c:pt>
                <c:pt idx="1653">
                  <c:v>38.353372958113972</c:v>
                </c:pt>
                <c:pt idx="1654">
                  <c:v>38.42965004661383</c:v>
                </c:pt>
                <c:pt idx="1655">
                  <c:v>38.397960048493111</c:v>
                </c:pt>
                <c:pt idx="1656">
                  <c:v>39.290438832776346</c:v>
                </c:pt>
                <c:pt idx="1657">
                  <c:v>39.445572428227727</c:v>
                </c:pt>
                <c:pt idx="1658">
                  <c:v>39.202001628718548</c:v>
                </c:pt>
                <c:pt idx="1659">
                  <c:v>39.06934582263186</c:v>
                </c:pt>
                <c:pt idx="1660">
                  <c:v>38.982751060325278</c:v>
                </c:pt>
                <c:pt idx="1661">
                  <c:v>38.427439116512375</c:v>
                </c:pt>
                <c:pt idx="1662">
                  <c:v>38.438125278669368</c:v>
                </c:pt>
                <c:pt idx="1663">
                  <c:v>39.481315798201088</c:v>
                </c:pt>
                <c:pt idx="1664">
                  <c:v>40.859462228101705</c:v>
                </c:pt>
                <c:pt idx="1665">
                  <c:v>40.923210712693361</c:v>
                </c:pt>
                <c:pt idx="1666">
                  <c:v>41.736096013324591</c:v>
                </c:pt>
                <c:pt idx="1667">
                  <c:v>40.561355152756896</c:v>
                </c:pt>
                <c:pt idx="1668">
                  <c:v>39.433412312669788</c:v>
                </c:pt>
                <c:pt idx="1669">
                  <c:v>38.781556421093796</c:v>
                </c:pt>
                <c:pt idx="1670">
                  <c:v>37.747209621967855</c:v>
                </c:pt>
                <c:pt idx="1671">
                  <c:v>38.722966773405503</c:v>
                </c:pt>
                <c:pt idx="1672">
                  <c:v>38.221085640377524</c:v>
                </c:pt>
                <c:pt idx="1673">
                  <c:v>39.060502102226081</c:v>
                </c:pt>
                <c:pt idx="1674">
                  <c:v>40.432015741822369</c:v>
                </c:pt>
                <c:pt idx="1675">
                  <c:v>40.157491920892966</c:v>
                </c:pt>
                <c:pt idx="1676">
                  <c:v>40.203552964673065</c:v>
                </c:pt>
                <c:pt idx="1677">
                  <c:v>41.309386503745728</c:v>
                </c:pt>
                <c:pt idx="1678">
                  <c:v>38.282254706517499</c:v>
                </c:pt>
                <c:pt idx="1679">
                  <c:v>37.089089428437759</c:v>
                </c:pt>
                <c:pt idx="1680">
                  <c:v>38.037578441957599</c:v>
                </c:pt>
                <c:pt idx="1681">
                  <c:v>39.340184760058854</c:v>
                </c:pt>
                <c:pt idx="1682">
                  <c:v>39.977301117625217</c:v>
                </c:pt>
                <c:pt idx="1683">
                  <c:v>40.531139108037145</c:v>
                </c:pt>
                <c:pt idx="1684">
                  <c:v>41.158306280147002</c:v>
                </c:pt>
                <c:pt idx="1685">
                  <c:v>40.011202045847369</c:v>
                </c:pt>
                <c:pt idx="1686">
                  <c:v>39.653768346113786</c:v>
                </c:pt>
                <c:pt idx="1687">
                  <c:v>39.757682060881699</c:v>
                </c:pt>
                <c:pt idx="1688">
                  <c:v>40.329944468805671</c:v>
                </c:pt>
                <c:pt idx="1689">
                  <c:v>41.764101127942901</c:v>
                </c:pt>
                <c:pt idx="1690">
                  <c:v>43.296644176594413</c:v>
                </c:pt>
                <c:pt idx="1691">
                  <c:v>43.810685425180338</c:v>
                </c:pt>
                <c:pt idx="1692">
                  <c:v>44.310355628106869</c:v>
                </c:pt>
                <c:pt idx="1693">
                  <c:v>44.221918424049072</c:v>
                </c:pt>
                <c:pt idx="1694">
                  <c:v>44.31219806985807</c:v>
                </c:pt>
                <c:pt idx="1695">
                  <c:v>43.188308601623604</c:v>
                </c:pt>
                <c:pt idx="1696">
                  <c:v>42.610518868446015</c:v>
                </c:pt>
                <c:pt idx="1697">
                  <c:v>43.051967912034506</c:v>
                </c:pt>
                <c:pt idx="1698">
                  <c:v>42.801764322221004</c:v>
                </c:pt>
                <c:pt idx="1699">
                  <c:v>42.647736191820343</c:v>
                </c:pt>
                <c:pt idx="1700">
                  <c:v>43.317648012558131</c:v>
                </c:pt>
                <c:pt idx="1701">
                  <c:v>43.804789611576474</c:v>
                </c:pt>
                <c:pt idx="1702">
                  <c:v>44.237026446408947</c:v>
                </c:pt>
                <c:pt idx="1703">
                  <c:v>44.421270621529345</c:v>
                </c:pt>
                <c:pt idx="1704">
                  <c:v>44.155959009355961</c:v>
                </c:pt>
                <c:pt idx="1705">
                  <c:v>43.9079663496439</c:v>
                </c:pt>
                <c:pt idx="1706">
                  <c:v>43.852693097107782</c:v>
                </c:pt>
                <c:pt idx="1707">
                  <c:v>44.241079818261596</c:v>
                </c:pt>
                <c:pt idx="1708">
                  <c:v>44.771703042608365</c:v>
                </c:pt>
                <c:pt idx="1709">
                  <c:v>45.345439403933298</c:v>
                </c:pt>
                <c:pt idx="1710">
                  <c:v>45.572059739331394</c:v>
                </c:pt>
                <c:pt idx="1711">
                  <c:v>45.273584175636344</c:v>
                </c:pt>
                <c:pt idx="1712">
                  <c:v>45.317434289314996</c:v>
                </c:pt>
                <c:pt idx="1713">
                  <c:v>44.732643277482836</c:v>
                </c:pt>
                <c:pt idx="1714">
                  <c:v>45.109606859779184</c:v>
                </c:pt>
                <c:pt idx="1715">
                  <c:v>45.381182773906652</c:v>
                </c:pt>
                <c:pt idx="1716">
                  <c:v>45.190305808481909</c:v>
                </c:pt>
                <c:pt idx="1717">
                  <c:v>45.725350893031575</c:v>
                </c:pt>
                <c:pt idx="1718">
                  <c:v>45.46040776920843</c:v>
                </c:pt>
                <c:pt idx="1719">
                  <c:v>44.978425007093449</c:v>
                </c:pt>
                <c:pt idx="1720">
                  <c:v>45.397396261317255</c:v>
                </c:pt>
                <c:pt idx="1721">
                  <c:v>44.538818405256173</c:v>
                </c:pt>
                <c:pt idx="1722">
                  <c:v>44.339466207775892</c:v>
                </c:pt>
                <c:pt idx="1723">
                  <c:v>44.639784213222157</c:v>
                </c:pt>
                <c:pt idx="1724">
                  <c:v>44.721588626975617</c:v>
                </c:pt>
                <c:pt idx="1725">
                  <c:v>43.992350181849048</c:v>
                </c:pt>
                <c:pt idx="1726">
                  <c:v>43.322069872761027</c:v>
                </c:pt>
                <c:pt idx="1727">
                  <c:v>43.613912646151739</c:v>
                </c:pt>
                <c:pt idx="1728">
                  <c:v>44.052782271288542</c:v>
                </c:pt>
                <c:pt idx="1729">
                  <c:v>44.508602360536422</c:v>
                </c:pt>
                <c:pt idx="1730">
                  <c:v>45.102605581124614</c:v>
                </c:pt>
                <c:pt idx="1731">
                  <c:v>45.084918140313057</c:v>
                </c:pt>
                <c:pt idx="1732">
                  <c:v>44.876353734076758</c:v>
                </c:pt>
                <c:pt idx="1733">
                  <c:v>43.823214029088533</c:v>
                </c:pt>
                <c:pt idx="1734">
                  <c:v>43.38029103209908</c:v>
                </c:pt>
                <c:pt idx="1735">
                  <c:v>42.249400285210037</c:v>
                </c:pt>
                <c:pt idx="1736">
                  <c:v>42.151013895695748</c:v>
                </c:pt>
                <c:pt idx="1737">
                  <c:v>42.286617608584358</c:v>
                </c:pt>
                <c:pt idx="1738">
                  <c:v>42.013567741055923</c:v>
                </c:pt>
                <c:pt idx="1739">
                  <c:v>42.673530376337204</c:v>
                </c:pt>
                <c:pt idx="1740">
                  <c:v>42.582513753827726</c:v>
                </c:pt>
                <c:pt idx="1741">
                  <c:v>43.699033455057382</c:v>
                </c:pt>
                <c:pt idx="1742">
                  <c:v>44.74517188139103</c:v>
                </c:pt>
                <c:pt idx="1743">
                  <c:v>44.755858043548017</c:v>
                </c:pt>
                <c:pt idx="1744">
                  <c:v>44.463646781807064</c:v>
                </c:pt>
                <c:pt idx="1745">
                  <c:v>44.508602360536436</c:v>
                </c:pt>
                <c:pt idx="1746">
                  <c:v>45.130979184093164</c:v>
                </c:pt>
                <c:pt idx="1747">
                  <c:v>45.871272279726938</c:v>
                </c:pt>
                <c:pt idx="1748">
                  <c:v>45.413609748727858</c:v>
                </c:pt>
                <c:pt idx="1749">
                  <c:v>45.482517070222883</c:v>
                </c:pt>
                <c:pt idx="1750">
                  <c:v>45.229365573607453</c:v>
                </c:pt>
                <c:pt idx="1751">
                  <c:v>45.41803160893074</c:v>
                </c:pt>
                <c:pt idx="1752">
                  <c:v>45.159352787061692</c:v>
                </c:pt>
                <c:pt idx="1753">
                  <c:v>45.222364294952875</c:v>
                </c:pt>
                <c:pt idx="1754">
                  <c:v>45.851373908813926</c:v>
                </c:pt>
                <c:pt idx="1755">
                  <c:v>45.01490535376729</c:v>
                </c:pt>
                <c:pt idx="1756">
                  <c:v>44.799708157226661</c:v>
                </c:pt>
                <c:pt idx="1757">
                  <c:v>43.596225205340183</c:v>
                </c:pt>
                <c:pt idx="1758">
                  <c:v>43.932286580759801</c:v>
                </c:pt>
                <c:pt idx="1759">
                  <c:v>44.039148202329635</c:v>
                </c:pt>
                <c:pt idx="1760">
                  <c:v>44.920572336105643</c:v>
                </c:pt>
                <c:pt idx="1761">
                  <c:v>45.279848477590434</c:v>
                </c:pt>
                <c:pt idx="1762">
                  <c:v>45.327751963121734</c:v>
                </c:pt>
                <c:pt idx="1763">
                  <c:v>45.623279620014863</c:v>
                </c:pt>
                <c:pt idx="1764">
                  <c:v>45.717981126026757</c:v>
                </c:pt>
                <c:pt idx="1765">
                  <c:v>46.36725759915106</c:v>
                </c:pt>
                <c:pt idx="1766">
                  <c:v>46.418845968184776</c:v>
                </c:pt>
                <c:pt idx="1767">
                  <c:v>46.184118889081375</c:v>
                </c:pt>
                <c:pt idx="1768">
                  <c:v>46.239760629967741</c:v>
                </c:pt>
                <c:pt idx="1769">
                  <c:v>46.660574325942747</c:v>
                </c:pt>
                <c:pt idx="1770">
                  <c:v>46.304983067960364</c:v>
                </c:pt>
                <c:pt idx="1771">
                  <c:v>45.887854255487767</c:v>
                </c:pt>
                <c:pt idx="1772">
                  <c:v>45.872377744777658</c:v>
                </c:pt>
                <c:pt idx="1773">
                  <c:v>45.802364958231898</c:v>
                </c:pt>
                <c:pt idx="1774">
                  <c:v>46.99442477126091</c:v>
                </c:pt>
                <c:pt idx="1775">
                  <c:v>47.950283551785567</c:v>
                </c:pt>
                <c:pt idx="1776">
                  <c:v>49.166295107580233</c:v>
                </c:pt>
                <c:pt idx="1777">
                  <c:v>50.887135703204805</c:v>
                </c:pt>
                <c:pt idx="1778">
                  <c:v>50.694784784379102</c:v>
                </c:pt>
                <c:pt idx="1779">
                  <c:v>51.22798742717756</c:v>
                </c:pt>
                <c:pt idx="1780">
                  <c:v>50.584606767657107</c:v>
                </c:pt>
                <c:pt idx="1781">
                  <c:v>50.209117138761719</c:v>
                </c:pt>
                <c:pt idx="1782">
                  <c:v>50.500591423802199</c:v>
                </c:pt>
                <c:pt idx="1783">
                  <c:v>49.692496471724105</c:v>
                </c:pt>
                <c:pt idx="1784">
                  <c:v>50.593818976413125</c:v>
                </c:pt>
                <c:pt idx="1785">
                  <c:v>52.568179557003376</c:v>
                </c:pt>
                <c:pt idx="1786">
                  <c:v>53.074851038584484</c:v>
                </c:pt>
                <c:pt idx="1787">
                  <c:v>53.723390535008313</c:v>
                </c:pt>
                <c:pt idx="1788">
                  <c:v>53.622056238692096</c:v>
                </c:pt>
                <c:pt idx="1789">
                  <c:v>53.845360178938016</c:v>
                </c:pt>
                <c:pt idx="1790">
                  <c:v>52.653300365909011</c:v>
                </c:pt>
                <c:pt idx="1791">
                  <c:v>52.249805622395321</c:v>
                </c:pt>
                <c:pt idx="1792">
                  <c:v>52.748370360271132</c:v>
                </c:pt>
                <c:pt idx="1793">
                  <c:v>53.180607195103605</c:v>
                </c:pt>
                <c:pt idx="1794">
                  <c:v>54.331396312905653</c:v>
                </c:pt>
                <c:pt idx="1795">
                  <c:v>54.6704055951272</c:v>
                </c:pt>
                <c:pt idx="1796">
                  <c:v>55.91405377718992</c:v>
                </c:pt>
                <c:pt idx="1797">
                  <c:v>56.397510492705855</c:v>
                </c:pt>
                <c:pt idx="1798">
                  <c:v>55.745286112779624</c:v>
                </c:pt>
                <c:pt idx="1799">
                  <c:v>55.911842847088472</c:v>
                </c:pt>
                <c:pt idx="1800">
                  <c:v>54.861282560551928</c:v>
                </c:pt>
                <c:pt idx="1801">
                  <c:v>54.549909904598444</c:v>
                </c:pt>
                <c:pt idx="1802">
                  <c:v>53.187239985407942</c:v>
                </c:pt>
                <c:pt idx="1803">
                  <c:v>52.645193622203713</c:v>
                </c:pt>
                <c:pt idx="1804">
                  <c:v>51.616374148331374</c:v>
                </c:pt>
                <c:pt idx="1805">
                  <c:v>52.213693764071728</c:v>
                </c:pt>
                <c:pt idx="1806">
                  <c:v>52.236540041786647</c:v>
                </c:pt>
                <c:pt idx="1807">
                  <c:v>51.694493678582425</c:v>
                </c:pt>
                <c:pt idx="1808">
                  <c:v>51.282892191363437</c:v>
                </c:pt>
                <c:pt idx="1809">
                  <c:v>51.106754759948331</c:v>
                </c:pt>
                <c:pt idx="1810">
                  <c:v>51.102332899745434</c:v>
                </c:pt>
                <c:pt idx="1811">
                  <c:v>51.737238327210349</c:v>
                </c:pt>
                <c:pt idx="1812">
                  <c:v>51.459029622778544</c:v>
                </c:pt>
                <c:pt idx="1813">
                  <c:v>51.182663360097941</c:v>
                </c:pt>
                <c:pt idx="1814">
                  <c:v>51.114124526953155</c:v>
                </c:pt>
                <c:pt idx="1815">
                  <c:v>51.628534263889314</c:v>
                </c:pt>
                <c:pt idx="1816">
                  <c:v>52.473846539341729</c:v>
                </c:pt>
                <c:pt idx="1817">
                  <c:v>52.999679415135361</c:v>
                </c:pt>
                <c:pt idx="1818">
                  <c:v>52.363300034269486</c:v>
                </c:pt>
                <c:pt idx="1819">
                  <c:v>52.159157488236083</c:v>
                </c:pt>
                <c:pt idx="1820">
                  <c:v>54.171103880550895</c:v>
                </c:pt>
                <c:pt idx="1821">
                  <c:v>55.147229520338797</c:v>
                </c:pt>
                <c:pt idx="1822">
                  <c:v>55.529720427888762</c:v>
                </c:pt>
                <c:pt idx="1823">
                  <c:v>55.488449732661785</c:v>
                </c:pt>
                <c:pt idx="1824">
                  <c:v>55.409593225710253</c:v>
                </c:pt>
                <c:pt idx="1825">
                  <c:v>55.267725210867539</c:v>
                </c:pt>
                <c:pt idx="1826">
                  <c:v>56.324181311007933</c:v>
                </c:pt>
                <c:pt idx="1827">
                  <c:v>55.763710530291661</c:v>
                </c:pt>
                <c:pt idx="1828">
                  <c:v>55.943901333559424</c:v>
                </c:pt>
                <c:pt idx="1829">
                  <c:v>56.544537344451939</c:v>
                </c:pt>
                <c:pt idx="1830">
                  <c:v>58.257639684721447</c:v>
                </c:pt>
                <c:pt idx="1831">
                  <c:v>58.086292601859469</c:v>
                </c:pt>
                <c:pt idx="1832">
                  <c:v>57.91789342579942</c:v>
                </c:pt>
                <c:pt idx="1833">
                  <c:v>58.150041086451125</c:v>
                </c:pt>
                <c:pt idx="1834">
                  <c:v>57.284830440085706</c:v>
                </c:pt>
                <c:pt idx="1835">
                  <c:v>57.337155785819903</c:v>
                </c:pt>
                <c:pt idx="1836">
                  <c:v>58.235161895356754</c:v>
                </c:pt>
                <c:pt idx="1837">
                  <c:v>58.447779673445709</c:v>
                </c:pt>
                <c:pt idx="1838">
                  <c:v>57.13854056504011</c:v>
                </c:pt>
                <c:pt idx="1839">
                  <c:v>56.951348483117783</c:v>
                </c:pt>
                <c:pt idx="1840">
                  <c:v>57.106113590218918</c:v>
                </c:pt>
                <c:pt idx="1841">
                  <c:v>57.189391957373346</c:v>
                </c:pt>
                <c:pt idx="1842">
                  <c:v>57.245770674960191</c:v>
                </c:pt>
                <c:pt idx="1843">
                  <c:v>58.899914879191179</c:v>
                </c:pt>
                <c:pt idx="1844">
                  <c:v>60.392292697666456</c:v>
                </c:pt>
                <c:pt idx="1845">
                  <c:v>60.016066092070588</c:v>
                </c:pt>
                <c:pt idx="1846">
                  <c:v>59.913257842353403</c:v>
                </c:pt>
                <c:pt idx="1847">
                  <c:v>59.643155881626889</c:v>
                </c:pt>
                <c:pt idx="1848">
                  <c:v>58.987246618198249</c:v>
                </c:pt>
                <c:pt idx="1849">
                  <c:v>59.279089391588968</c:v>
                </c:pt>
                <c:pt idx="1850">
                  <c:v>59.872355635476666</c:v>
                </c:pt>
                <c:pt idx="1851">
                  <c:v>59.305252064456063</c:v>
                </c:pt>
                <c:pt idx="1852">
                  <c:v>58.087766555260437</c:v>
                </c:pt>
                <c:pt idx="1853">
                  <c:v>56.846329303299157</c:v>
                </c:pt>
                <c:pt idx="1854">
                  <c:v>57.053419756134481</c:v>
                </c:pt>
                <c:pt idx="1855">
                  <c:v>56.68272047579223</c:v>
                </c:pt>
                <c:pt idx="1856">
                  <c:v>57.80697843237693</c:v>
                </c:pt>
                <c:pt idx="1857">
                  <c:v>56.787371167260616</c:v>
                </c:pt>
                <c:pt idx="1858">
                  <c:v>56.689353266096568</c:v>
                </c:pt>
                <c:pt idx="1859">
                  <c:v>56.245693292406635</c:v>
                </c:pt>
                <c:pt idx="1860">
                  <c:v>55.544459961898369</c:v>
                </c:pt>
                <c:pt idx="1861">
                  <c:v>54.812273609969886</c:v>
                </c:pt>
                <c:pt idx="1862">
                  <c:v>53.727075418510708</c:v>
                </c:pt>
                <c:pt idx="1863">
                  <c:v>53.690595071836867</c:v>
                </c:pt>
                <c:pt idx="1864">
                  <c:v>54.7437347768251</c:v>
                </c:pt>
                <c:pt idx="1865">
                  <c:v>54.474001304448819</c:v>
                </c:pt>
                <c:pt idx="1866">
                  <c:v>55.58130879692245</c:v>
                </c:pt>
                <c:pt idx="1867">
                  <c:v>57.015833944409913</c:v>
                </c:pt>
                <c:pt idx="1868">
                  <c:v>56.979353597736072</c:v>
                </c:pt>
                <c:pt idx="1869">
                  <c:v>57.055262197885682</c:v>
                </c:pt>
                <c:pt idx="1870">
                  <c:v>55.597153795982813</c:v>
                </c:pt>
                <c:pt idx="1871">
                  <c:v>55.450495432586969</c:v>
                </c:pt>
                <c:pt idx="1872">
                  <c:v>55.262566373964155</c:v>
                </c:pt>
                <c:pt idx="1873">
                  <c:v>54.981409762730415</c:v>
                </c:pt>
                <c:pt idx="1874">
                  <c:v>53.908740175179425</c:v>
                </c:pt>
                <c:pt idx="1875">
                  <c:v>54.577546530866478</c:v>
                </c:pt>
                <c:pt idx="1876">
                  <c:v>54.802692912863613</c:v>
                </c:pt>
                <c:pt idx="1877">
                  <c:v>55.327420323606525</c:v>
                </c:pt>
                <c:pt idx="1878">
                  <c:v>54.7330486146681</c:v>
                </c:pt>
                <c:pt idx="1879">
                  <c:v>54.549541416248175</c:v>
                </c:pt>
                <c:pt idx="1880">
                  <c:v>54.90439569753007</c:v>
                </c:pt>
                <c:pt idx="1881">
                  <c:v>55.08127010564565</c:v>
                </c:pt>
                <c:pt idx="1882">
                  <c:v>54.812273609969864</c:v>
                </c:pt>
                <c:pt idx="1883">
                  <c:v>54.616237807641753</c:v>
                </c:pt>
                <c:pt idx="1884">
                  <c:v>54.815958493472266</c:v>
                </c:pt>
                <c:pt idx="1885">
                  <c:v>54.869389304257183</c:v>
                </c:pt>
                <c:pt idx="1886">
                  <c:v>53.426388924714182</c:v>
                </c:pt>
                <c:pt idx="1887">
                  <c:v>52.797747799203357</c:v>
                </c:pt>
                <c:pt idx="1888">
                  <c:v>52.891712328514764</c:v>
                </c:pt>
                <c:pt idx="1889">
                  <c:v>53.051267784169035</c:v>
                </c:pt>
                <c:pt idx="1890">
                  <c:v>51.882791225555437</c:v>
                </c:pt>
                <c:pt idx="1891">
                  <c:v>51.98854738207455</c:v>
                </c:pt>
                <c:pt idx="1892">
                  <c:v>52.626400716341394</c:v>
                </c:pt>
                <c:pt idx="1893">
                  <c:v>52.601343508525019</c:v>
                </c:pt>
                <c:pt idx="1894">
                  <c:v>53.319895791494595</c:v>
                </c:pt>
                <c:pt idx="1895">
                  <c:v>53.798562158457408</c:v>
                </c:pt>
                <c:pt idx="1896">
                  <c:v>53.752132626327068</c:v>
                </c:pt>
                <c:pt idx="1897">
                  <c:v>52.636349901797907</c:v>
                </c:pt>
                <c:pt idx="1898">
                  <c:v>52.767900242833875</c:v>
                </c:pt>
                <c:pt idx="1899">
                  <c:v>52.796273845802418</c:v>
                </c:pt>
                <c:pt idx="1900">
                  <c:v>52.749107336971598</c:v>
                </c:pt>
                <c:pt idx="1901">
                  <c:v>51.599792172570517</c:v>
                </c:pt>
                <c:pt idx="1902">
                  <c:v>50.63361571823912</c:v>
                </c:pt>
                <c:pt idx="1903">
                  <c:v>51.24751730974031</c:v>
                </c:pt>
                <c:pt idx="1904">
                  <c:v>50.764429082574615</c:v>
                </c:pt>
                <c:pt idx="1905">
                  <c:v>50.70768187663753</c:v>
                </c:pt>
                <c:pt idx="1906">
                  <c:v>51.092752202639176</c:v>
                </c:pt>
                <c:pt idx="1907">
                  <c:v>51.008736858784275</c:v>
                </c:pt>
                <c:pt idx="1908">
                  <c:v>50.631404788137687</c:v>
                </c:pt>
                <c:pt idx="1909">
                  <c:v>51.132180456114945</c:v>
                </c:pt>
                <c:pt idx="1910">
                  <c:v>51.60274007937246</c:v>
                </c:pt>
                <c:pt idx="1911">
                  <c:v>51.113387550252661</c:v>
                </c:pt>
                <c:pt idx="1912">
                  <c:v>50.657935949355029</c:v>
                </c:pt>
                <c:pt idx="1913">
                  <c:v>51.823464601166705</c:v>
                </c:pt>
                <c:pt idx="1914">
                  <c:v>52.290707829272044</c:v>
                </c:pt>
                <c:pt idx="1915">
                  <c:v>52.304710386581192</c:v>
                </c:pt>
                <c:pt idx="1916">
                  <c:v>52.138153652272351</c:v>
                </c:pt>
                <c:pt idx="1917">
                  <c:v>52.062982028823228</c:v>
                </c:pt>
                <c:pt idx="1918">
                  <c:v>51.835624716724645</c:v>
                </c:pt>
                <c:pt idx="1919">
                  <c:v>51.613426241529439</c:v>
                </c:pt>
                <c:pt idx="1920">
                  <c:v>51.672015889217725</c:v>
                </c:pt>
                <c:pt idx="1921">
                  <c:v>50.922142096477685</c:v>
                </c:pt>
                <c:pt idx="1922">
                  <c:v>50.916983259574309</c:v>
                </c:pt>
                <c:pt idx="1923">
                  <c:v>51.134022897866153</c:v>
                </c:pt>
                <c:pt idx="1924">
                  <c:v>50.870553727443976</c:v>
                </c:pt>
                <c:pt idx="1925">
                  <c:v>50.93614465378684</c:v>
                </c:pt>
                <c:pt idx="1926">
                  <c:v>50.93651314213708</c:v>
                </c:pt>
                <c:pt idx="1927">
                  <c:v>51.59684426576861</c:v>
                </c:pt>
                <c:pt idx="1928">
                  <c:v>51.945802733446648</c:v>
                </c:pt>
                <c:pt idx="1929">
                  <c:v>51.737606815560589</c:v>
                </c:pt>
                <c:pt idx="1930">
                  <c:v>51.763032511727204</c:v>
                </c:pt>
                <c:pt idx="1931">
                  <c:v>51.20550963781286</c:v>
                </c:pt>
                <c:pt idx="1932">
                  <c:v>49.331746376838353</c:v>
                </c:pt>
                <c:pt idx="1933">
                  <c:v>49.239624289278154</c:v>
                </c:pt>
                <c:pt idx="1934">
                  <c:v>49.665965310506763</c:v>
                </c:pt>
                <c:pt idx="1935">
                  <c:v>48.753956643660764</c:v>
                </c:pt>
                <c:pt idx="1936">
                  <c:v>48.902825937158049</c:v>
                </c:pt>
                <c:pt idx="1937">
                  <c:v>49.300793355418129</c:v>
                </c:pt>
                <c:pt idx="1938">
                  <c:v>49.781670652482383</c:v>
                </c:pt>
                <c:pt idx="1939">
                  <c:v>49.814466115653815</c:v>
                </c:pt>
                <c:pt idx="1940">
                  <c:v>50.317452713732521</c:v>
                </c:pt>
                <c:pt idx="1941">
                  <c:v>51.53420124622766</c:v>
                </c:pt>
                <c:pt idx="1942">
                  <c:v>51.957225872304114</c:v>
                </c:pt>
                <c:pt idx="1943">
                  <c:v>52.009919706388551</c:v>
                </c:pt>
                <c:pt idx="1944">
                  <c:v>53.0560581327222</c:v>
                </c:pt>
                <c:pt idx="1945">
                  <c:v>53.091064525995073</c:v>
                </c:pt>
                <c:pt idx="1946">
                  <c:v>53.178027776651909</c:v>
                </c:pt>
                <c:pt idx="1947">
                  <c:v>53.163656730992514</c:v>
                </c:pt>
                <c:pt idx="1948">
                  <c:v>52.885079538210469</c:v>
                </c:pt>
                <c:pt idx="1949">
                  <c:v>53.633110889199308</c:v>
                </c:pt>
                <c:pt idx="1950">
                  <c:v>54.167050508698232</c:v>
                </c:pt>
                <c:pt idx="1951">
                  <c:v>54.717940592308238</c:v>
                </c:pt>
                <c:pt idx="1952">
                  <c:v>55.192553587418395</c:v>
                </c:pt>
                <c:pt idx="1953">
                  <c:v>55.775502157499361</c:v>
                </c:pt>
                <c:pt idx="1954">
                  <c:v>56.419619793720287</c:v>
                </c:pt>
                <c:pt idx="1955">
                  <c:v>56.356976774179358</c:v>
                </c:pt>
                <c:pt idx="1956">
                  <c:v>56.768578261398332</c:v>
                </c:pt>
                <c:pt idx="1957">
                  <c:v>56.47820944140858</c:v>
                </c:pt>
                <c:pt idx="1958">
                  <c:v>56.11561690477162</c:v>
                </c:pt>
                <c:pt idx="1959">
                  <c:v>56.11561690477162</c:v>
                </c:pt>
                <c:pt idx="1960">
                  <c:v>57.718172739968892</c:v>
                </c:pt>
                <c:pt idx="1961">
                  <c:v>57.810663315879339</c:v>
                </c:pt>
                <c:pt idx="1962">
                  <c:v>58.101032135869097</c:v>
                </c:pt>
                <c:pt idx="1963">
                  <c:v>57.792607386717542</c:v>
                </c:pt>
                <c:pt idx="1964">
                  <c:v>58.53216350565085</c:v>
                </c:pt>
                <c:pt idx="1965">
                  <c:v>58.403929559767043</c:v>
                </c:pt>
                <c:pt idx="1966">
                  <c:v>58.066394230946457</c:v>
                </c:pt>
                <c:pt idx="1967">
                  <c:v>58.232213988554818</c:v>
                </c:pt>
                <c:pt idx="1968">
                  <c:v>58.494946182276522</c:v>
                </c:pt>
                <c:pt idx="1969">
                  <c:v>59.467018450211761</c:v>
                </c:pt>
                <c:pt idx="1970">
                  <c:v>59.437170893842257</c:v>
                </c:pt>
                <c:pt idx="1971">
                  <c:v>59.25955950902619</c:v>
                </c:pt>
                <c:pt idx="1972">
                  <c:v>58.455149440450505</c:v>
                </c:pt>
                <c:pt idx="1973">
                  <c:v>57.320205321708819</c:v>
                </c:pt>
                <c:pt idx="1974">
                  <c:v>57.6839033233965</c:v>
                </c:pt>
                <c:pt idx="1975">
                  <c:v>57.05784161633737</c:v>
                </c:pt>
                <c:pt idx="1976">
                  <c:v>58.136407017492218</c:v>
                </c:pt>
                <c:pt idx="1977">
                  <c:v>57.791133433316581</c:v>
                </c:pt>
                <c:pt idx="1978">
                  <c:v>57.687219718548675</c:v>
                </c:pt>
                <c:pt idx="1979">
                  <c:v>58.396191304411985</c:v>
                </c:pt>
                <c:pt idx="1980">
                  <c:v>59.197653466185749</c:v>
                </c:pt>
                <c:pt idx="1981">
                  <c:v>59.439013335593479</c:v>
                </c:pt>
                <c:pt idx="1982">
                  <c:v>59.502024843484662</c:v>
                </c:pt>
                <c:pt idx="1983">
                  <c:v>60.062495624200928</c:v>
                </c:pt>
                <c:pt idx="1984">
                  <c:v>60.344020723784894</c:v>
                </c:pt>
                <c:pt idx="1985">
                  <c:v>60.488099668729056</c:v>
                </c:pt>
                <c:pt idx="1986">
                  <c:v>60.392661186016689</c:v>
                </c:pt>
                <c:pt idx="1987">
                  <c:v>61.097947888377583</c:v>
                </c:pt>
                <c:pt idx="1988">
                  <c:v>61.869194005431595</c:v>
                </c:pt>
                <c:pt idx="1989">
                  <c:v>61.627097159323384</c:v>
                </c:pt>
                <c:pt idx="1990">
                  <c:v>61.343361129637962</c:v>
                </c:pt>
                <c:pt idx="1991">
                  <c:v>61.400845312275521</c:v>
                </c:pt>
                <c:pt idx="1992">
                  <c:v>61.68568680701167</c:v>
                </c:pt>
                <c:pt idx="1993">
                  <c:v>60.636600473876086</c:v>
                </c:pt>
                <c:pt idx="1994">
                  <c:v>60.973030337645945</c:v>
                </c:pt>
                <c:pt idx="1995">
                  <c:v>61.2932467140052</c:v>
                </c:pt>
                <c:pt idx="1996">
                  <c:v>60.257794449828538</c:v>
                </c:pt>
                <c:pt idx="1997">
                  <c:v>59.537768213458001</c:v>
                </c:pt>
                <c:pt idx="1998">
                  <c:v>59.167805909816231</c:v>
                </c:pt>
                <c:pt idx="1999">
                  <c:v>59.45227891620214</c:v>
                </c:pt>
                <c:pt idx="2000">
                  <c:v>59.852088776213421</c:v>
                </c:pt>
                <c:pt idx="2001">
                  <c:v>60.116663411686325</c:v>
                </c:pt>
                <c:pt idx="2002">
                  <c:v>59.107742308726991</c:v>
                </c:pt>
                <c:pt idx="2003">
                  <c:v>58.707195472015236</c:v>
                </c:pt>
                <c:pt idx="2004">
                  <c:v>57.885097962627995</c:v>
                </c:pt>
                <c:pt idx="2005">
                  <c:v>57.798871688671639</c:v>
                </c:pt>
                <c:pt idx="2006">
                  <c:v>58.009278536659139</c:v>
                </c:pt>
                <c:pt idx="2007">
                  <c:v>58.188363874876174</c:v>
                </c:pt>
                <c:pt idx="2008">
                  <c:v>58.525162226996272</c:v>
                </c:pt>
                <c:pt idx="2009">
                  <c:v>58.969927665736932</c:v>
                </c:pt>
                <c:pt idx="2010">
                  <c:v>59.715379598274083</c:v>
                </c:pt>
                <c:pt idx="2011">
                  <c:v>60.013486673618907</c:v>
                </c:pt>
                <c:pt idx="2012">
                  <c:v>60.4125595569297</c:v>
                </c:pt>
                <c:pt idx="2013">
                  <c:v>60.186307709881845</c:v>
                </c:pt>
                <c:pt idx="2014">
                  <c:v>59.705061924467358</c:v>
                </c:pt>
                <c:pt idx="2015">
                  <c:v>59.946421793875089</c:v>
                </c:pt>
                <c:pt idx="2016">
                  <c:v>59.640576463175222</c:v>
                </c:pt>
                <c:pt idx="2017">
                  <c:v>59.870144705375246</c:v>
                </c:pt>
                <c:pt idx="2018">
                  <c:v>61.190438464288057</c:v>
                </c:pt>
                <c:pt idx="2019">
                  <c:v>61.969054348346887</c:v>
                </c:pt>
                <c:pt idx="2020">
                  <c:v>61.29398369070573</c:v>
                </c:pt>
                <c:pt idx="2021">
                  <c:v>60.866168716076146</c:v>
                </c:pt>
                <c:pt idx="2022">
                  <c:v>61.275559273193679</c:v>
                </c:pt>
                <c:pt idx="2023">
                  <c:v>61.362522523850501</c:v>
                </c:pt>
                <c:pt idx="2024">
                  <c:v>61.183437185633473</c:v>
                </c:pt>
                <c:pt idx="2025">
                  <c:v>61.626728670973158</c:v>
                </c:pt>
                <c:pt idx="2026">
                  <c:v>61.283297528548722</c:v>
                </c:pt>
                <c:pt idx="2027">
                  <c:v>60.879434296684799</c:v>
                </c:pt>
                <c:pt idx="2028">
                  <c:v>60.500628272637243</c:v>
                </c:pt>
                <c:pt idx="2029">
                  <c:v>60.373868280154412</c:v>
                </c:pt>
                <c:pt idx="2030">
                  <c:v>60.103766319427891</c:v>
                </c:pt>
                <c:pt idx="2031">
                  <c:v>61.256029390630893</c:v>
                </c:pt>
                <c:pt idx="2032">
                  <c:v>61.777808894571884</c:v>
                </c:pt>
                <c:pt idx="2033">
                  <c:v>61.463488331816478</c:v>
                </c:pt>
                <c:pt idx="2034">
                  <c:v>62.15219305841655</c:v>
                </c:pt>
                <c:pt idx="2035">
                  <c:v>62.003692253269506</c:v>
                </c:pt>
                <c:pt idx="2036">
                  <c:v>62.141875384609804</c:v>
                </c:pt>
                <c:pt idx="2037">
                  <c:v>61.277770203295113</c:v>
                </c:pt>
                <c:pt idx="2038">
                  <c:v>61.285876947000411</c:v>
                </c:pt>
                <c:pt idx="2039">
                  <c:v>60.823424067448187</c:v>
                </c:pt>
                <c:pt idx="2040">
                  <c:v>59.553613212518371</c:v>
                </c:pt>
                <c:pt idx="2041">
                  <c:v>58.801896978027123</c:v>
                </c:pt>
                <c:pt idx="2042">
                  <c:v>59.039571963932445</c:v>
                </c:pt>
                <c:pt idx="2043">
                  <c:v>59.267297764381269</c:v>
                </c:pt>
                <c:pt idx="2044">
                  <c:v>59.388898919960731</c:v>
                </c:pt>
                <c:pt idx="2045">
                  <c:v>60.058442252348271</c:v>
                </c:pt>
                <c:pt idx="2046">
                  <c:v>60.813474881991681</c:v>
                </c:pt>
                <c:pt idx="2047">
                  <c:v>61.166855209872622</c:v>
                </c:pt>
                <c:pt idx="2048">
                  <c:v>61.36768136075387</c:v>
                </c:pt>
                <c:pt idx="2049">
                  <c:v>60.842953950010958</c:v>
                </c:pt>
                <c:pt idx="2050">
                  <c:v>60.53968803776278</c:v>
                </c:pt>
                <c:pt idx="2051">
                  <c:v>60.614491172861655</c:v>
                </c:pt>
                <c:pt idx="2052">
                  <c:v>60.580590244639495</c:v>
                </c:pt>
                <c:pt idx="2053">
                  <c:v>60.652076984586216</c:v>
                </c:pt>
                <c:pt idx="2054">
                  <c:v>61.484492167780196</c:v>
                </c:pt>
                <c:pt idx="2055">
                  <c:v>60.848849763614801</c:v>
                </c:pt>
                <c:pt idx="2056">
                  <c:v>60.374973745205132</c:v>
                </c:pt>
                <c:pt idx="2057">
                  <c:v>60.43135246279197</c:v>
                </c:pt>
                <c:pt idx="2058">
                  <c:v>60.816791277143857</c:v>
                </c:pt>
                <c:pt idx="2059">
                  <c:v>61.65399680889098</c:v>
                </c:pt>
                <c:pt idx="2060">
                  <c:v>61.957631209489406</c:v>
                </c:pt>
                <c:pt idx="2061">
                  <c:v>62.413819787087526</c:v>
                </c:pt>
                <c:pt idx="2062">
                  <c:v>62.170617475928594</c:v>
                </c:pt>
                <c:pt idx="2063">
                  <c:v>62.587377800050952</c:v>
                </c:pt>
                <c:pt idx="2064">
                  <c:v>63.791597728637917</c:v>
                </c:pt>
                <c:pt idx="2065">
                  <c:v>63.753274940212876</c:v>
                </c:pt>
                <c:pt idx="2066">
                  <c:v>64.860213944336266</c:v>
                </c:pt>
                <c:pt idx="2067">
                  <c:v>65.78659365684166</c:v>
                </c:pt>
                <c:pt idx="2068">
                  <c:v>65.798016795699127</c:v>
                </c:pt>
                <c:pt idx="2069">
                  <c:v>65.810545399607321</c:v>
                </c:pt>
                <c:pt idx="2070">
                  <c:v>66.076962476831426</c:v>
                </c:pt>
                <c:pt idx="2071">
                  <c:v>66.633379885695035</c:v>
                </c:pt>
                <c:pt idx="2072">
                  <c:v>67.450687046529154</c:v>
                </c:pt>
                <c:pt idx="2073">
                  <c:v>67.680255288729185</c:v>
                </c:pt>
                <c:pt idx="2074">
                  <c:v>67.615769827437049</c:v>
                </c:pt>
                <c:pt idx="2075">
                  <c:v>69.318554493899825</c:v>
                </c:pt>
                <c:pt idx="2076">
                  <c:v>69.689253774242076</c:v>
                </c:pt>
                <c:pt idx="2077">
                  <c:v>70.563676629363513</c:v>
                </c:pt>
                <c:pt idx="2078">
                  <c:v>70.920004864046362</c:v>
                </c:pt>
                <c:pt idx="2079">
                  <c:v>71.612394474148843</c:v>
                </c:pt>
                <c:pt idx="2080">
                  <c:v>71.619395752803413</c:v>
                </c:pt>
                <c:pt idx="2081">
                  <c:v>72.154072349002831</c:v>
                </c:pt>
                <c:pt idx="2082">
                  <c:v>73.197262868534551</c:v>
                </c:pt>
                <c:pt idx="2083">
                  <c:v>73.892968873789187</c:v>
                </c:pt>
                <c:pt idx="2084">
                  <c:v>74.190338972433523</c:v>
                </c:pt>
                <c:pt idx="2085">
                  <c:v>72.866728818368543</c:v>
                </c:pt>
                <c:pt idx="2086">
                  <c:v>72.965115207882832</c:v>
                </c:pt>
                <c:pt idx="2087">
                  <c:v>72.548723372110729</c:v>
                </c:pt>
                <c:pt idx="2088">
                  <c:v>73.046919621636306</c:v>
                </c:pt>
                <c:pt idx="2089">
                  <c:v>72.893996956286372</c:v>
                </c:pt>
                <c:pt idx="2090">
                  <c:v>72.037261541976491</c:v>
                </c:pt>
                <c:pt idx="2091">
                  <c:v>73.002332531257167</c:v>
                </c:pt>
                <c:pt idx="2092">
                  <c:v>73.343921231930409</c:v>
                </c:pt>
                <c:pt idx="2093">
                  <c:v>73.486157735123356</c:v>
                </c:pt>
                <c:pt idx="2094">
                  <c:v>73.373031811599432</c:v>
                </c:pt>
                <c:pt idx="2095">
                  <c:v>72.185025370423062</c:v>
                </c:pt>
                <c:pt idx="2096">
                  <c:v>72.018100147763974</c:v>
                </c:pt>
                <c:pt idx="2097">
                  <c:v>72.390641869857433</c:v>
                </c:pt>
                <c:pt idx="2098">
                  <c:v>70.153180607195253</c:v>
                </c:pt>
                <c:pt idx="2099">
                  <c:v>69.312658680295968</c:v>
                </c:pt>
                <c:pt idx="2100">
                  <c:v>68.648274184811783</c:v>
                </c:pt>
                <c:pt idx="2101">
                  <c:v>68.062377707928889</c:v>
                </c:pt>
                <c:pt idx="2102">
                  <c:v>66.42923733966164</c:v>
                </c:pt>
                <c:pt idx="2103">
                  <c:v>66.494828266004504</c:v>
                </c:pt>
                <c:pt idx="2104">
                  <c:v>67.819175396769964</c:v>
                </c:pt>
                <c:pt idx="2105">
                  <c:v>68.867524753205061</c:v>
                </c:pt>
                <c:pt idx="2106">
                  <c:v>70.660589065476827</c:v>
                </c:pt>
                <c:pt idx="2107">
                  <c:v>71.789268882264423</c:v>
                </c:pt>
                <c:pt idx="2108">
                  <c:v>71.996727823450001</c:v>
                </c:pt>
                <c:pt idx="2109">
                  <c:v>71.808798764827188</c:v>
                </c:pt>
                <c:pt idx="2110">
                  <c:v>71.037921136123416</c:v>
                </c:pt>
                <c:pt idx="2111">
                  <c:v>70.815722660928202</c:v>
                </c:pt>
                <c:pt idx="2112">
                  <c:v>71.077717877949425</c:v>
                </c:pt>
                <c:pt idx="2113">
                  <c:v>71.542381687603083</c:v>
                </c:pt>
                <c:pt idx="2114">
                  <c:v>72.467287446707502</c:v>
                </c:pt>
                <c:pt idx="2115">
                  <c:v>71.910870037843893</c:v>
                </c:pt>
                <c:pt idx="2116">
                  <c:v>69.864654228956695</c:v>
                </c:pt>
                <c:pt idx="2117">
                  <c:v>68.884106728965904</c:v>
                </c:pt>
                <c:pt idx="2118">
                  <c:v>67.716367147052793</c:v>
                </c:pt>
                <c:pt idx="2119">
                  <c:v>67.784169003497098</c:v>
                </c:pt>
                <c:pt idx="2120">
                  <c:v>68.840256615287259</c:v>
                </c:pt>
                <c:pt idx="2121">
                  <c:v>68.350904086167461</c:v>
                </c:pt>
                <c:pt idx="2122">
                  <c:v>67.21374903732432</c:v>
                </c:pt>
                <c:pt idx="2123">
                  <c:v>67.60618913033079</c:v>
                </c:pt>
                <c:pt idx="2124">
                  <c:v>68.196138979066319</c:v>
                </c:pt>
                <c:pt idx="2125">
                  <c:v>68.160764097443206</c:v>
                </c:pt>
                <c:pt idx="2126">
                  <c:v>68.047638173919282</c:v>
                </c:pt>
                <c:pt idx="2127">
                  <c:v>67.711576798499664</c:v>
                </c:pt>
                <c:pt idx="2128">
                  <c:v>67.753952958777361</c:v>
                </c:pt>
                <c:pt idx="2129">
                  <c:v>66.488195475700181</c:v>
                </c:pt>
                <c:pt idx="2130">
                  <c:v>66.434027688214783</c:v>
                </c:pt>
                <c:pt idx="2131">
                  <c:v>67.774956794741072</c:v>
                </c:pt>
                <c:pt idx="2132">
                  <c:v>65.848131211331889</c:v>
                </c:pt>
                <c:pt idx="2133">
                  <c:v>64.527468964068831</c:v>
                </c:pt>
                <c:pt idx="2134">
                  <c:v>65.044089631106445</c:v>
                </c:pt>
                <c:pt idx="2135">
                  <c:v>65.254864967444192</c:v>
                </c:pt>
                <c:pt idx="2136">
                  <c:v>63.942677952236672</c:v>
                </c:pt>
                <c:pt idx="2137">
                  <c:v>65.021980330091992</c:v>
                </c:pt>
                <c:pt idx="2138">
                  <c:v>65.085728814683662</c:v>
                </c:pt>
                <c:pt idx="2139">
                  <c:v>64.794254529643183</c:v>
                </c:pt>
                <c:pt idx="2140">
                  <c:v>65.114470906002438</c:v>
                </c:pt>
                <c:pt idx="2141">
                  <c:v>64.368281996764807</c:v>
                </c:pt>
                <c:pt idx="2142">
                  <c:v>65.488118093146625</c:v>
                </c:pt>
                <c:pt idx="2143">
                  <c:v>64.420975830849244</c:v>
                </c:pt>
                <c:pt idx="2144">
                  <c:v>64.151979335173451</c:v>
                </c:pt>
                <c:pt idx="2145">
                  <c:v>66.420762107606095</c:v>
                </c:pt>
                <c:pt idx="2146">
                  <c:v>66.385018737632734</c:v>
                </c:pt>
                <c:pt idx="2147">
                  <c:v>66.528360705876423</c:v>
                </c:pt>
                <c:pt idx="2148">
                  <c:v>66.937382774643723</c:v>
                </c:pt>
                <c:pt idx="2149">
                  <c:v>66.595425585620262</c:v>
                </c:pt>
                <c:pt idx="2150">
                  <c:v>67.467269022290026</c:v>
                </c:pt>
                <c:pt idx="2151">
                  <c:v>69.802379697766028</c:v>
                </c:pt>
                <c:pt idx="2152">
                  <c:v>70.137704096485166</c:v>
                </c:pt>
                <c:pt idx="2153">
                  <c:v>69.440524137829556</c:v>
                </c:pt>
                <c:pt idx="2154">
                  <c:v>68.471031288345998</c:v>
                </c:pt>
                <c:pt idx="2155">
                  <c:v>68.008209920443534</c:v>
                </c:pt>
                <c:pt idx="2156">
                  <c:v>67.042770442812625</c:v>
                </c:pt>
                <c:pt idx="2157">
                  <c:v>67.187217876107013</c:v>
                </c:pt>
                <c:pt idx="2158">
                  <c:v>66.78261766754261</c:v>
                </c:pt>
                <c:pt idx="2159">
                  <c:v>66.586581865214498</c:v>
                </c:pt>
                <c:pt idx="2160">
                  <c:v>65.834865630723243</c:v>
                </c:pt>
                <c:pt idx="2161">
                  <c:v>66.59174070211786</c:v>
                </c:pt>
                <c:pt idx="2162">
                  <c:v>66.380965365780114</c:v>
                </c:pt>
                <c:pt idx="2163">
                  <c:v>67.298869846229948</c:v>
                </c:pt>
                <c:pt idx="2164">
                  <c:v>67.364092284222565</c:v>
                </c:pt>
                <c:pt idx="2165">
                  <c:v>66.664701395465514</c:v>
                </c:pt>
                <c:pt idx="2166">
                  <c:v>67.354511587116292</c:v>
                </c:pt>
                <c:pt idx="2167">
                  <c:v>68.580472328367478</c:v>
                </c:pt>
                <c:pt idx="2168">
                  <c:v>69.4051492562064</c:v>
                </c:pt>
                <c:pt idx="2169">
                  <c:v>69.960829688369543</c:v>
                </c:pt>
                <c:pt idx="2170">
                  <c:v>69.012340674849696</c:v>
                </c:pt>
                <c:pt idx="2171">
                  <c:v>70.115963283820918</c:v>
                </c:pt>
                <c:pt idx="2172">
                  <c:v>70.346268502721429</c:v>
                </c:pt>
                <c:pt idx="2173">
                  <c:v>69.795009930761182</c:v>
                </c:pt>
                <c:pt idx="2174">
                  <c:v>69.739736678225057</c:v>
                </c:pt>
                <c:pt idx="2175">
                  <c:v>70.351427339624806</c:v>
                </c:pt>
                <c:pt idx="2176">
                  <c:v>68.693598251891416</c:v>
                </c:pt>
                <c:pt idx="2177">
                  <c:v>68.43123454651996</c:v>
                </c:pt>
                <c:pt idx="2178">
                  <c:v>67.484587974751335</c:v>
                </c:pt>
                <c:pt idx="2179">
                  <c:v>67.41125879305342</c:v>
                </c:pt>
                <c:pt idx="2180">
                  <c:v>66.214408631471272</c:v>
                </c:pt>
                <c:pt idx="2181">
                  <c:v>66.791092899598127</c:v>
                </c:pt>
                <c:pt idx="2182">
                  <c:v>66.924854170735543</c:v>
                </c:pt>
                <c:pt idx="2183">
                  <c:v>67.843864116236119</c:v>
                </c:pt>
                <c:pt idx="2184">
                  <c:v>68.524830587481119</c:v>
                </c:pt>
                <c:pt idx="2185">
                  <c:v>69.086038344897858</c:v>
                </c:pt>
                <c:pt idx="2186">
                  <c:v>70.814248707527256</c:v>
                </c:pt>
                <c:pt idx="2187">
                  <c:v>70.300575947291563</c:v>
                </c:pt>
                <c:pt idx="2188">
                  <c:v>69.612239709041745</c:v>
                </c:pt>
                <c:pt idx="2189">
                  <c:v>69.921032946543534</c:v>
                </c:pt>
                <c:pt idx="2190">
                  <c:v>69.32408181915342</c:v>
                </c:pt>
                <c:pt idx="2191">
                  <c:v>69.212061360680224</c:v>
                </c:pt>
                <c:pt idx="2192">
                  <c:v>69.050009801790253</c:v>
                </c:pt>
                <c:pt idx="2193">
                  <c:v>66.759580365466874</c:v>
                </c:pt>
                <c:pt idx="2194">
                  <c:v>66.404548620195499</c:v>
                </c:pt>
                <c:pt idx="2195">
                  <c:v>64.613695238025173</c:v>
                </c:pt>
                <c:pt idx="2196">
                  <c:v>64.720556859595007</c:v>
                </c:pt>
                <c:pt idx="2197">
                  <c:v>64.210937471211963</c:v>
                </c:pt>
                <c:pt idx="2198">
                  <c:v>64.982920564966463</c:v>
                </c:pt>
                <c:pt idx="2199">
                  <c:v>63.378153799667743</c:v>
                </c:pt>
                <c:pt idx="2200">
                  <c:v>63.617671227324273</c:v>
                </c:pt>
                <c:pt idx="2201">
                  <c:v>63.335777639390052</c:v>
                </c:pt>
                <c:pt idx="2202">
                  <c:v>62.856742784076999</c:v>
                </c:pt>
                <c:pt idx="2203">
                  <c:v>63.859768073432477</c:v>
                </c:pt>
                <c:pt idx="2204">
                  <c:v>62.564531522336033</c:v>
                </c:pt>
                <c:pt idx="2205">
                  <c:v>62.330172931582879</c:v>
                </c:pt>
                <c:pt idx="2206">
                  <c:v>62.014378415426506</c:v>
                </c:pt>
                <c:pt idx="2207">
                  <c:v>62.846793598620494</c:v>
                </c:pt>
                <c:pt idx="2208">
                  <c:v>63.577505997148016</c:v>
                </c:pt>
                <c:pt idx="2209">
                  <c:v>64.60964186617251</c:v>
                </c:pt>
                <c:pt idx="2210">
                  <c:v>64.629171748735288</c:v>
                </c:pt>
                <c:pt idx="2211">
                  <c:v>62.913121501663838</c:v>
                </c:pt>
                <c:pt idx="2212">
                  <c:v>62.993451962016337</c:v>
                </c:pt>
                <c:pt idx="2213">
                  <c:v>63.042092424248118</c:v>
                </c:pt>
                <c:pt idx="2214">
                  <c:v>62.726666396441985</c:v>
                </c:pt>
                <c:pt idx="2215">
                  <c:v>63.382944148220858</c:v>
                </c:pt>
                <c:pt idx="2216">
                  <c:v>63.926464464826054</c:v>
                </c:pt>
                <c:pt idx="2217">
                  <c:v>62.159931313771629</c:v>
                </c:pt>
                <c:pt idx="2218">
                  <c:v>61.981214463904834</c:v>
                </c:pt>
                <c:pt idx="2219">
                  <c:v>62.427822344396695</c:v>
                </c:pt>
                <c:pt idx="2220">
                  <c:v>64.740455230508005</c:v>
                </c:pt>
                <c:pt idx="2221">
                  <c:v>64.864635804539148</c:v>
                </c:pt>
                <c:pt idx="2222">
                  <c:v>65.071726257374479</c:v>
                </c:pt>
                <c:pt idx="2223">
                  <c:v>65.314191591832923</c:v>
                </c:pt>
                <c:pt idx="2224">
                  <c:v>65.312717638431963</c:v>
                </c:pt>
                <c:pt idx="2225">
                  <c:v>65.89971958036557</c:v>
                </c:pt>
                <c:pt idx="2226">
                  <c:v>64.988079401869811</c:v>
                </c:pt>
                <c:pt idx="2227">
                  <c:v>63.520758791210902</c:v>
                </c:pt>
                <c:pt idx="2228">
                  <c:v>63.946362835739031</c:v>
                </c:pt>
                <c:pt idx="2229">
                  <c:v>63.501228908648137</c:v>
                </c:pt>
                <c:pt idx="2230">
                  <c:v>64.093389687485114</c:v>
                </c:pt>
                <c:pt idx="2231">
                  <c:v>63.906934582263268</c:v>
                </c:pt>
                <c:pt idx="2232">
                  <c:v>63.390313915225654</c:v>
                </c:pt>
                <c:pt idx="2233">
                  <c:v>62.145560268112206</c:v>
                </c:pt>
                <c:pt idx="2234">
                  <c:v>61.692319597316015</c:v>
                </c:pt>
                <c:pt idx="2235">
                  <c:v>61.551557047524028</c:v>
                </c:pt>
                <c:pt idx="2236">
                  <c:v>58.939343132666941</c:v>
                </c:pt>
                <c:pt idx="2237">
                  <c:v>59.275036019736312</c:v>
                </c:pt>
                <c:pt idx="2238">
                  <c:v>59.581249838786434</c:v>
                </c:pt>
                <c:pt idx="2239">
                  <c:v>60.219840149753757</c:v>
                </c:pt>
                <c:pt idx="2240">
                  <c:v>60.520526643550269</c:v>
                </c:pt>
                <c:pt idx="2241">
                  <c:v>61.145482885558671</c:v>
                </c:pt>
                <c:pt idx="2242">
                  <c:v>60.032279579481198</c:v>
                </c:pt>
                <c:pt idx="2243">
                  <c:v>60.954974408484183</c:v>
                </c:pt>
                <c:pt idx="2244">
                  <c:v>61.756068081907706</c:v>
                </c:pt>
                <c:pt idx="2245">
                  <c:v>62.288165259655422</c:v>
                </c:pt>
                <c:pt idx="2246">
                  <c:v>62.217047008058948</c:v>
                </c:pt>
                <c:pt idx="2247">
                  <c:v>61.282192063498016</c:v>
                </c:pt>
                <c:pt idx="2248">
                  <c:v>60.630336171922039</c:v>
                </c:pt>
                <c:pt idx="2249">
                  <c:v>60.400767929722015</c:v>
                </c:pt>
                <c:pt idx="2250">
                  <c:v>59.215709395347574</c:v>
                </c:pt>
                <c:pt idx="2251">
                  <c:v>59.091160332966176</c:v>
                </c:pt>
                <c:pt idx="2252">
                  <c:v>58.723408959425853</c:v>
                </c:pt>
                <c:pt idx="2253">
                  <c:v>58.235161895356782</c:v>
                </c:pt>
                <c:pt idx="2254">
                  <c:v>58.168833992313431</c:v>
                </c:pt>
                <c:pt idx="2255">
                  <c:v>57.569671934821876</c:v>
                </c:pt>
                <c:pt idx="2256">
                  <c:v>58.486839438571259</c:v>
                </c:pt>
                <c:pt idx="2257">
                  <c:v>58.800423024626184</c:v>
                </c:pt>
                <c:pt idx="2258">
                  <c:v>59.304515087755611</c:v>
                </c:pt>
                <c:pt idx="2259">
                  <c:v>59.563562397974906</c:v>
                </c:pt>
                <c:pt idx="2260">
                  <c:v>60.652445472936485</c:v>
                </c:pt>
                <c:pt idx="2261">
                  <c:v>62.036487716440966</c:v>
                </c:pt>
                <c:pt idx="2262">
                  <c:v>62.944811499784556</c:v>
                </c:pt>
                <c:pt idx="2263">
                  <c:v>64.032589109695422</c:v>
                </c:pt>
                <c:pt idx="2264">
                  <c:v>63.284189270356343</c:v>
                </c:pt>
                <c:pt idx="2265">
                  <c:v>64.013427715482905</c:v>
                </c:pt>
                <c:pt idx="2266">
                  <c:v>63.172905788583627</c:v>
                </c:pt>
                <c:pt idx="2267">
                  <c:v>62.902803827857106</c:v>
                </c:pt>
                <c:pt idx="2268">
                  <c:v>62.713769304183579</c:v>
                </c:pt>
                <c:pt idx="2269">
                  <c:v>62.660338493398662</c:v>
                </c:pt>
                <c:pt idx="2270">
                  <c:v>63.088890444728719</c:v>
                </c:pt>
                <c:pt idx="2271">
                  <c:v>62.976869986255508</c:v>
                </c:pt>
                <c:pt idx="2272">
                  <c:v>62.322066187877596</c:v>
                </c:pt>
                <c:pt idx="2273">
                  <c:v>61.246817181874917</c:v>
                </c:pt>
                <c:pt idx="2274">
                  <c:v>60.948341618179867</c:v>
                </c:pt>
                <c:pt idx="2275">
                  <c:v>61.201861603145545</c:v>
                </c:pt>
                <c:pt idx="2276">
                  <c:v>59.640207974825003</c:v>
                </c:pt>
                <c:pt idx="2277">
                  <c:v>58.985404176447091</c:v>
                </c:pt>
                <c:pt idx="2278">
                  <c:v>59.549559840665765</c:v>
                </c:pt>
                <c:pt idx="2279">
                  <c:v>59.549928329015998</c:v>
                </c:pt>
                <c:pt idx="2280">
                  <c:v>59.951949119128727</c:v>
                </c:pt>
                <c:pt idx="2281">
                  <c:v>59.89814981999357</c:v>
                </c:pt>
                <c:pt idx="2282">
                  <c:v>58.710143378817207</c:v>
                </c:pt>
                <c:pt idx="2283">
                  <c:v>58.326547006216529</c:v>
                </c:pt>
                <c:pt idx="2284">
                  <c:v>58.528478622148491</c:v>
                </c:pt>
                <c:pt idx="2285">
                  <c:v>56.961666156924572</c:v>
                </c:pt>
                <c:pt idx="2286">
                  <c:v>55.105958825111863</c:v>
                </c:pt>
                <c:pt idx="2287">
                  <c:v>55.115908010568369</c:v>
                </c:pt>
                <c:pt idx="2288">
                  <c:v>55.12475173097414</c:v>
                </c:pt>
                <c:pt idx="2289">
                  <c:v>54.824065237177642</c:v>
                </c:pt>
                <c:pt idx="2290">
                  <c:v>55.069478478438022</c:v>
                </c:pt>
                <c:pt idx="2291">
                  <c:v>56.287332475983888</c:v>
                </c:pt>
                <c:pt idx="2292">
                  <c:v>57.834615058645042</c:v>
                </c:pt>
                <c:pt idx="2293">
                  <c:v>58.440409906440934</c:v>
                </c:pt>
                <c:pt idx="2294">
                  <c:v>58.438567464689733</c:v>
                </c:pt>
                <c:pt idx="2295">
                  <c:v>58.497525600728252</c:v>
                </c:pt>
                <c:pt idx="2296">
                  <c:v>59.073472892154641</c:v>
                </c:pt>
                <c:pt idx="2297">
                  <c:v>58.855696277162316</c:v>
                </c:pt>
                <c:pt idx="2298">
                  <c:v>56.89976011408411</c:v>
                </c:pt>
                <c:pt idx="2299">
                  <c:v>56.157993065049361</c:v>
                </c:pt>
                <c:pt idx="2300">
                  <c:v>56.074714697894933</c:v>
                </c:pt>
                <c:pt idx="2301">
                  <c:v>55.639529956260539</c:v>
                </c:pt>
                <c:pt idx="2302">
                  <c:v>56.435464792780678</c:v>
                </c:pt>
                <c:pt idx="2303">
                  <c:v>56.901602555835311</c:v>
                </c:pt>
                <c:pt idx="2304">
                  <c:v>56.521322578386787</c:v>
                </c:pt>
                <c:pt idx="2305">
                  <c:v>54.902184767428686</c:v>
                </c:pt>
                <c:pt idx="2306">
                  <c:v>55.507979615224571</c:v>
                </c:pt>
                <c:pt idx="2307">
                  <c:v>55.059529292981516</c:v>
                </c:pt>
                <c:pt idx="2308">
                  <c:v>53.456236481083764</c:v>
                </c:pt>
                <c:pt idx="2309">
                  <c:v>53.141915918328358</c:v>
                </c:pt>
                <c:pt idx="2310">
                  <c:v>52.480479329646109</c:v>
                </c:pt>
                <c:pt idx="2311">
                  <c:v>53.480925200549891</c:v>
                </c:pt>
                <c:pt idx="2312">
                  <c:v>54.117673069766013</c:v>
                </c:pt>
                <c:pt idx="2313">
                  <c:v>53.864521573150576</c:v>
                </c:pt>
                <c:pt idx="2314">
                  <c:v>55.894523894627177</c:v>
                </c:pt>
                <c:pt idx="2315">
                  <c:v>54.872705699409423</c:v>
                </c:pt>
                <c:pt idx="2316">
                  <c:v>54.348346777016751</c:v>
                </c:pt>
                <c:pt idx="2317">
                  <c:v>52.893554770266036</c:v>
                </c:pt>
                <c:pt idx="2318">
                  <c:v>52.964673021862502</c:v>
                </c:pt>
                <c:pt idx="2319">
                  <c:v>51.765980418529161</c:v>
                </c:pt>
                <c:pt idx="2320">
                  <c:v>52.395727009090706</c:v>
                </c:pt>
                <c:pt idx="2321">
                  <c:v>53.38217032268534</c:v>
                </c:pt>
                <c:pt idx="2322">
                  <c:v>53.649692864960166</c:v>
                </c:pt>
                <c:pt idx="2323">
                  <c:v>52.907557327575176</c:v>
                </c:pt>
                <c:pt idx="2324">
                  <c:v>53.084431735690757</c:v>
                </c:pt>
                <c:pt idx="2325">
                  <c:v>52.854495005140492</c:v>
                </c:pt>
                <c:pt idx="2326">
                  <c:v>52.655142807660219</c:v>
                </c:pt>
                <c:pt idx="2327">
                  <c:v>51.709233212592061</c:v>
                </c:pt>
                <c:pt idx="2328">
                  <c:v>51.568470662800074</c:v>
                </c:pt>
                <c:pt idx="2329">
                  <c:v>51.115229992003883</c:v>
                </c:pt>
                <c:pt idx="2330">
                  <c:v>50.830020008917494</c:v>
                </c:pt>
                <c:pt idx="2331">
                  <c:v>51.405967300343868</c:v>
                </c:pt>
                <c:pt idx="2332">
                  <c:v>51.362854163365697</c:v>
                </c:pt>
                <c:pt idx="2333">
                  <c:v>51.713655072794943</c:v>
                </c:pt>
                <c:pt idx="2334">
                  <c:v>51.89089796926077</c:v>
                </c:pt>
                <c:pt idx="2335">
                  <c:v>51.922587967381475</c:v>
                </c:pt>
                <c:pt idx="2336">
                  <c:v>51.513565898614182</c:v>
                </c:pt>
                <c:pt idx="2337">
                  <c:v>50.687783505724532</c:v>
                </c:pt>
                <c:pt idx="2338">
                  <c:v>52.935562442193451</c:v>
                </c:pt>
                <c:pt idx="2339">
                  <c:v>53.703860652445542</c:v>
                </c:pt>
                <c:pt idx="2340">
                  <c:v>54.171472368901121</c:v>
                </c:pt>
                <c:pt idx="2341">
                  <c:v>55.4471790374348</c:v>
                </c:pt>
                <c:pt idx="2342">
                  <c:v>55.421384852917946</c:v>
                </c:pt>
                <c:pt idx="2343">
                  <c:v>55.338106485763525</c:v>
                </c:pt>
                <c:pt idx="2344">
                  <c:v>55.058423827930753</c:v>
                </c:pt>
                <c:pt idx="2345">
                  <c:v>55.161969054348418</c:v>
                </c:pt>
                <c:pt idx="2346">
                  <c:v>55.465603454946852</c:v>
                </c:pt>
                <c:pt idx="2347">
                  <c:v>55.952745053965195</c:v>
                </c:pt>
                <c:pt idx="2348">
                  <c:v>56.702618846705242</c:v>
                </c:pt>
                <c:pt idx="2349">
                  <c:v>56.656557802925143</c:v>
                </c:pt>
                <c:pt idx="2350">
                  <c:v>55.676010302934358</c:v>
                </c:pt>
                <c:pt idx="2351">
                  <c:v>55.618157631946545</c:v>
                </c:pt>
                <c:pt idx="2352">
                  <c:v>55.398170086852787</c:v>
                </c:pt>
                <c:pt idx="2353">
                  <c:v>56.404880259710673</c:v>
                </c:pt>
                <c:pt idx="2354">
                  <c:v>55.3513720663722</c:v>
                </c:pt>
                <c:pt idx="2355">
                  <c:v>55.822668666330195</c:v>
                </c:pt>
                <c:pt idx="2356">
                  <c:v>57.394271480107243</c:v>
                </c:pt>
                <c:pt idx="2357">
                  <c:v>58.159253295207165</c:v>
                </c:pt>
                <c:pt idx="2358">
                  <c:v>58.16146422530862</c:v>
                </c:pt>
                <c:pt idx="2359">
                  <c:v>58.116877134929481</c:v>
                </c:pt>
                <c:pt idx="2360">
                  <c:v>58.112086786376345</c:v>
                </c:pt>
                <c:pt idx="2361">
                  <c:v>57.916419472398481</c:v>
                </c:pt>
                <c:pt idx="2362">
                  <c:v>57.131170798035321</c:v>
                </c:pt>
                <c:pt idx="2363">
                  <c:v>56.300966544942781</c:v>
                </c:pt>
                <c:pt idx="2364">
                  <c:v>56.134041322283686</c:v>
                </c:pt>
                <c:pt idx="2365">
                  <c:v>56.661348151478286</c:v>
                </c:pt>
                <c:pt idx="2366">
                  <c:v>57.173178469962771</c:v>
                </c:pt>
                <c:pt idx="2367">
                  <c:v>56.81463930517846</c:v>
                </c:pt>
                <c:pt idx="2368">
                  <c:v>57.250561023513342</c:v>
                </c:pt>
                <c:pt idx="2369">
                  <c:v>57.472022522008068</c:v>
                </c:pt>
                <c:pt idx="2370">
                  <c:v>58.034335744475541</c:v>
                </c:pt>
                <c:pt idx="2371">
                  <c:v>59.39663717531581</c:v>
                </c:pt>
                <c:pt idx="2372">
                  <c:v>58.912074994749148</c:v>
                </c:pt>
                <c:pt idx="2373">
                  <c:v>59.753702386699153</c:v>
                </c:pt>
                <c:pt idx="2374">
                  <c:v>60.121453760239483</c:v>
                </c:pt>
                <c:pt idx="2375">
                  <c:v>60.096028064072868</c:v>
                </c:pt>
                <c:pt idx="2376">
                  <c:v>59.971479001691471</c:v>
                </c:pt>
                <c:pt idx="2377">
                  <c:v>58.930499412261184</c:v>
                </c:pt>
                <c:pt idx="2378">
                  <c:v>58.677347915645754</c:v>
                </c:pt>
                <c:pt idx="2379">
                  <c:v>58.693561403056343</c:v>
                </c:pt>
                <c:pt idx="2380">
                  <c:v>58.646026405875276</c:v>
                </c:pt>
                <c:pt idx="2381">
                  <c:v>58.685823147701278</c:v>
                </c:pt>
                <c:pt idx="2382">
                  <c:v>57.659583092280634</c:v>
                </c:pt>
                <c:pt idx="2383">
                  <c:v>56.646977105818891</c:v>
                </c:pt>
                <c:pt idx="2384">
                  <c:v>57.367371830539668</c:v>
                </c:pt>
                <c:pt idx="2385">
                  <c:v>58.016648303663978</c:v>
                </c:pt>
                <c:pt idx="2386">
                  <c:v>58.489050368672686</c:v>
                </c:pt>
                <c:pt idx="2387">
                  <c:v>57.837562965446935</c:v>
                </c:pt>
                <c:pt idx="2388">
                  <c:v>58.029913884272638</c:v>
                </c:pt>
                <c:pt idx="2389">
                  <c:v>58.887754763633239</c:v>
                </c:pt>
                <c:pt idx="2390">
                  <c:v>59.444909149197343</c:v>
                </c:pt>
                <c:pt idx="2391">
                  <c:v>58.930867900611418</c:v>
                </c:pt>
                <c:pt idx="2392">
                  <c:v>59.418009499629768</c:v>
                </c:pt>
                <c:pt idx="2393">
                  <c:v>58.118351088330435</c:v>
                </c:pt>
                <c:pt idx="2394">
                  <c:v>57.914945518997513</c:v>
                </c:pt>
                <c:pt idx="2395">
                  <c:v>58.46104525405439</c:v>
                </c:pt>
                <c:pt idx="2396">
                  <c:v>58.190206316627403</c:v>
                </c:pt>
                <c:pt idx="2397">
                  <c:v>58.055339580439266</c:v>
                </c:pt>
                <c:pt idx="2398">
                  <c:v>58.91207499474914</c:v>
                </c:pt>
                <c:pt idx="2399">
                  <c:v>60.758201629455584</c:v>
                </c:pt>
                <c:pt idx="2400">
                  <c:v>60.841111508259772</c:v>
                </c:pt>
                <c:pt idx="2401">
                  <c:v>61.507338445495158</c:v>
                </c:pt>
                <c:pt idx="2402">
                  <c:v>61.500705655190821</c:v>
                </c:pt>
                <c:pt idx="2403">
                  <c:v>61.910096212308353</c:v>
                </c:pt>
                <c:pt idx="2404">
                  <c:v>62.46061780756812</c:v>
                </c:pt>
                <c:pt idx="2405">
                  <c:v>61.894988189948485</c:v>
                </c:pt>
                <c:pt idx="2406">
                  <c:v>62.071125621363585</c:v>
                </c:pt>
                <c:pt idx="2407">
                  <c:v>61.395317987021947</c:v>
                </c:pt>
                <c:pt idx="2408">
                  <c:v>61.832345170407542</c:v>
                </c:pt>
                <c:pt idx="2409">
                  <c:v>61.657313204043156</c:v>
                </c:pt>
                <c:pt idx="2410">
                  <c:v>61.960947604641575</c:v>
                </c:pt>
                <c:pt idx="2411">
                  <c:v>61.794759358682974</c:v>
                </c:pt>
                <c:pt idx="2412">
                  <c:v>61.460171936664324</c:v>
                </c:pt>
                <c:pt idx="2413">
                  <c:v>61.346677524790145</c:v>
                </c:pt>
                <c:pt idx="2414">
                  <c:v>61.029409055232811</c:v>
                </c:pt>
                <c:pt idx="2415">
                  <c:v>60.971556384245012</c:v>
                </c:pt>
                <c:pt idx="2416">
                  <c:v>59.920996097708468</c:v>
                </c:pt>
                <c:pt idx="2417">
                  <c:v>59.014883244466311</c:v>
                </c:pt>
                <c:pt idx="2418">
                  <c:v>58.997195803654755</c:v>
                </c:pt>
                <c:pt idx="2419">
                  <c:v>58.829902092645426</c:v>
                </c:pt>
                <c:pt idx="2420">
                  <c:v>58.584857339735287</c:v>
                </c:pt>
                <c:pt idx="2421">
                  <c:v>57.954005284123028</c:v>
                </c:pt>
                <c:pt idx="2422">
                  <c:v>57.159912889354089</c:v>
                </c:pt>
                <c:pt idx="2423">
                  <c:v>58.213789571042803</c:v>
                </c:pt>
                <c:pt idx="2424">
                  <c:v>57.573356818324278</c:v>
                </c:pt>
                <c:pt idx="2425">
                  <c:v>56.842275931446508</c:v>
                </c:pt>
                <c:pt idx="2426">
                  <c:v>56.527586880340856</c:v>
                </c:pt>
                <c:pt idx="2427">
                  <c:v>55.668272047579293</c:v>
                </c:pt>
                <c:pt idx="2428">
                  <c:v>56.081715976549475</c:v>
                </c:pt>
                <c:pt idx="2429">
                  <c:v>54.550278392948684</c:v>
                </c:pt>
                <c:pt idx="2430">
                  <c:v>55.038525457017755</c:v>
                </c:pt>
                <c:pt idx="2431">
                  <c:v>54.828118609030255</c:v>
                </c:pt>
                <c:pt idx="2432">
                  <c:v>54.937928137402018</c:v>
                </c:pt>
                <c:pt idx="2433">
                  <c:v>54.563543973557358</c:v>
                </c:pt>
                <c:pt idx="2434">
                  <c:v>54.126516790171763</c:v>
                </c:pt>
                <c:pt idx="2435">
                  <c:v>54.611815947438906</c:v>
                </c:pt>
                <c:pt idx="2436">
                  <c:v>53.989070635531945</c:v>
                </c:pt>
                <c:pt idx="2437">
                  <c:v>53.087748130842925</c:v>
                </c:pt>
                <c:pt idx="2438">
                  <c:v>53.579311590064158</c:v>
                </c:pt>
                <c:pt idx="2439">
                  <c:v>53.702386699044581</c:v>
                </c:pt>
                <c:pt idx="2440">
                  <c:v>53.951484823807377</c:v>
                </c:pt>
                <c:pt idx="2441">
                  <c:v>53.24361870299478</c:v>
                </c:pt>
                <c:pt idx="2442">
                  <c:v>53.110225920207604</c:v>
                </c:pt>
                <c:pt idx="2443">
                  <c:v>52.550492116191819</c:v>
                </c:pt>
                <c:pt idx="2444">
                  <c:v>53.053110225920285</c:v>
                </c:pt>
                <c:pt idx="2445">
                  <c:v>53.926796104341243</c:v>
                </c:pt>
                <c:pt idx="2446">
                  <c:v>53.791929368153106</c:v>
                </c:pt>
                <c:pt idx="2447">
                  <c:v>53.797825181756963</c:v>
                </c:pt>
                <c:pt idx="2448">
                  <c:v>54.198372018468724</c:v>
                </c:pt>
                <c:pt idx="2449">
                  <c:v>54.525221185132331</c:v>
                </c:pt>
                <c:pt idx="2450">
                  <c:v>55.933952148102932</c:v>
                </c:pt>
                <c:pt idx="2451">
                  <c:v>55.972643424878214</c:v>
                </c:pt>
                <c:pt idx="2452">
                  <c:v>56.330445612962045</c:v>
                </c:pt>
                <c:pt idx="2453">
                  <c:v>55.872046105262477</c:v>
                </c:pt>
                <c:pt idx="2454">
                  <c:v>55.378640204290029</c:v>
                </c:pt>
                <c:pt idx="2455">
                  <c:v>56.780001400255827</c:v>
                </c:pt>
                <c:pt idx="2456">
                  <c:v>56.958349761772375</c:v>
                </c:pt>
                <c:pt idx="2457">
                  <c:v>57.545720192056223</c:v>
                </c:pt>
                <c:pt idx="2458">
                  <c:v>57.589938794085114</c:v>
                </c:pt>
                <c:pt idx="2459">
                  <c:v>57.801082618773101</c:v>
                </c:pt>
                <c:pt idx="2460">
                  <c:v>57.84603819750248</c:v>
                </c:pt>
                <c:pt idx="2461">
                  <c:v>58.279748985735907</c:v>
                </c:pt>
                <c:pt idx="2462">
                  <c:v>58.60180780384637</c:v>
                </c:pt>
                <c:pt idx="2463">
                  <c:v>58.982087781294886</c:v>
                </c:pt>
                <c:pt idx="2464">
                  <c:v>59.42759019673602</c:v>
                </c:pt>
                <c:pt idx="2465">
                  <c:v>58.982087781294886</c:v>
                </c:pt>
                <c:pt idx="2466">
                  <c:v>58.665187800087786</c:v>
                </c:pt>
                <c:pt idx="2467">
                  <c:v>58.40356107141681</c:v>
                </c:pt>
                <c:pt idx="2468">
                  <c:v>57.417117757822169</c:v>
                </c:pt>
                <c:pt idx="2469">
                  <c:v>57.422645083075778</c:v>
                </c:pt>
                <c:pt idx="2470">
                  <c:v>56.627447223256119</c:v>
                </c:pt>
                <c:pt idx="2471">
                  <c:v>56.894601277180712</c:v>
                </c:pt>
                <c:pt idx="2472">
                  <c:v>56.795477910965928</c:v>
                </c:pt>
                <c:pt idx="2473">
                  <c:v>57.105376613518445</c:v>
                </c:pt>
                <c:pt idx="2474">
                  <c:v>57.512924728884776</c:v>
                </c:pt>
                <c:pt idx="2475">
                  <c:v>57.842353314000064</c:v>
                </c:pt>
                <c:pt idx="2476">
                  <c:v>57.476075893860703</c:v>
                </c:pt>
                <c:pt idx="2477">
                  <c:v>57.047523942530646</c:v>
                </c:pt>
                <c:pt idx="2478">
                  <c:v>58.005962141506991</c:v>
                </c:pt>
                <c:pt idx="2479">
                  <c:v>57.996749932750973</c:v>
                </c:pt>
                <c:pt idx="2480">
                  <c:v>58.146356202948738</c:v>
                </c:pt>
                <c:pt idx="2481">
                  <c:v>57.733649250679036</c:v>
                </c:pt>
                <c:pt idx="2482">
                  <c:v>57.079582429001604</c:v>
                </c:pt>
                <c:pt idx="2483">
                  <c:v>56.574016412471217</c:v>
                </c:pt>
                <c:pt idx="2484">
                  <c:v>56.324181311007948</c:v>
                </c:pt>
                <c:pt idx="2485">
                  <c:v>56.06513400078866</c:v>
                </c:pt>
                <c:pt idx="2486">
                  <c:v>55.599364726084275</c:v>
                </c:pt>
                <c:pt idx="2487">
                  <c:v>53.850887504191654</c:v>
                </c:pt>
                <c:pt idx="2488">
                  <c:v>51.864366808043457</c:v>
                </c:pt>
                <c:pt idx="2489">
                  <c:v>50.404047476039132</c:v>
                </c:pt>
                <c:pt idx="2490">
                  <c:v>50.380464221623726</c:v>
                </c:pt>
                <c:pt idx="2491">
                  <c:v>50.136893422114547</c:v>
                </c:pt>
                <c:pt idx="2492">
                  <c:v>51.125916154160883</c:v>
                </c:pt>
                <c:pt idx="2493">
                  <c:v>50.070565519071209</c:v>
                </c:pt>
                <c:pt idx="2494">
                  <c:v>49.479510205284953</c:v>
                </c:pt>
                <c:pt idx="2495">
                  <c:v>50.039980986001225</c:v>
                </c:pt>
                <c:pt idx="2496">
                  <c:v>48.82323245350608</c:v>
                </c:pt>
                <c:pt idx="2497">
                  <c:v>48.149267260915643</c:v>
                </c:pt>
                <c:pt idx="2498">
                  <c:v>48.186853072640204</c:v>
                </c:pt>
                <c:pt idx="2499">
                  <c:v>48.750271760158398</c:v>
                </c:pt>
                <c:pt idx="2500">
                  <c:v>48.657412695897719</c:v>
                </c:pt>
                <c:pt idx="2501">
                  <c:v>48.628670604578936</c:v>
                </c:pt>
                <c:pt idx="2502">
                  <c:v>48.621669325924358</c:v>
                </c:pt>
                <c:pt idx="2503">
                  <c:v>48.082202381171811</c:v>
                </c:pt>
                <c:pt idx="2504">
                  <c:v>47.802888211689279</c:v>
                </c:pt>
                <c:pt idx="2505">
                  <c:v>47.898326694401646</c:v>
                </c:pt>
                <c:pt idx="2506">
                  <c:v>48.312139111722075</c:v>
                </c:pt>
                <c:pt idx="2507">
                  <c:v>48.897298611904482</c:v>
                </c:pt>
                <c:pt idx="2508">
                  <c:v>49.852051927378419</c:v>
                </c:pt>
                <c:pt idx="2509">
                  <c:v>49.716448214489802</c:v>
                </c:pt>
                <c:pt idx="2510">
                  <c:v>49.456295439219794</c:v>
                </c:pt>
                <c:pt idx="2511">
                  <c:v>50.520121306365006</c:v>
                </c:pt>
                <c:pt idx="2512">
                  <c:v>51.418127415901857</c:v>
                </c:pt>
                <c:pt idx="2513">
                  <c:v>51.445395553819665</c:v>
                </c:pt>
                <c:pt idx="2514">
                  <c:v>52.07440516768073</c:v>
                </c:pt>
                <c:pt idx="2515">
                  <c:v>53.071166155082118</c:v>
                </c:pt>
                <c:pt idx="2516">
                  <c:v>53.81293320411686</c:v>
                </c:pt>
                <c:pt idx="2517">
                  <c:v>54.49869002391501</c:v>
                </c:pt>
                <c:pt idx="2518">
                  <c:v>55.296835790536605</c:v>
                </c:pt>
                <c:pt idx="2519">
                  <c:v>54.71499268550636</c:v>
                </c:pt>
                <c:pt idx="2520">
                  <c:v>54.382984681939391</c:v>
                </c:pt>
                <c:pt idx="2521">
                  <c:v>54.049871213321701</c:v>
                </c:pt>
                <c:pt idx="2522">
                  <c:v>53.689121118435956</c:v>
                </c:pt>
                <c:pt idx="2523">
                  <c:v>53.552411940496611</c:v>
                </c:pt>
                <c:pt idx="2524">
                  <c:v>53.049425342417912</c:v>
                </c:pt>
                <c:pt idx="2525">
                  <c:v>52.157315046484911</c:v>
                </c:pt>
                <c:pt idx="2526">
                  <c:v>52.365510964370955</c:v>
                </c:pt>
                <c:pt idx="2527">
                  <c:v>51.931800176137521</c:v>
                </c:pt>
                <c:pt idx="2528">
                  <c:v>52.17389702224574</c:v>
                </c:pt>
                <c:pt idx="2529">
                  <c:v>51.969385987862083</c:v>
                </c:pt>
                <c:pt idx="2530">
                  <c:v>51.479296482041811</c:v>
                </c:pt>
                <c:pt idx="2531">
                  <c:v>50.032611218996401</c:v>
                </c:pt>
                <c:pt idx="2532">
                  <c:v>50.003132150977137</c:v>
                </c:pt>
                <c:pt idx="2533">
                  <c:v>50.338456549696261</c:v>
                </c:pt>
                <c:pt idx="2534">
                  <c:v>50.456372821773314</c:v>
                </c:pt>
                <c:pt idx="2535">
                  <c:v>49.859421694383208</c:v>
                </c:pt>
                <c:pt idx="2536">
                  <c:v>49.872687274991875</c:v>
                </c:pt>
                <c:pt idx="2537">
                  <c:v>51.073959296776906</c:v>
                </c:pt>
                <c:pt idx="2538">
                  <c:v>53.002627321937297</c:v>
                </c:pt>
                <c:pt idx="2539">
                  <c:v>52.393147590638996</c:v>
                </c:pt>
                <c:pt idx="2540">
                  <c:v>52.399043404242853</c:v>
                </c:pt>
                <c:pt idx="2541">
                  <c:v>52.084722841487441</c:v>
                </c:pt>
                <c:pt idx="2542">
                  <c:v>52.074405167680702</c:v>
                </c:pt>
                <c:pt idx="2543">
                  <c:v>52.276705271962904</c:v>
                </c:pt>
                <c:pt idx="2544">
                  <c:v>52.903872444072761</c:v>
                </c:pt>
                <c:pt idx="2545">
                  <c:v>53.239933819492371</c:v>
                </c:pt>
                <c:pt idx="2546">
                  <c:v>53.662221468868339</c:v>
                </c:pt>
                <c:pt idx="2547">
                  <c:v>53.667748794121955</c:v>
                </c:pt>
                <c:pt idx="2548">
                  <c:v>54.425729330567293</c:v>
                </c:pt>
                <c:pt idx="2549">
                  <c:v>55.097115104706042</c:v>
                </c:pt>
                <c:pt idx="2550">
                  <c:v>55.456759734541073</c:v>
                </c:pt>
                <c:pt idx="2551">
                  <c:v>54.682197222334899</c:v>
                </c:pt>
                <c:pt idx="2552">
                  <c:v>54.183260311225347</c:v>
                </c:pt>
                <c:pt idx="2553">
                  <c:v>55.658322862122795</c:v>
                </c:pt>
                <c:pt idx="2554">
                  <c:v>56.704092800106203</c:v>
                </c:pt>
                <c:pt idx="2555">
                  <c:v>57.115694287325191</c:v>
                </c:pt>
                <c:pt idx="2556">
                  <c:v>56.754575704089206</c:v>
                </c:pt>
                <c:pt idx="2557">
                  <c:v>57.237663931254893</c:v>
                </c:pt>
                <c:pt idx="2558">
                  <c:v>56.865859185861922</c:v>
                </c:pt>
                <c:pt idx="2559">
                  <c:v>56.150991786394748</c:v>
                </c:pt>
                <c:pt idx="2560">
                  <c:v>55.950534123863761</c:v>
                </c:pt>
                <c:pt idx="2561">
                  <c:v>55.080533128945206</c:v>
                </c:pt>
                <c:pt idx="2562">
                  <c:v>54.821485818725918</c:v>
                </c:pt>
                <c:pt idx="2563">
                  <c:v>55.758551693388299</c:v>
                </c:pt>
                <c:pt idx="2564">
                  <c:v>55.617420655246065</c:v>
                </c:pt>
                <c:pt idx="2565">
                  <c:v>55.83851366539055</c:v>
                </c:pt>
                <c:pt idx="2566">
                  <c:v>55.425438224770616</c:v>
                </c:pt>
                <c:pt idx="2567">
                  <c:v>54.927978951945526</c:v>
                </c:pt>
                <c:pt idx="2568">
                  <c:v>55.747497042881072</c:v>
                </c:pt>
                <c:pt idx="2569">
                  <c:v>56.415197933517426</c:v>
                </c:pt>
                <c:pt idx="2570">
                  <c:v>56.538273042497849</c:v>
                </c:pt>
                <c:pt idx="2571">
                  <c:v>56.442097583085001</c:v>
                </c:pt>
                <c:pt idx="2572">
                  <c:v>56.484105255012445</c:v>
                </c:pt>
                <c:pt idx="2573">
                  <c:v>55.825248084781883</c:v>
                </c:pt>
                <c:pt idx="2574">
                  <c:v>56.270382011872769</c:v>
                </c:pt>
                <c:pt idx="2575">
                  <c:v>55.489186709362258</c:v>
                </c:pt>
                <c:pt idx="2576">
                  <c:v>55.92510842769714</c:v>
                </c:pt>
                <c:pt idx="2577">
                  <c:v>56.373190261589954</c:v>
                </c:pt>
                <c:pt idx="2578">
                  <c:v>57.357054156732907</c:v>
                </c:pt>
                <c:pt idx="2579">
                  <c:v>57.975009120086739</c:v>
                </c:pt>
                <c:pt idx="2580">
                  <c:v>57.909418193743875</c:v>
                </c:pt>
                <c:pt idx="2581">
                  <c:v>58.583014897984071</c:v>
                </c:pt>
                <c:pt idx="2582">
                  <c:v>59.34799671308398</c:v>
                </c:pt>
                <c:pt idx="2583">
                  <c:v>59.912152377302661</c:v>
                </c:pt>
                <c:pt idx="2584">
                  <c:v>60.422877230736418</c:v>
                </c:pt>
                <c:pt idx="2585">
                  <c:v>60.387133860763058</c:v>
                </c:pt>
                <c:pt idx="2586">
                  <c:v>60.165672362268332</c:v>
                </c:pt>
                <c:pt idx="2587">
                  <c:v>60.112978528183895</c:v>
                </c:pt>
                <c:pt idx="2588">
                  <c:v>59.890780052988688</c:v>
                </c:pt>
                <c:pt idx="2589">
                  <c:v>59.622889022363616</c:v>
                </c:pt>
                <c:pt idx="2590">
                  <c:v>59.630627277718673</c:v>
                </c:pt>
                <c:pt idx="2591">
                  <c:v>59.567615769827491</c:v>
                </c:pt>
                <c:pt idx="2592">
                  <c:v>59.761440642054161</c:v>
                </c:pt>
                <c:pt idx="2593">
                  <c:v>59.906993540399277</c:v>
                </c:pt>
                <c:pt idx="2594">
                  <c:v>59.705798901167796</c:v>
                </c:pt>
                <c:pt idx="2595">
                  <c:v>59.756281805150785</c:v>
                </c:pt>
                <c:pt idx="2596">
                  <c:v>59.733804015786092</c:v>
                </c:pt>
                <c:pt idx="2597">
                  <c:v>60.119611318488218</c:v>
                </c:pt>
                <c:pt idx="2598">
                  <c:v>59.417272522929245</c:v>
                </c:pt>
                <c:pt idx="2599">
                  <c:v>58.954082666676548</c:v>
                </c:pt>
                <c:pt idx="2600">
                  <c:v>59.078263240707692</c:v>
                </c:pt>
                <c:pt idx="2601">
                  <c:v>58.968085223985689</c:v>
                </c:pt>
                <c:pt idx="2602">
                  <c:v>58.833218487797552</c:v>
                </c:pt>
                <c:pt idx="2603">
                  <c:v>58.840588254802377</c:v>
                </c:pt>
                <c:pt idx="2604">
                  <c:v>59.603359139800858</c:v>
                </c:pt>
                <c:pt idx="2605">
                  <c:v>59.949369700676989</c:v>
                </c:pt>
                <c:pt idx="2606">
                  <c:v>59.496866006581264</c:v>
                </c:pt>
                <c:pt idx="2607">
                  <c:v>59.531872399854144</c:v>
                </c:pt>
                <c:pt idx="2608">
                  <c:v>60.44940839195376</c:v>
                </c:pt>
                <c:pt idx="2609">
                  <c:v>60.696295586615093</c:v>
                </c:pt>
                <c:pt idx="2610">
                  <c:v>59.568352746527978</c:v>
                </c:pt>
                <c:pt idx="2611">
                  <c:v>59.48396891432283</c:v>
                </c:pt>
                <c:pt idx="2612">
                  <c:v>58.362290376189812</c:v>
                </c:pt>
                <c:pt idx="2613">
                  <c:v>57.771972039104043</c:v>
                </c:pt>
                <c:pt idx="2614">
                  <c:v>56.020178422059246</c:v>
                </c:pt>
                <c:pt idx="2615">
                  <c:v>55.851042269298716</c:v>
                </c:pt>
                <c:pt idx="2616">
                  <c:v>55.690749836943958</c:v>
                </c:pt>
                <c:pt idx="2617">
                  <c:v>55.094904174604579</c:v>
                </c:pt>
                <c:pt idx="2618">
                  <c:v>54.320710150748639</c:v>
                </c:pt>
                <c:pt idx="2619">
                  <c:v>53.881472037261595</c:v>
                </c:pt>
                <c:pt idx="2620">
                  <c:v>55.285412651679067</c:v>
                </c:pt>
                <c:pt idx="2621">
                  <c:v>56.144727484440644</c:v>
                </c:pt>
                <c:pt idx="2622">
                  <c:v>56.529060833741802</c:v>
                </c:pt>
                <c:pt idx="2623">
                  <c:v>55.300889162389197</c:v>
                </c:pt>
                <c:pt idx="2624">
                  <c:v>54.936822672351276</c:v>
                </c:pt>
                <c:pt idx="2625">
                  <c:v>55.820826224578973</c:v>
                </c:pt>
                <c:pt idx="2626">
                  <c:v>56.545274321152405</c:v>
                </c:pt>
                <c:pt idx="2627">
                  <c:v>56.071398302742729</c:v>
                </c:pt>
                <c:pt idx="2628">
                  <c:v>55.672325419431928</c:v>
                </c:pt>
                <c:pt idx="2629">
                  <c:v>55.625158910601108</c:v>
                </c:pt>
                <c:pt idx="2630">
                  <c:v>55.147229520338783</c:v>
                </c:pt>
                <c:pt idx="2631">
                  <c:v>55.236772189447301</c:v>
                </c:pt>
                <c:pt idx="2632">
                  <c:v>54.698042221395241</c:v>
                </c:pt>
                <c:pt idx="2633">
                  <c:v>54.237431783594232</c:v>
                </c:pt>
                <c:pt idx="2634">
                  <c:v>51.823464601166705</c:v>
                </c:pt>
                <c:pt idx="2635">
                  <c:v>50.73642396795632</c:v>
                </c:pt>
                <c:pt idx="2636">
                  <c:v>50.100413075440677</c:v>
                </c:pt>
                <c:pt idx="2637">
                  <c:v>48.568607003489646</c:v>
                </c:pt>
                <c:pt idx="2638">
                  <c:v>47.243522896023698</c:v>
                </c:pt>
                <c:pt idx="2639">
                  <c:v>47.942176808080276</c:v>
                </c:pt>
                <c:pt idx="2640">
                  <c:v>48.266446556292188</c:v>
                </c:pt>
                <c:pt idx="2641">
                  <c:v>48.905405355609751</c:v>
                </c:pt>
                <c:pt idx="2642">
                  <c:v>47.647386127887629</c:v>
                </c:pt>
                <c:pt idx="2643">
                  <c:v>45.811577166987924</c:v>
                </c:pt>
                <c:pt idx="2644">
                  <c:v>40.638000729606986</c:v>
                </c:pt>
                <c:pt idx="2645">
                  <c:v>42.482653410912469</c:v>
                </c:pt>
                <c:pt idx="2646">
                  <c:v>40.808242347418236</c:v>
                </c:pt>
                <c:pt idx="2647">
                  <c:v>35.741896019957373</c:v>
                </c:pt>
                <c:pt idx="2648">
                  <c:v>37.740945320013758</c:v>
                </c:pt>
                <c:pt idx="2649">
                  <c:v>35.330294532738392</c:v>
                </c:pt>
                <c:pt idx="2650">
                  <c:v>36.003522748628349</c:v>
                </c:pt>
                <c:pt idx="2651">
                  <c:v>32.706288990673606</c:v>
                </c:pt>
                <c:pt idx="2652">
                  <c:v>32.772985382067191</c:v>
                </c:pt>
                <c:pt idx="2653">
                  <c:v>32.492565747533938</c:v>
                </c:pt>
                <c:pt idx="2654">
                  <c:v>31.235283496512302</c:v>
                </c:pt>
                <c:pt idx="2655">
                  <c:v>35.587867889556719</c:v>
                </c:pt>
                <c:pt idx="2656">
                  <c:v>37.599077305171051</c:v>
                </c:pt>
                <c:pt idx="2657">
                  <c:v>38.226244477280908</c:v>
                </c:pt>
                <c:pt idx="2658">
                  <c:v>36.851782930882692</c:v>
                </c:pt>
                <c:pt idx="2659">
                  <c:v>37.382406155229454</c:v>
                </c:pt>
                <c:pt idx="2660">
                  <c:v>37.820538803665769</c:v>
                </c:pt>
                <c:pt idx="2661">
                  <c:v>37.019813618592494</c:v>
                </c:pt>
                <c:pt idx="2662">
                  <c:v>36.78545502783934</c:v>
                </c:pt>
                <c:pt idx="2663">
                  <c:v>36.189609365499955</c:v>
                </c:pt>
                <c:pt idx="2664">
                  <c:v>38.128963552817325</c:v>
                </c:pt>
                <c:pt idx="2665">
                  <c:v>39.227427324885177</c:v>
                </c:pt>
                <c:pt idx="2666">
                  <c:v>39.504162075916028</c:v>
                </c:pt>
                <c:pt idx="2667">
                  <c:v>40.523032364331868</c:v>
                </c:pt>
                <c:pt idx="2668">
                  <c:v>40.726437933664798</c:v>
                </c:pt>
                <c:pt idx="2669">
                  <c:v>40.744493862826594</c:v>
                </c:pt>
                <c:pt idx="2670">
                  <c:v>41.206209765678331</c:v>
                </c:pt>
                <c:pt idx="2671">
                  <c:v>39.178786862653403</c:v>
                </c:pt>
                <c:pt idx="2672">
                  <c:v>38.584783642065219</c:v>
                </c:pt>
                <c:pt idx="2673">
                  <c:v>40.119169132467952</c:v>
                </c:pt>
                <c:pt idx="2674">
                  <c:v>39.591862303273359</c:v>
                </c:pt>
                <c:pt idx="2675">
                  <c:v>37.790691247296287</c:v>
                </c:pt>
                <c:pt idx="2676">
                  <c:v>38.204135176266476</c:v>
                </c:pt>
                <c:pt idx="2677">
                  <c:v>39.283437554121804</c:v>
                </c:pt>
                <c:pt idx="2678">
                  <c:v>39.233691626839295</c:v>
                </c:pt>
                <c:pt idx="2679">
                  <c:v>40.255509822057057</c:v>
                </c:pt>
                <c:pt idx="2680">
                  <c:v>40.795713743510078</c:v>
                </c:pt>
                <c:pt idx="2681">
                  <c:v>42.757914208542374</c:v>
                </c:pt>
                <c:pt idx="2682">
                  <c:v>42.057786343084835</c:v>
                </c:pt>
                <c:pt idx="2683">
                  <c:v>40.509398295372961</c:v>
                </c:pt>
                <c:pt idx="2684">
                  <c:v>39.92165937673888</c:v>
                </c:pt>
                <c:pt idx="2685">
                  <c:v>40.420592602964931</c:v>
                </c:pt>
                <c:pt idx="2686">
                  <c:v>40.048050880871465</c:v>
                </c:pt>
                <c:pt idx="2687">
                  <c:v>40.81340118432162</c:v>
                </c:pt>
                <c:pt idx="2688">
                  <c:v>42.12485122282866</c:v>
                </c:pt>
                <c:pt idx="2689">
                  <c:v>41.445727193334854</c:v>
                </c:pt>
                <c:pt idx="2690">
                  <c:v>40.652003286916155</c:v>
                </c:pt>
                <c:pt idx="2691">
                  <c:v>39.889232401917681</c:v>
                </c:pt>
                <c:pt idx="2692">
                  <c:v>39.428990452466913</c:v>
                </c:pt>
                <c:pt idx="2693">
                  <c:v>40.239296334646447</c:v>
                </c:pt>
                <c:pt idx="2694">
                  <c:v>42.869566178665337</c:v>
                </c:pt>
                <c:pt idx="2695">
                  <c:v>43.839427516499136</c:v>
                </c:pt>
                <c:pt idx="2696">
                  <c:v>44.423850039981055</c:v>
                </c:pt>
                <c:pt idx="2697">
                  <c:v>43.724459151223996</c:v>
                </c:pt>
                <c:pt idx="2698">
                  <c:v>43.100608374266315</c:v>
                </c:pt>
                <c:pt idx="2699">
                  <c:v>43.334966965019461</c:v>
                </c:pt>
                <c:pt idx="2700">
                  <c:v>44.689530140504672</c:v>
                </c:pt>
                <c:pt idx="2701">
                  <c:v>45.210572667745176</c:v>
                </c:pt>
                <c:pt idx="2702">
                  <c:v>45.69255542986015</c:v>
                </c:pt>
                <c:pt idx="2703">
                  <c:v>45.377497890404264</c:v>
                </c:pt>
                <c:pt idx="2704">
                  <c:v>46.544132007266654</c:v>
                </c:pt>
                <c:pt idx="2705">
                  <c:v>47.868110649681881</c:v>
                </c:pt>
                <c:pt idx="2706">
                  <c:v>49.217146499913483</c:v>
                </c:pt>
                <c:pt idx="2707">
                  <c:v>49.11433825019629</c:v>
                </c:pt>
                <c:pt idx="2708">
                  <c:v>50.635458159990357</c:v>
                </c:pt>
                <c:pt idx="2709">
                  <c:v>51.294683818571158</c:v>
                </c:pt>
                <c:pt idx="2710">
                  <c:v>51.067694994822823</c:v>
                </c:pt>
                <c:pt idx="2711">
                  <c:v>50.802751870999693</c:v>
                </c:pt>
                <c:pt idx="2712">
                  <c:v>47.713714030930994</c:v>
                </c:pt>
                <c:pt idx="2713">
                  <c:v>48.169165631828633</c:v>
                </c:pt>
                <c:pt idx="2714">
                  <c:v>47.285530567951177</c:v>
                </c:pt>
                <c:pt idx="2715">
                  <c:v>49.146765225017496</c:v>
                </c:pt>
                <c:pt idx="2716">
                  <c:v>48.895087681803027</c:v>
                </c:pt>
                <c:pt idx="2717">
                  <c:v>47.93517552942572</c:v>
                </c:pt>
                <c:pt idx="2718">
                  <c:v>47.547157296622146</c:v>
                </c:pt>
                <c:pt idx="2719">
                  <c:v>47.996344595565688</c:v>
                </c:pt>
                <c:pt idx="2720">
                  <c:v>48.965468956699013</c:v>
                </c:pt>
                <c:pt idx="2721">
                  <c:v>47.700079961972079</c:v>
                </c:pt>
                <c:pt idx="2722">
                  <c:v>47.565581714134183</c:v>
                </c:pt>
                <c:pt idx="2723">
                  <c:v>47.227309408613131</c:v>
                </c:pt>
                <c:pt idx="2724">
                  <c:v>47.128186042398347</c:v>
                </c:pt>
                <c:pt idx="2725">
                  <c:v>47.787043212628902</c:v>
                </c:pt>
                <c:pt idx="2726">
                  <c:v>47.446928465356635</c:v>
                </c:pt>
                <c:pt idx="2727">
                  <c:v>48.147056330814166</c:v>
                </c:pt>
                <c:pt idx="2728">
                  <c:v>48.065988893761201</c:v>
                </c:pt>
                <c:pt idx="2729">
                  <c:v>49.040272091797888</c:v>
                </c:pt>
                <c:pt idx="2730">
                  <c:v>49.059064997660172</c:v>
                </c:pt>
                <c:pt idx="2731">
                  <c:v>49.221199871766132</c:v>
                </c:pt>
                <c:pt idx="2732">
                  <c:v>49.106231506491007</c:v>
                </c:pt>
                <c:pt idx="2733">
                  <c:v>49.546943573379011</c:v>
                </c:pt>
                <c:pt idx="2734">
                  <c:v>50.48806281989404</c:v>
                </c:pt>
                <c:pt idx="2735">
                  <c:v>50.891557563407716</c:v>
                </c:pt>
                <c:pt idx="2736">
                  <c:v>51.814620880760948</c:v>
                </c:pt>
                <c:pt idx="2737">
                  <c:v>51.49108810924951</c:v>
                </c:pt>
                <c:pt idx="2738">
                  <c:v>51.600160660920793</c:v>
                </c:pt>
                <c:pt idx="2739">
                  <c:v>51.628165775539095</c:v>
                </c:pt>
                <c:pt idx="2740">
                  <c:v>51.939906919842819</c:v>
                </c:pt>
                <c:pt idx="2741">
                  <c:v>51.933642617888722</c:v>
                </c:pt>
                <c:pt idx="2742">
                  <c:v>52.043820634610725</c:v>
                </c:pt>
                <c:pt idx="2743">
                  <c:v>51.733553443707976</c:v>
                </c:pt>
                <c:pt idx="2744">
                  <c:v>52.827226867222691</c:v>
                </c:pt>
                <c:pt idx="2745">
                  <c:v>52.630454088194099</c:v>
                </c:pt>
                <c:pt idx="2746">
                  <c:v>52.518065141370649</c:v>
                </c:pt>
                <c:pt idx="2747">
                  <c:v>51.586526591961892</c:v>
                </c:pt>
                <c:pt idx="2748">
                  <c:v>50.799066987497277</c:v>
                </c:pt>
                <c:pt idx="2749">
                  <c:v>51.42991904310955</c:v>
                </c:pt>
                <c:pt idx="2750">
                  <c:v>51.914849712026445</c:v>
                </c:pt>
                <c:pt idx="2751">
                  <c:v>53.935271336396795</c:v>
                </c:pt>
                <c:pt idx="2752">
                  <c:v>54.176999694154766</c:v>
                </c:pt>
                <c:pt idx="2753">
                  <c:v>53.008523135541161</c:v>
                </c:pt>
                <c:pt idx="2754">
                  <c:v>54.000862262739659</c:v>
                </c:pt>
                <c:pt idx="2755">
                  <c:v>54.378194333386254</c:v>
                </c:pt>
                <c:pt idx="2756">
                  <c:v>54.632082806702165</c:v>
                </c:pt>
                <c:pt idx="2757">
                  <c:v>53.963276451015105</c:v>
                </c:pt>
                <c:pt idx="2758">
                  <c:v>53.941167150000652</c:v>
                </c:pt>
                <c:pt idx="2759">
                  <c:v>54.348346777016751</c:v>
                </c:pt>
                <c:pt idx="2760">
                  <c:v>54.615500830941329</c:v>
                </c:pt>
                <c:pt idx="2761">
                  <c:v>54.791269774006196</c:v>
                </c:pt>
                <c:pt idx="2762">
                  <c:v>53.542094266689858</c:v>
                </c:pt>
                <c:pt idx="2763">
                  <c:v>53.179501730052905</c:v>
                </c:pt>
                <c:pt idx="2764">
                  <c:v>53.905055291677051</c:v>
                </c:pt>
                <c:pt idx="2765">
                  <c:v>53.590734728921646</c:v>
                </c:pt>
                <c:pt idx="2766">
                  <c:v>53.916478430534525</c:v>
                </c:pt>
                <c:pt idx="2767">
                  <c:v>53.525880779279262</c:v>
                </c:pt>
                <c:pt idx="2768">
                  <c:v>54.391828402345155</c:v>
                </c:pt>
                <c:pt idx="2769">
                  <c:v>53.976910519974005</c:v>
                </c:pt>
                <c:pt idx="2770">
                  <c:v>54.779478146798489</c:v>
                </c:pt>
                <c:pt idx="2771">
                  <c:v>55.012362784150682</c:v>
                </c:pt>
                <c:pt idx="2772">
                  <c:v>53.99017610058268</c:v>
                </c:pt>
                <c:pt idx="2773">
                  <c:v>54.164471090246586</c:v>
                </c:pt>
                <c:pt idx="2774">
                  <c:v>54.80895721481776</c:v>
                </c:pt>
                <c:pt idx="2775">
                  <c:v>54.185106437860071</c:v>
                </c:pt>
                <c:pt idx="2776">
                  <c:v>54.535170370588844</c:v>
                </c:pt>
                <c:pt idx="2777">
                  <c:v>54.200951436920434</c:v>
                </c:pt>
                <c:pt idx="2778">
                  <c:v>54.813379075020649</c:v>
                </c:pt>
                <c:pt idx="2779">
                  <c:v>55.504294731722162</c:v>
                </c:pt>
                <c:pt idx="2780">
                  <c:v>55.682643093238703</c:v>
                </c:pt>
                <c:pt idx="2781">
                  <c:v>56.019809933709048</c:v>
                </c:pt>
                <c:pt idx="2782">
                  <c:v>55.776976110900364</c:v>
                </c:pt>
                <c:pt idx="2783">
                  <c:v>55.92326598594596</c:v>
                </c:pt>
                <c:pt idx="2784">
                  <c:v>53.448498225728692</c:v>
                </c:pt>
                <c:pt idx="2785">
                  <c:v>52.828332332273419</c:v>
                </c:pt>
                <c:pt idx="2786">
                  <c:v>52.108674584253116</c:v>
                </c:pt>
                <c:pt idx="2787">
                  <c:v>51.508038573360601</c:v>
                </c:pt>
                <c:pt idx="2788">
                  <c:v>51.620796008534299</c:v>
                </c:pt>
                <c:pt idx="2789">
                  <c:v>52.323503292443526</c:v>
                </c:pt>
                <c:pt idx="2790">
                  <c:v>52.23138120488332</c:v>
                </c:pt>
                <c:pt idx="2791">
                  <c:v>52.155472604733717</c:v>
                </c:pt>
                <c:pt idx="2792">
                  <c:v>52.298446084627145</c:v>
                </c:pt>
                <c:pt idx="2793">
                  <c:v>52.221432019426814</c:v>
                </c:pt>
                <c:pt idx="2794">
                  <c:v>53.561624149252637</c:v>
                </c:pt>
                <c:pt idx="2795">
                  <c:v>53.083326270640072</c:v>
                </c:pt>
                <c:pt idx="2796">
                  <c:v>54.048397259920748</c:v>
                </c:pt>
                <c:pt idx="2797">
                  <c:v>54.808588726467534</c:v>
                </c:pt>
                <c:pt idx="2798">
                  <c:v>55.324638236562272</c:v>
                </c:pt>
                <c:pt idx="2799">
                  <c:v>55.099326034807525</c:v>
                </c:pt>
                <c:pt idx="2800">
                  <c:v>54.688093035938785</c:v>
                </c:pt>
                <c:pt idx="2801">
                  <c:v>54.77874117009803</c:v>
                </c:pt>
                <c:pt idx="2802">
                  <c:v>54.474001304448883</c:v>
                </c:pt>
                <c:pt idx="2803">
                  <c:v>54.605551645484859</c:v>
                </c:pt>
                <c:pt idx="2804">
                  <c:v>55.119224405720544</c:v>
                </c:pt>
                <c:pt idx="2805">
                  <c:v>55.198449401022316</c:v>
                </c:pt>
                <c:pt idx="2806">
                  <c:v>55.827459014883374</c:v>
                </c:pt>
                <c:pt idx="2807">
                  <c:v>56.08945423190459</c:v>
                </c:pt>
                <c:pt idx="2808">
                  <c:v>56.659137221376874</c:v>
                </c:pt>
                <c:pt idx="2809">
                  <c:v>55.589784028978052</c:v>
                </c:pt>
                <c:pt idx="2810">
                  <c:v>55.015310690952639</c:v>
                </c:pt>
                <c:pt idx="2811">
                  <c:v>53.254304865151816</c:v>
                </c:pt>
                <c:pt idx="2812">
                  <c:v>53.482767642301113</c:v>
                </c:pt>
                <c:pt idx="2813">
                  <c:v>53.415334274207034</c:v>
                </c:pt>
                <c:pt idx="2814">
                  <c:v>54.309287011891236</c:v>
                </c:pt>
                <c:pt idx="2815">
                  <c:v>55.759288670088829</c:v>
                </c:pt>
                <c:pt idx="2816">
                  <c:v>54.846174538192102</c:v>
                </c:pt>
                <c:pt idx="2817">
                  <c:v>56.163888878653225</c:v>
                </c:pt>
                <c:pt idx="2818">
                  <c:v>57.299569974095398</c:v>
                </c:pt>
                <c:pt idx="2819">
                  <c:v>59.425379266634621</c:v>
                </c:pt>
                <c:pt idx="2820">
                  <c:v>60.202889685642731</c:v>
                </c:pt>
                <c:pt idx="2821">
                  <c:v>60.307908865461364</c:v>
                </c:pt>
                <c:pt idx="2822">
                  <c:v>59.423168336533173</c:v>
                </c:pt>
                <c:pt idx="2823">
                  <c:v>59.942368422022476</c:v>
                </c:pt>
                <c:pt idx="2824">
                  <c:v>61.804340055789275</c:v>
                </c:pt>
                <c:pt idx="2825">
                  <c:v>62.279690027599919</c:v>
                </c:pt>
                <c:pt idx="2826">
                  <c:v>62.247263052778727</c:v>
                </c:pt>
                <c:pt idx="2827">
                  <c:v>61.785178661576758</c:v>
                </c:pt>
                <c:pt idx="2828">
                  <c:v>62.342701535491095</c:v>
                </c:pt>
                <c:pt idx="2829">
                  <c:v>63.708687849833773</c:v>
                </c:pt>
                <c:pt idx="2830">
                  <c:v>66.496302219405479</c:v>
                </c:pt>
                <c:pt idx="2831">
                  <c:v>66.957281145556735</c:v>
                </c:pt>
                <c:pt idx="2832">
                  <c:v>66.830521153073903</c:v>
                </c:pt>
                <c:pt idx="2833">
                  <c:v>67.145210204179548</c:v>
                </c:pt>
                <c:pt idx="2834">
                  <c:v>65.928093183334155</c:v>
                </c:pt>
                <c:pt idx="2835">
                  <c:v>68.06974747493372</c:v>
                </c:pt>
                <c:pt idx="2836">
                  <c:v>69.137626713931581</c:v>
                </c:pt>
                <c:pt idx="2837">
                  <c:v>71.149573106246393</c:v>
                </c:pt>
                <c:pt idx="2838">
                  <c:v>72.890312072783971</c:v>
                </c:pt>
                <c:pt idx="2839">
                  <c:v>72.755076848245594</c:v>
                </c:pt>
                <c:pt idx="2840">
                  <c:v>72.502662328330644</c:v>
                </c:pt>
                <c:pt idx="2841">
                  <c:v>72.818825332837264</c:v>
                </c:pt>
                <c:pt idx="2842">
                  <c:v>73.998725030308321</c:v>
                </c:pt>
                <c:pt idx="2843">
                  <c:v>73.738203766688059</c:v>
                </c:pt>
                <c:pt idx="2844">
                  <c:v>72.987961485597779</c:v>
                </c:pt>
                <c:pt idx="2845">
                  <c:v>73.619919006260773</c:v>
                </c:pt>
                <c:pt idx="2846">
                  <c:v>74.238610946315092</c:v>
                </c:pt>
                <c:pt idx="2847">
                  <c:v>75.254164839578763</c:v>
                </c:pt>
                <c:pt idx="2848">
                  <c:v>74.867989048526397</c:v>
                </c:pt>
                <c:pt idx="2849">
                  <c:v>74.80350358723426</c:v>
                </c:pt>
                <c:pt idx="2850">
                  <c:v>73.572015520729479</c:v>
                </c:pt>
                <c:pt idx="2851">
                  <c:v>74.493236396331497</c:v>
                </c:pt>
                <c:pt idx="2852">
                  <c:v>74.66163557239156</c:v>
                </c:pt>
                <c:pt idx="2853">
                  <c:v>74.697378942364921</c:v>
                </c:pt>
                <c:pt idx="2854">
                  <c:v>74.62036487716459</c:v>
                </c:pt>
                <c:pt idx="2855">
                  <c:v>75.210314725900133</c:v>
                </c:pt>
                <c:pt idx="2856">
                  <c:v>76.196389551144534</c:v>
                </c:pt>
                <c:pt idx="2857">
                  <c:v>75.494050755585562</c:v>
                </c:pt>
                <c:pt idx="2858">
                  <c:v>75.494050755585562</c:v>
                </c:pt>
                <c:pt idx="2859">
                  <c:v>77.706086322081134</c:v>
                </c:pt>
                <c:pt idx="2860">
                  <c:v>79.283953437812272</c:v>
                </c:pt>
                <c:pt idx="2861">
                  <c:v>81.821732705920709</c:v>
                </c:pt>
                <c:pt idx="2862">
                  <c:v>84.311976976848101</c:v>
                </c:pt>
                <c:pt idx="2863">
                  <c:v>84.514277081130302</c:v>
                </c:pt>
                <c:pt idx="2864">
                  <c:v>82.883716131314728</c:v>
                </c:pt>
                <c:pt idx="2865">
                  <c:v>83.318532384598882</c:v>
                </c:pt>
                <c:pt idx="2866">
                  <c:v>82.522229059728488</c:v>
                </c:pt>
                <c:pt idx="2867">
                  <c:v>83.801620611764577</c:v>
                </c:pt>
                <c:pt idx="2868">
                  <c:v>80.99410787127988</c:v>
                </c:pt>
                <c:pt idx="2869">
                  <c:v>80.5961404530198</c:v>
                </c:pt>
                <c:pt idx="2870">
                  <c:v>81.135238909422114</c:v>
                </c:pt>
                <c:pt idx="2871">
                  <c:v>81.418237962407048</c:v>
                </c:pt>
                <c:pt idx="2872">
                  <c:v>80.995950313031088</c:v>
                </c:pt>
                <c:pt idx="2873">
                  <c:v>79.96270897895586</c:v>
                </c:pt>
                <c:pt idx="2874">
                  <c:v>79.097129844240214</c:v>
                </c:pt>
                <c:pt idx="2875">
                  <c:v>78.104422228691476</c:v>
                </c:pt>
                <c:pt idx="2876">
                  <c:v>75.065498804255526</c:v>
                </c:pt>
                <c:pt idx="2877">
                  <c:v>75.698930278319466</c:v>
                </c:pt>
                <c:pt idx="2878">
                  <c:v>73.957454335081408</c:v>
                </c:pt>
                <c:pt idx="2879">
                  <c:v>75.507316336194251</c:v>
                </c:pt>
                <c:pt idx="2880">
                  <c:v>75.791052365879665</c:v>
                </c:pt>
                <c:pt idx="2881">
                  <c:v>76.438854885603007</c:v>
                </c:pt>
                <c:pt idx="2882">
                  <c:v>76.581828365496449</c:v>
                </c:pt>
                <c:pt idx="2883">
                  <c:v>78.161537922978781</c:v>
                </c:pt>
                <c:pt idx="2884">
                  <c:v>80.28513628541657</c:v>
                </c:pt>
                <c:pt idx="2885">
                  <c:v>80.266711867904533</c:v>
                </c:pt>
                <c:pt idx="2886">
                  <c:v>81.018428102395788</c:v>
                </c:pt>
                <c:pt idx="2887">
                  <c:v>80.780384628140226</c:v>
                </c:pt>
                <c:pt idx="2888">
                  <c:v>80.954311129453885</c:v>
                </c:pt>
                <c:pt idx="2889">
                  <c:v>82.530704291784062</c:v>
                </c:pt>
                <c:pt idx="2890">
                  <c:v>84.159422799848429</c:v>
                </c:pt>
                <c:pt idx="2891">
                  <c:v>84.827492178835016</c:v>
                </c:pt>
                <c:pt idx="2892">
                  <c:v>84.697047302849768</c:v>
                </c:pt>
                <c:pt idx="2893">
                  <c:v>87.326580170168185</c:v>
                </c:pt>
                <c:pt idx="2894">
                  <c:v>88.174840352422521</c:v>
                </c:pt>
                <c:pt idx="2895">
                  <c:v>88.732731714687105</c:v>
                </c:pt>
                <c:pt idx="2896">
                  <c:v>88.732363226336872</c:v>
                </c:pt>
                <c:pt idx="2897">
                  <c:v>88.30823313520969</c:v>
                </c:pt>
                <c:pt idx="2898">
                  <c:v>84.255229770911058</c:v>
                </c:pt>
                <c:pt idx="2899">
                  <c:v>86.088090825008834</c:v>
                </c:pt>
                <c:pt idx="2900">
                  <c:v>86.671407883440025</c:v>
                </c:pt>
                <c:pt idx="2901">
                  <c:v>88.042921523036327</c:v>
                </c:pt>
                <c:pt idx="2902">
                  <c:v>84.712892301910131</c:v>
                </c:pt>
                <c:pt idx="2903">
                  <c:v>85.01689519085879</c:v>
                </c:pt>
                <c:pt idx="2904">
                  <c:v>86.072245825948471</c:v>
                </c:pt>
                <c:pt idx="2905">
                  <c:v>85.554888182210377</c:v>
                </c:pt>
                <c:pt idx="2906">
                  <c:v>84.955357636368589</c:v>
                </c:pt>
                <c:pt idx="2907">
                  <c:v>87.823302466292802</c:v>
                </c:pt>
                <c:pt idx="2908">
                  <c:v>88.270647323485136</c:v>
                </c:pt>
                <c:pt idx="2909">
                  <c:v>87.533670623003516</c:v>
                </c:pt>
                <c:pt idx="2910">
                  <c:v>86.196057911629381</c:v>
                </c:pt>
                <c:pt idx="2911">
                  <c:v>85.703388987357428</c:v>
                </c:pt>
                <c:pt idx="2912">
                  <c:v>86.008128853006568</c:v>
                </c:pt>
                <c:pt idx="2913">
                  <c:v>84.678622885337731</c:v>
                </c:pt>
                <c:pt idx="2914">
                  <c:v>84.088673036602188</c:v>
                </c:pt>
                <c:pt idx="2915">
                  <c:v>81.685023527981414</c:v>
                </c:pt>
                <c:pt idx="2916">
                  <c:v>81.377704243880572</c:v>
                </c:pt>
                <c:pt idx="2917">
                  <c:v>81.186090301755343</c:v>
                </c:pt>
                <c:pt idx="2918">
                  <c:v>84.620770214349918</c:v>
                </c:pt>
                <c:pt idx="2919">
                  <c:v>84.826755202134535</c:v>
                </c:pt>
                <c:pt idx="2920">
                  <c:v>85.32052959145723</c:v>
                </c:pt>
                <c:pt idx="2921">
                  <c:v>85.983440133540441</c:v>
                </c:pt>
                <c:pt idx="2922">
                  <c:v>86.070403384197263</c:v>
                </c:pt>
                <c:pt idx="2923">
                  <c:v>86.190530586375786</c:v>
                </c:pt>
                <c:pt idx="2924">
                  <c:v>87.661536080537076</c:v>
                </c:pt>
                <c:pt idx="2925">
                  <c:v>87.805246537130998</c:v>
                </c:pt>
                <c:pt idx="2926">
                  <c:v>88.227902674857205</c:v>
                </c:pt>
                <c:pt idx="2927">
                  <c:v>88.88860228683896</c:v>
                </c:pt>
                <c:pt idx="2928">
                  <c:v>88.056187103644959</c:v>
                </c:pt>
                <c:pt idx="2929">
                  <c:v>87.583416550286003</c:v>
                </c:pt>
                <c:pt idx="2930">
                  <c:v>87.612527129955026</c:v>
                </c:pt>
                <c:pt idx="2931">
                  <c:v>90.357396850898809</c:v>
                </c:pt>
                <c:pt idx="2932">
                  <c:v>91.925314781173441</c:v>
                </c:pt>
                <c:pt idx="2933">
                  <c:v>92.777259846930207</c:v>
                </c:pt>
                <c:pt idx="2934">
                  <c:v>93.12105947770489</c:v>
                </c:pt>
                <c:pt idx="2935">
                  <c:v>91.263141215790739</c:v>
                </c:pt>
                <c:pt idx="2936">
                  <c:v>91.412010509288024</c:v>
                </c:pt>
                <c:pt idx="2937">
                  <c:v>91.137118200008373</c:v>
                </c:pt>
                <c:pt idx="2938">
                  <c:v>92.466624167677196</c:v>
                </c:pt>
                <c:pt idx="2939">
                  <c:v>95.312828184937203</c:v>
                </c:pt>
                <c:pt idx="2940">
                  <c:v>95.373628762726923</c:v>
                </c:pt>
                <c:pt idx="2941">
                  <c:v>95.177961448749059</c:v>
                </c:pt>
                <c:pt idx="2942">
                  <c:v>94.931811230788213</c:v>
                </c:pt>
                <c:pt idx="2943">
                  <c:v>93.028200413444196</c:v>
                </c:pt>
                <c:pt idx="2944">
                  <c:v>93.800183507198682</c:v>
                </c:pt>
                <c:pt idx="2945">
                  <c:v>94.798786936351277</c:v>
                </c:pt>
                <c:pt idx="2946">
                  <c:v>97.713898275106303</c:v>
                </c:pt>
                <c:pt idx="2947">
                  <c:v>100.06743336809433</c:v>
                </c:pt>
                <c:pt idx="2948">
                  <c:v>102.82262076284483</c:v>
                </c:pt>
                <c:pt idx="2949">
                  <c:v>104.940691800029</c:v>
                </c:pt>
                <c:pt idx="2950">
                  <c:v>104.82977680660653</c:v>
                </c:pt>
                <c:pt idx="2951">
                  <c:v>101.78348361516576</c:v>
                </c:pt>
                <c:pt idx="2952">
                  <c:v>99.869555124015008</c:v>
                </c:pt>
                <c:pt idx="2953">
                  <c:v>99.282184693731168</c:v>
                </c:pt>
                <c:pt idx="2954">
                  <c:v>100.24836114806257</c:v>
                </c:pt>
                <c:pt idx="2955">
                  <c:v>101.19942958003409</c:v>
                </c:pt>
                <c:pt idx="2956">
                  <c:v>97.605194211785246</c:v>
                </c:pt>
                <c:pt idx="2957">
                  <c:v>96.496781254260881</c:v>
                </c:pt>
              </c:numCache>
            </c:numRef>
          </c:val>
          <c:smooth val="0"/>
          <c:extLst>
            <c:ext xmlns:c16="http://schemas.microsoft.com/office/drawing/2014/chart" uri="{C3380CC4-5D6E-409C-BE32-E72D297353CC}">
              <c16:uniqueId val="{00000000-DB25-4B36-9158-C08376A251CD}"/>
            </c:ext>
          </c:extLst>
        </c:ser>
        <c:ser>
          <c:idx val="2"/>
          <c:order val="1"/>
          <c:tx>
            <c:v>Métaux précieux</c:v>
          </c:tx>
          <c:spPr>
            <a:ln w="25400" cap="rnd">
              <a:solidFill>
                <a:schemeClr val="bg1">
                  <a:lumMod val="50000"/>
                </a:schemeClr>
              </a:solidFill>
              <a:round/>
            </a:ln>
            <a:effectLst/>
          </c:spPr>
          <c:marker>
            <c:symbol val="none"/>
          </c:marker>
          <c:cat>
            <c:numRef>
              <c:f>MP!$B$4:$B$2961</c:f>
              <c:numCache>
                <c:formatCode>m/d/yyyy</c:formatCode>
                <c:ptCount val="2958"/>
                <c:pt idx="0">
                  <c:v>40179</c:v>
                </c:pt>
                <c:pt idx="1">
                  <c:v>40182</c:v>
                </c:pt>
                <c:pt idx="2">
                  <c:v>40183</c:v>
                </c:pt>
                <c:pt idx="3">
                  <c:v>40184</c:v>
                </c:pt>
                <c:pt idx="4">
                  <c:v>40185</c:v>
                </c:pt>
                <c:pt idx="5">
                  <c:v>40186</c:v>
                </c:pt>
                <c:pt idx="6">
                  <c:v>40189</c:v>
                </c:pt>
                <c:pt idx="7">
                  <c:v>40190</c:v>
                </c:pt>
                <c:pt idx="8">
                  <c:v>40191</c:v>
                </c:pt>
                <c:pt idx="9">
                  <c:v>40192</c:v>
                </c:pt>
                <c:pt idx="10">
                  <c:v>40193</c:v>
                </c:pt>
                <c:pt idx="11">
                  <c:v>40196</c:v>
                </c:pt>
                <c:pt idx="12">
                  <c:v>40197</c:v>
                </c:pt>
                <c:pt idx="13">
                  <c:v>40198</c:v>
                </c:pt>
                <c:pt idx="14">
                  <c:v>40199</c:v>
                </c:pt>
                <c:pt idx="15">
                  <c:v>40200</c:v>
                </c:pt>
                <c:pt idx="16">
                  <c:v>40203</c:v>
                </c:pt>
                <c:pt idx="17">
                  <c:v>40204</c:v>
                </c:pt>
                <c:pt idx="18">
                  <c:v>40205</c:v>
                </c:pt>
                <c:pt idx="19">
                  <c:v>40206</c:v>
                </c:pt>
                <c:pt idx="20">
                  <c:v>40207</c:v>
                </c:pt>
                <c:pt idx="21">
                  <c:v>40210</c:v>
                </c:pt>
                <c:pt idx="22">
                  <c:v>40211</c:v>
                </c:pt>
                <c:pt idx="23">
                  <c:v>40212</c:v>
                </c:pt>
                <c:pt idx="24">
                  <c:v>40213</c:v>
                </c:pt>
                <c:pt idx="25">
                  <c:v>40214</c:v>
                </c:pt>
                <c:pt idx="26">
                  <c:v>40217</c:v>
                </c:pt>
                <c:pt idx="27">
                  <c:v>40218</c:v>
                </c:pt>
                <c:pt idx="28">
                  <c:v>40219</c:v>
                </c:pt>
                <c:pt idx="29">
                  <c:v>40220</c:v>
                </c:pt>
                <c:pt idx="30">
                  <c:v>40221</c:v>
                </c:pt>
                <c:pt idx="31">
                  <c:v>40224</c:v>
                </c:pt>
                <c:pt idx="32">
                  <c:v>40225</c:v>
                </c:pt>
                <c:pt idx="33">
                  <c:v>40226</c:v>
                </c:pt>
                <c:pt idx="34">
                  <c:v>40227</c:v>
                </c:pt>
                <c:pt idx="35">
                  <c:v>40228</c:v>
                </c:pt>
                <c:pt idx="36">
                  <c:v>40231</c:v>
                </c:pt>
                <c:pt idx="37">
                  <c:v>40232</c:v>
                </c:pt>
                <c:pt idx="38">
                  <c:v>40233</c:v>
                </c:pt>
                <c:pt idx="39">
                  <c:v>40234</c:v>
                </c:pt>
                <c:pt idx="40">
                  <c:v>40235</c:v>
                </c:pt>
                <c:pt idx="41">
                  <c:v>40238</c:v>
                </c:pt>
                <c:pt idx="42">
                  <c:v>40239</c:v>
                </c:pt>
                <c:pt idx="43">
                  <c:v>40240</c:v>
                </c:pt>
                <c:pt idx="44">
                  <c:v>40241</c:v>
                </c:pt>
                <c:pt idx="45">
                  <c:v>40242</c:v>
                </c:pt>
                <c:pt idx="46">
                  <c:v>40245</c:v>
                </c:pt>
                <c:pt idx="47">
                  <c:v>40246</c:v>
                </c:pt>
                <c:pt idx="48">
                  <c:v>40247</c:v>
                </c:pt>
                <c:pt idx="49">
                  <c:v>40248</c:v>
                </c:pt>
                <c:pt idx="50">
                  <c:v>40249</c:v>
                </c:pt>
                <c:pt idx="51">
                  <c:v>40252</c:v>
                </c:pt>
                <c:pt idx="52">
                  <c:v>40253</c:v>
                </c:pt>
                <c:pt idx="53">
                  <c:v>40254</c:v>
                </c:pt>
                <c:pt idx="54">
                  <c:v>40255</c:v>
                </c:pt>
                <c:pt idx="55">
                  <c:v>40256</c:v>
                </c:pt>
                <c:pt idx="56">
                  <c:v>40259</c:v>
                </c:pt>
                <c:pt idx="57">
                  <c:v>40260</c:v>
                </c:pt>
                <c:pt idx="58">
                  <c:v>40261</c:v>
                </c:pt>
                <c:pt idx="59">
                  <c:v>40262</c:v>
                </c:pt>
                <c:pt idx="60">
                  <c:v>40263</c:v>
                </c:pt>
                <c:pt idx="61">
                  <c:v>40266</c:v>
                </c:pt>
                <c:pt idx="62">
                  <c:v>40267</c:v>
                </c:pt>
                <c:pt idx="63">
                  <c:v>40268</c:v>
                </c:pt>
                <c:pt idx="64">
                  <c:v>40269</c:v>
                </c:pt>
                <c:pt idx="65">
                  <c:v>40270</c:v>
                </c:pt>
                <c:pt idx="66">
                  <c:v>40273</c:v>
                </c:pt>
                <c:pt idx="67">
                  <c:v>40274</c:v>
                </c:pt>
                <c:pt idx="68">
                  <c:v>40275</c:v>
                </c:pt>
                <c:pt idx="69">
                  <c:v>40276</c:v>
                </c:pt>
                <c:pt idx="70">
                  <c:v>40277</c:v>
                </c:pt>
                <c:pt idx="71">
                  <c:v>40280</c:v>
                </c:pt>
                <c:pt idx="72">
                  <c:v>40281</c:v>
                </c:pt>
                <c:pt idx="73">
                  <c:v>40282</c:v>
                </c:pt>
                <c:pt idx="74">
                  <c:v>40283</c:v>
                </c:pt>
                <c:pt idx="75">
                  <c:v>40284</c:v>
                </c:pt>
                <c:pt idx="76">
                  <c:v>40287</c:v>
                </c:pt>
                <c:pt idx="77">
                  <c:v>40288</c:v>
                </c:pt>
                <c:pt idx="78">
                  <c:v>40289</c:v>
                </c:pt>
                <c:pt idx="79">
                  <c:v>40290</c:v>
                </c:pt>
                <c:pt idx="80">
                  <c:v>40291</c:v>
                </c:pt>
                <c:pt idx="81">
                  <c:v>40294</c:v>
                </c:pt>
                <c:pt idx="82">
                  <c:v>40295</c:v>
                </c:pt>
                <c:pt idx="83">
                  <c:v>40296</c:v>
                </c:pt>
                <c:pt idx="84">
                  <c:v>40297</c:v>
                </c:pt>
                <c:pt idx="85">
                  <c:v>40298</c:v>
                </c:pt>
                <c:pt idx="86">
                  <c:v>40301</c:v>
                </c:pt>
                <c:pt idx="87">
                  <c:v>40302</c:v>
                </c:pt>
                <c:pt idx="88">
                  <c:v>40303</c:v>
                </c:pt>
                <c:pt idx="89">
                  <c:v>40304</c:v>
                </c:pt>
                <c:pt idx="90">
                  <c:v>40305</c:v>
                </c:pt>
                <c:pt idx="91">
                  <c:v>40308</c:v>
                </c:pt>
                <c:pt idx="92">
                  <c:v>40309</c:v>
                </c:pt>
                <c:pt idx="93">
                  <c:v>40310</c:v>
                </c:pt>
                <c:pt idx="94">
                  <c:v>40311</c:v>
                </c:pt>
                <c:pt idx="95">
                  <c:v>40312</c:v>
                </c:pt>
                <c:pt idx="96">
                  <c:v>40315</c:v>
                </c:pt>
                <c:pt idx="97">
                  <c:v>40316</c:v>
                </c:pt>
                <c:pt idx="98">
                  <c:v>40317</c:v>
                </c:pt>
                <c:pt idx="99">
                  <c:v>40318</c:v>
                </c:pt>
                <c:pt idx="100">
                  <c:v>40319</c:v>
                </c:pt>
                <c:pt idx="101">
                  <c:v>40322</c:v>
                </c:pt>
                <c:pt idx="102">
                  <c:v>40323</c:v>
                </c:pt>
                <c:pt idx="103">
                  <c:v>40324</c:v>
                </c:pt>
                <c:pt idx="104">
                  <c:v>40325</c:v>
                </c:pt>
                <c:pt idx="105">
                  <c:v>40326</c:v>
                </c:pt>
                <c:pt idx="106">
                  <c:v>40329</c:v>
                </c:pt>
                <c:pt idx="107">
                  <c:v>40330</c:v>
                </c:pt>
                <c:pt idx="108">
                  <c:v>40331</c:v>
                </c:pt>
                <c:pt idx="109">
                  <c:v>40332</c:v>
                </c:pt>
                <c:pt idx="110">
                  <c:v>40333</c:v>
                </c:pt>
                <c:pt idx="111">
                  <c:v>40336</c:v>
                </c:pt>
                <c:pt idx="112">
                  <c:v>40337</c:v>
                </c:pt>
                <c:pt idx="113">
                  <c:v>40338</c:v>
                </c:pt>
                <c:pt idx="114">
                  <c:v>40339</c:v>
                </c:pt>
                <c:pt idx="115">
                  <c:v>40340</c:v>
                </c:pt>
                <c:pt idx="116">
                  <c:v>40343</c:v>
                </c:pt>
                <c:pt idx="117">
                  <c:v>40344</c:v>
                </c:pt>
                <c:pt idx="118">
                  <c:v>40345</c:v>
                </c:pt>
                <c:pt idx="119">
                  <c:v>40346</c:v>
                </c:pt>
                <c:pt idx="120">
                  <c:v>40347</c:v>
                </c:pt>
                <c:pt idx="121">
                  <c:v>40350</c:v>
                </c:pt>
                <c:pt idx="122">
                  <c:v>40351</c:v>
                </c:pt>
                <c:pt idx="123">
                  <c:v>40352</c:v>
                </c:pt>
                <c:pt idx="124">
                  <c:v>40353</c:v>
                </c:pt>
                <c:pt idx="125">
                  <c:v>40354</c:v>
                </c:pt>
                <c:pt idx="126">
                  <c:v>40357</c:v>
                </c:pt>
                <c:pt idx="127">
                  <c:v>40358</c:v>
                </c:pt>
                <c:pt idx="128">
                  <c:v>40359</c:v>
                </c:pt>
                <c:pt idx="129">
                  <c:v>40360</c:v>
                </c:pt>
                <c:pt idx="130">
                  <c:v>40361</c:v>
                </c:pt>
                <c:pt idx="131">
                  <c:v>40364</c:v>
                </c:pt>
                <c:pt idx="132">
                  <c:v>40365</c:v>
                </c:pt>
                <c:pt idx="133">
                  <c:v>40366</c:v>
                </c:pt>
                <c:pt idx="134">
                  <c:v>40367</c:v>
                </c:pt>
                <c:pt idx="135">
                  <c:v>40368</c:v>
                </c:pt>
                <c:pt idx="136">
                  <c:v>40371</c:v>
                </c:pt>
                <c:pt idx="137">
                  <c:v>40372</c:v>
                </c:pt>
                <c:pt idx="138">
                  <c:v>40373</c:v>
                </c:pt>
                <c:pt idx="139">
                  <c:v>40374</c:v>
                </c:pt>
                <c:pt idx="140">
                  <c:v>40375</c:v>
                </c:pt>
                <c:pt idx="141">
                  <c:v>40378</c:v>
                </c:pt>
                <c:pt idx="142">
                  <c:v>40379</c:v>
                </c:pt>
                <c:pt idx="143">
                  <c:v>40380</c:v>
                </c:pt>
                <c:pt idx="144">
                  <c:v>40381</c:v>
                </c:pt>
                <c:pt idx="145">
                  <c:v>40382</c:v>
                </c:pt>
                <c:pt idx="146">
                  <c:v>40385</c:v>
                </c:pt>
                <c:pt idx="147">
                  <c:v>40386</c:v>
                </c:pt>
                <c:pt idx="148">
                  <c:v>40387</c:v>
                </c:pt>
                <c:pt idx="149">
                  <c:v>40388</c:v>
                </c:pt>
                <c:pt idx="150">
                  <c:v>40389</c:v>
                </c:pt>
                <c:pt idx="151">
                  <c:v>40392</c:v>
                </c:pt>
                <c:pt idx="152">
                  <c:v>40393</c:v>
                </c:pt>
                <c:pt idx="153">
                  <c:v>40394</c:v>
                </c:pt>
                <c:pt idx="154">
                  <c:v>40395</c:v>
                </c:pt>
                <c:pt idx="155">
                  <c:v>40396</c:v>
                </c:pt>
                <c:pt idx="156">
                  <c:v>40399</c:v>
                </c:pt>
                <c:pt idx="157">
                  <c:v>40400</c:v>
                </c:pt>
                <c:pt idx="158">
                  <c:v>40401</c:v>
                </c:pt>
                <c:pt idx="159">
                  <c:v>40402</c:v>
                </c:pt>
                <c:pt idx="160">
                  <c:v>40403</c:v>
                </c:pt>
                <c:pt idx="161">
                  <c:v>40406</c:v>
                </c:pt>
                <c:pt idx="162">
                  <c:v>40407</c:v>
                </c:pt>
                <c:pt idx="163">
                  <c:v>40408</c:v>
                </c:pt>
                <c:pt idx="164">
                  <c:v>40409</c:v>
                </c:pt>
                <c:pt idx="165">
                  <c:v>40410</c:v>
                </c:pt>
                <c:pt idx="166">
                  <c:v>40413</c:v>
                </c:pt>
                <c:pt idx="167">
                  <c:v>40414</c:v>
                </c:pt>
                <c:pt idx="168">
                  <c:v>40415</c:v>
                </c:pt>
                <c:pt idx="169">
                  <c:v>40416</c:v>
                </c:pt>
                <c:pt idx="170">
                  <c:v>40417</c:v>
                </c:pt>
                <c:pt idx="171">
                  <c:v>40420</c:v>
                </c:pt>
                <c:pt idx="172">
                  <c:v>40421</c:v>
                </c:pt>
                <c:pt idx="173">
                  <c:v>40422</c:v>
                </c:pt>
                <c:pt idx="174">
                  <c:v>40423</c:v>
                </c:pt>
                <c:pt idx="175">
                  <c:v>40424</c:v>
                </c:pt>
                <c:pt idx="176">
                  <c:v>40427</c:v>
                </c:pt>
                <c:pt idx="177">
                  <c:v>40428</c:v>
                </c:pt>
                <c:pt idx="178">
                  <c:v>40429</c:v>
                </c:pt>
                <c:pt idx="179">
                  <c:v>40430</c:v>
                </c:pt>
                <c:pt idx="180">
                  <c:v>40431</c:v>
                </c:pt>
                <c:pt idx="181">
                  <c:v>40434</c:v>
                </c:pt>
                <c:pt idx="182">
                  <c:v>40435</c:v>
                </c:pt>
                <c:pt idx="183">
                  <c:v>40436</c:v>
                </c:pt>
                <c:pt idx="184">
                  <c:v>40437</c:v>
                </c:pt>
                <c:pt idx="185">
                  <c:v>40438</c:v>
                </c:pt>
                <c:pt idx="186">
                  <c:v>40441</c:v>
                </c:pt>
                <c:pt idx="187">
                  <c:v>40442</c:v>
                </c:pt>
                <c:pt idx="188">
                  <c:v>40443</c:v>
                </c:pt>
                <c:pt idx="189">
                  <c:v>40444</c:v>
                </c:pt>
                <c:pt idx="190">
                  <c:v>40445</c:v>
                </c:pt>
                <c:pt idx="191">
                  <c:v>40448</c:v>
                </c:pt>
                <c:pt idx="192">
                  <c:v>40449</c:v>
                </c:pt>
                <c:pt idx="193">
                  <c:v>40450</c:v>
                </c:pt>
                <c:pt idx="194">
                  <c:v>40451</c:v>
                </c:pt>
                <c:pt idx="195">
                  <c:v>40452</c:v>
                </c:pt>
                <c:pt idx="196">
                  <c:v>40455</c:v>
                </c:pt>
                <c:pt idx="197">
                  <c:v>40456</c:v>
                </c:pt>
                <c:pt idx="198">
                  <c:v>40457</c:v>
                </c:pt>
                <c:pt idx="199">
                  <c:v>40458</c:v>
                </c:pt>
                <c:pt idx="200">
                  <c:v>40459</c:v>
                </c:pt>
                <c:pt idx="201">
                  <c:v>40462</c:v>
                </c:pt>
                <c:pt idx="202">
                  <c:v>40463</c:v>
                </c:pt>
                <c:pt idx="203">
                  <c:v>40464</c:v>
                </c:pt>
                <c:pt idx="204">
                  <c:v>40465</c:v>
                </c:pt>
                <c:pt idx="205">
                  <c:v>40466</c:v>
                </c:pt>
                <c:pt idx="206">
                  <c:v>40469</c:v>
                </c:pt>
                <c:pt idx="207">
                  <c:v>40470</c:v>
                </c:pt>
                <c:pt idx="208">
                  <c:v>40471</c:v>
                </c:pt>
                <c:pt idx="209">
                  <c:v>40472</c:v>
                </c:pt>
                <c:pt idx="210">
                  <c:v>40473</c:v>
                </c:pt>
                <c:pt idx="211">
                  <c:v>40476</c:v>
                </c:pt>
                <c:pt idx="212">
                  <c:v>40477</c:v>
                </c:pt>
                <c:pt idx="213">
                  <c:v>40478</c:v>
                </c:pt>
                <c:pt idx="214">
                  <c:v>40479</c:v>
                </c:pt>
                <c:pt idx="215">
                  <c:v>40480</c:v>
                </c:pt>
                <c:pt idx="216">
                  <c:v>40483</c:v>
                </c:pt>
                <c:pt idx="217">
                  <c:v>40484</c:v>
                </c:pt>
                <c:pt idx="218">
                  <c:v>40485</c:v>
                </c:pt>
                <c:pt idx="219">
                  <c:v>40486</c:v>
                </c:pt>
                <c:pt idx="220">
                  <c:v>40487</c:v>
                </c:pt>
                <c:pt idx="221">
                  <c:v>40490</c:v>
                </c:pt>
                <c:pt idx="222">
                  <c:v>40491</c:v>
                </c:pt>
                <c:pt idx="223">
                  <c:v>40492</c:v>
                </c:pt>
                <c:pt idx="224">
                  <c:v>40493</c:v>
                </c:pt>
                <c:pt idx="225">
                  <c:v>40494</c:v>
                </c:pt>
                <c:pt idx="226">
                  <c:v>40497</c:v>
                </c:pt>
                <c:pt idx="227">
                  <c:v>40498</c:v>
                </c:pt>
                <c:pt idx="228">
                  <c:v>40499</c:v>
                </c:pt>
                <c:pt idx="229">
                  <c:v>40500</c:v>
                </c:pt>
                <c:pt idx="230">
                  <c:v>40501</c:v>
                </c:pt>
                <c:pt idx="231">
                  <c:v>40504</c:v>
                </c:pt>
                <c:pt idx="232">
                  <c:v>40505</c:v>
                </c:pt>
                <c:pt idx="233">
                  <c:v>40506</c:v>
                </c:pt>
                <c:pt idx="234">
                  <c:v>40507</c:v>
                </c:pt>
                <c:pt idx="235">
                  <c:v>40508</c:v>
                </c:pt>
                <c:pt idx="236">
                  <c:v>40511</c:v>
                </c:pt>
                <c:pt idx="237">
                  <c:v>40512</c:v>
                </c:pt>
                <c:pt idx="238">
                  <c:v>40513</c:v>
                </c:pt>
                <c:pt idx="239">
                  <c:v>40514</c:v>
                </c:pt>
                <c:pt idx="240">
                  <c:v>40515</c:v>
                </c:pt>
                <c:pt idx="241">
                  <c:v>40518</c:v>
                </c:pt>
                <c:pt idx="242">
                  <c:v>40519</c:v>
                </c:pt>
                <c:pt idx="243">
                  <c:v>40520</c:v>
                </c:pt>
                <c:pt idx="244">
                  <c:v>40521</c:v>
                </c:pt>
                <c:pt idx="245">
                  <c:v>40522</c:v>
                </c:pt>
                <c:pt idx="246">
                  <c:v>40525</c:v>
                </c:pt>
                <c:pt idx="247">
                  <c:v>40526</c:v>
                </c:pt>
                <c:pt idx="248">
                  <c:v>40527</c:v>
                </c:pt>
                <c:pt idx="249">
                  <c:v>40528</c:v>
                </c:pt>
                <c:pt idx="250">
                  <c:v>40529</c:v>
                </c:pt>
                <c:pt idx="251">
                  <c:v>40532</c:v>
                </c:pt>
                <c:pt idx="252">
                  <c:v>40533</c:v>
                </c:pt>
                <c:pt idx="253">
                  <c:v>40534</c:v>
                </c:pt>
                <c:pt idx="254">
                  <c:v>40535</c:v>
                </c:pt>
                <c:pt idx="255">
                  <c:v>40536</c:v>
                </c:pt>
                <c:pt idx="256">
                  <c:v>40539</c:v>
                </c:pt>
                <c:pt idx="257">
                  <c:v>40540</c:v>
                </c:pt>
                <c:pt idx="258">
                  <c:v>40541</c:v>
                </c:pt>
                <c:pt idx="259">
                  <c:v>40542</c:v>
                </c:pt>
                <c:pt idx="260">
                  <c:v>40543</c:v>
                </c:pt>
                <c:pt idx="261">
                  <c:v>40546</c:v>
                </c:pt>
                <c:pt idx="262">
                  <c:v>40547</c:v>
                </c:pt>
                <c:pt idx="263">
                  <c:v>40548</c:v>
                </c:pt>
                <c:pt idx="264">
                  <c:v>40549</c:v>
                </c:pt>
                <c:pt idx="265">
                  <c:v>40550</c:v>
                </c:pt>
                <c:pt idx="266">
                  <c:v>40553</c:v>
                </c:pt>
                <c:pt idx="267">
                  <c:v>40554</c:v>
                </c:pt>
                <c:pt idx="268">
                  <c:v>40555</c:v>
                </c:pt>
                <c:pt idx="269">
                  <c:v>40556</c:v>
                </c:pt>
                <c:pt idx="270">
                  <c:v>40557</c:v>
                </c:pt>
                <c:pt idx="271">
                  <c:v>40560</c:v>
                </c:pt>
                <c:pt idx="272">
                  <c:v>40561</c:v>
                </c:pt>
                <c:pt idx="273">
                  <c:v>40562</c:v>
                </c:pt>
                <c:pt idx="274">
                  <c:v>40563</c:v>
                </c:pt>
                <c:pt idx="275">
                  <c:v>40564</c:v>
                </c:pt>
                <c:pt idx="276">
                  <c:v>40567</c:v>
                </c:pt>
                <c:pt idx="277">
                  <c:v>40568</c:v>
                </c:pt>
                <c:pt idx="278">
                  <c:v>40569</c:v>
                </c:pt>
                <c:pt idx="279">
                  <c:v>40570</c:v>
                </c:pt>
                <c:pt idx="280">
                  <c:v>40571</c:v>
                </c:pt>
                <c:pt idx="281">
                  <c:v>40574</c:v>
                </c:pt>
                <c:pt idx="282">
                  <c:v>40575</c:v>
                </c:pt>
                <c:pt idx="283">
                  <c:v>40576</c:v>
                </c:pt>
                <c:pt idx="284">
                  <c:v>40577</c:v>
                </c:pt>
                <c:pt idx="285">
                  <c:v>40578</c:v>
                </c:pt>
                <c:pt idx="286">
                  <c:v>40581</c:v>
                </c:pt>
                <c:pt idx="287">
                  <c:v>40582</c:v>
                </c:pt>
                <c:pt idx="288">
                  <c:v>40583</c:v>
                </c:pt>
                <c:pt idx="289">
                  <c:v>40584</c:v>
                </c:pt>
                <c:pt idx="290">
                  <c:v>40585</c:v>
                </c:pt>
                <c:pt idx="291">
                  <c:v>40588</c:v>
                </c:pt>
                <c:pt idx="292">
                  <c:v>40589</c:v>
                </c:pt>
                <c:pt idx="293">
                  <c:v>40590</c:v>
                </c:pt>
                <c:pt idx="294">
                  <c:v>40591</c:v>
                </c:pt>
                <c:pt idx="295">
                  <c:v>40592</c:v>
                </c:pt>
                <c:pt idx="296">
                  <c:v>40595</c:v>
                </c:pt>
                <c:pt idx="297">
                  <c:v>40596</c:v>
                </c:pt>
                <c:pt idx="298">
                  <c:v>40597</c:v>
                </c:pt>
                <c:pt idx="299">
                  <c:v>40598</c:v>
                </c:pt>
                <c:pt idx="300">
                  <c:v>40599</c:v>
                </c:pt>
                <c:pt idx="301">
                  <c:v>40602</c:v>
                </c:pt>
                <c:pt idx="302">
                  <c:v>40603</c:v>
                </c:pt>
                <c:pt idx="303">
                  <c:v>40604</c:v>
                </c:pt>
                <c:pt idx="304">
                  <c:v>40605</c:v>
                </c:pt>
                <c:pt idx="305">
                  <c:v>40606</c:v>
                </c:pt>
                <c:pt idx="306">
                  <c:v>40609</c:v>
                </c:pt>
                <c:pt idx="307">
                  <c:v>40610</c:v>
                </c:pt>
                <c:pt idx="308">
                  <c:v>40611</c:v>
                </c:pt>
                <c:pt idx="309">
                  <c:v>40612</c:v>
                </c:pt>
                <c:pt idx="310">
                  <c:v>40613</c:v>
                </c:pt>
                <c:pt idx="311">
                  <c:v>40616</c:v>
                </c:pt>
                <c:pt idx="312">
                  <c:v>40617</c:v>
                </c:pt>
                <c:pt idx="313">
                  <c:v>40618</c:v>
                </c:pt>
                <c:pt idx="314">
                  <c:v>40619</c:v>
                </c:pt>
                <c:pt idx="315">
                  <c:v>40620</c:v>
                </c:pt>
                <c:pt idx="316">
                  <c:v>40623</c:v>
                </c:pt>
                <c:pt idx="317">
                  <c:v>40624</c:v>
                </c:pt>
                <c:pt idx="318">
                  <c:v>40625</c:v>
                </c:pt>
                <c:pt idx="319">
                  <c:v>40626</c:v>
                </c:pt>
                <c:pt idx="320">
                  <c:v>40627</c:v>
                </c:pt>
                <c:pt idx="321">
                  <c:v>40630</c:v>
                </c:pt>
                <c:pt idx="322">
                  <c:v>40631</c:v>
                </c:pt>
                <c:pt idx="323">
                  <c:v>40632</c:v>
                </c:pt>
                <c:pt idx="324">
                  <c:v>40633</c:v>
                </c:pt>
                <c:pt idx="325">
                  <c:v>40634</c:v>
                </c:pt>
                <c:pt idx="326">
                  <c:v>40637</c:v>
                </c:pt>
                <c:pt idx="327">
                  <c:v>40638</c:v>
                </c:pt>
                <c:pt idx="328">
                  <c:v>40639</c:v>
                </c:pt>
                <c:pt idx="329">
                  <c:v>40640</c:v>
                </c:pt>
                <c:pt idx="330">
                  <c:v>40641</c:v>
                </c:pt>
                <c:pt idx="331">
                  <c:v>40644</c:v>
                </c:pt>
                <c:pt idx="332">
                  <c:v>40645</c:v>
                </c:pt>
                <c:pt idx="333">
                  <c:v>40646</c:v>
                </c:pt>
                <c:pt idx="334">
                  <c:v>40647</c:v>
                </c:pt>
                <c:pt idx="335">
                  <c:v>40648</c:v>
                </c:pt>
                <c:pt idx="336">
                  <c:v>40651</c:v>
                </c:pt>
                <c:pt idx="337">
                  <c:v>40652</c:v>
                </c:pt>
                <c:pt idx="338">
                  <c:v>40653</c:v>
                </c:pt>
                <c:pt idx="339">
                  <c:v>40654</c:v>
                </c:pt>
                <c:pt idx="340">
                  <c:v>40658</c:v>
                </c:pt>
                <c:pt idx="341">
                  <c:v>40659</c:v>
                </c:pt>
                <c:pt idx="342">
                  <c:v>40660</c:v>
                </c:pt>
                <c:pt idx="343">
                  <c:v>40661</c:v>
                </c:pt>
                <c:pt idx="344">
                  <c:v>40662</c:v>
                </c:pt>
                <c:pt idx="345">
                  <c:v>40665</c:v>
                </c:pt>
                <c:pt idx="346">
                  <c:v>40666</c:v>
                </c:pt>
                <c:pt idx="347">
                  <c:v>40667</c:v>
                </c:pt>
                <c:pt idx="348">
                  <c:v>40668</c:v>
                </c:pt>
                <c:pt idx="349">
                  <c:v>40669</c:v>
                </c:pt>
                <c:pt idx="350">
                  <c:v>40672</c:v>
                </c:pt>
                <c:pt idx="351">
                  <c:v>40673</c:v>
                </c:pt>
                <c:pt idx="352">
                  <c:v>40674</c:v>
                </c:pt>
                <c:pt idx="353">
                  <c:v>40675</c:v>
                </c:pt>
                <c:pt idx="354">
                  <c:v>40676</c:v>
                </c:pt>
                <c:pt idx="355">
                  <c:v>40679</c:v>
                </c:pt>
                <c:pt idx="356">
                  <c:v>40680</c:v>
                </c:pt>
                <c:pt idx="357">
                  <c:v>40681</c:v>
                </c:pt>
                <c:pt idx="358">
                  <c:v>40682</c:v>
                </c:pt>
                <c:pt idx="359">
                  <c:v>40683</c:v>
                </c:pt>
                <c:pt idx="360">
                  <c:v>40686</c:v>
                </c:pt>
                <c:pt idx="361">
                  <c:v>40687</c:v>
                </c:pt>
                <c:pt idx="362">
                  <c:v>40688</c:v>
                </c:pt>
                <c:pt idx="363">
                  <c:v>40689</c:v>
                </c:pt>
                <c:pt idx="364">
                  <c:v>40690</c:v>
                </c:pt>
                <c:pt idx="365">
                  <c:v>40694</c:v>
                </c:pt>
                <c:pt idx="366">
                  <c:v>40695</c:v>
                </c:pt>
                <c:pt idx="367">
                  <c:v>40696</c:v>
                </c:pt>
                <c:pt idx="368">
                  <c:v>40697</c:v>
                </c:pt>
                <c:pt idx="369">
                  <c:v>40700</c:v>
                </c:pt>
                <c:pt idx="370">
                  <c:v>40701</c:v>
                </c:pt>
                <c:pt idx="371">
                  <c:v>40702</c:v>
                </c:pt>
                <c:pt idx="372">
                  <c:v>40703</c:v>
                </c:pt>
                <c:pt idx="373">
                  <c:v>40704</c:v>
                </c:pt>
                <c:pt idx="374">
                  <c:v>40707</c:v>
                </c:pt>
                <c:pt idx="375">
                  <c:v>40708</c:v>
                </c:pt>
                <c:pt idx="376">
                  <c:v>40709</c:v>
                </c:pt>
                <c:pt idx="377">
                  <c:v>40710</c:v>
                </c:pt>
                <c:pt idx="378">
                  <c:v>40711</c:v>
                </c:pt>
                <c:pt idx="379">
                  <c:v>40714</c:v>
                </c:pt>
                <c:pt idx="380">
                  <c:v>40715</c:v>
                </c:pt>
                <c:pt idx="381">
                  <c:v>40716</c:v>
                </c:pt>
                <c:pt idx="382">
                  <c:v>40717</c:v>
                </c:pt>
                <c:pt idx="383">
                  <c:v>40718</c:v>
                </c:pt>
                <c:pt idx="384">
                  <c:v>40721</c:v>
                </c:pt>
                <c:pt idx="385">
                  <c:v>40722</c:v>
                </c:pt>
                <c:pt idx="386">
                  <c:v>40723</c:v>
                </c:pt>
                <c:pt idx="387">
                  <c:v>40724</c:v>
                </c:pt>
                <c:pt idx="388">
                  <c:v>40725</c:v>
                </c:pt>
                <c:pt idx="389">
                  <c:v>40728</c:v>
                </c:pt>
                <c:pt idx="390">
                  <c:v>40729</c:v>
                </c:pt>
                <c:pt idx="391">
                  <c:v>40730</c:v>
                </c:pt>
                <c:pt idx="392">
                  <c:v>40731</c:v>
                </c:pt>
                <c:pt idx="393">
                  <c:v>40732</c:v>
                </c:pt>
                <c:pt idx="394">
                  <c:v>40735</c:v>
                </c:pt>
                <c:pt idx="395">
                  <c:v>40736</c:v>
                </c:pt>
                <c:pt idx="396">
                  <c:v>40737</c:v>
                </c:pt>
                <c:pt idx="397">
                  <c:v>40738</c:v>
                </c:pt>
                <c:pt idx="398">
                  <c:v>40739</c:v>
                </c:pt>
                <c:pt idx="399">
                  <c:v>40742</c:v>
                </c:pt>
                <c:pt idx="400">
                  <c:v>40743</c:v>
                </c:pt>
                <c:pt idx="401">
                  <c:v>40744</c:v>
                </c:pt>
                <c:pt idx="402">
                  <c:v>40745</c:v>
                </c:pt>
                <c:pt idx="403">
                  <c:v>40746</c:v>
                </c:pt>
                <c:pt idx="404">
                  <c:v>40749</c:v>
                </c:pt>
                <c:pt idx="405">
                  <c:v>40750</c:v>
                </c:pt>
                <c:pt idx="406">
                  <c:v>40751</c:v>
                </c:pt>
                <c:pt idx="407">
                  <c:v>40752</c:v>
                </c:pt>
                <c:pt idx="408">
                  <c:v>40753</c:v>
                </c:pt>
                <c:pt idx="409">
                  <c:v>40756</c:v>
                </c:pt>
                <c:pt idx="410">
                  <c:v>40757</c:v>
                </c:pt>
                <c:pt idx="411">
                  <c:v>40758</c:v>
                </c:pt>
                <c:pt idx="412">
                  <c:v>40759</c:v>
                </c:pt>
                <c:pt idx="413">
                  <c:v>40760</c:v>
                </c:pt>
                <c:pt idx="414">
                  <c:v>40763</c:v>
                </c:pt>
                <c:pt idx="415">
                  <c:v>40764</c:v>
                </c:pt>
                <c:pt idx="416">
                  <c:v>40765</c:v>
                </c:pt>
                <c:pt idx="417">
                  <c:v>40766</c:v>
                </c:pt>
                <c:pt idx="418">
                  <c:v>40767</c:v>
                </c:pt>
                <c:pt idx="419">
                  <c:v>40770</c:v>
                </c:pt>
                <c:pt idx="420">
                  <c:v>40771</c:v>
                </c:pt>
                <c:pt idx="421">
                  <c:v>40772</c:v>
                </c:pt>
                <c:pt idx="422">
                  <c:v>40773</c:v>
                </c:pt>
                <c:pt idx="423">
                  <c:v>40774</c:v>
                </c:pt>
                <c:pt idx="424">
                  <c:v>40777</c:v>
                </c:pt>
                <c:pt idx="425">
                  <c:v>40778</c:v>
                </c:pt>
                <c:pt idx="426">
                  <c:v>40779</c:v>
                </c:pt>
                <c:pt idx="427">
                  <c:v>40780</c:v>
                </c:pt>
                <c:pt idx="428">
                  <c:v>40781</c:v>
                </c:pt>
                <c:pt idx="429">
                  <c:v>40784</c:v>
                </c:pt>
                <c:pt idx="430">
                  <c:v>40785</c:v>
                </c:pt>
                <c:pt idx="431">
                  <c:v>40786</c:v>
                </c:pt>
                <c:pt idx="432">
                  <c:v>40787</c:v>
                </c:pt>
                <c:pt idx="433">
                  <c:v>40788</c:v>
                </c:pt>
                <c:pt idx="434">
                  <c:v>40791</c:v>
                </c:pt>
                <c:pt idx="435">
                  <c:v>40792</c:v>
                </c:pt>
                <c:pt idx="436">
                  <c:v>40793</c:v>
                </c:pt>
                <c:pt idx="437">
                  <c:v>40794</c:v>
                </c:pt>
                <c:pt idx="438">
                  <c:v>40795</c:v>
                </c:pt>
                <c:pt idx="439">
                  <c:v>40798</c:v>
                </c:pt>
                <c:pt idx="440">
                  <c:v>40799</c:v>
                </c:pt>
                <c:pt idx="441">
                  <c:v>40800</c:v>
                </c:pt>
                <c:pt idx="442">
                  <c:v>40801</c:v>
                </c:pt>
                <c:pt idx="443">
                  <c:v>40802</c:v>
                </c:pt>
                <c:pt idx="444">
                  <c:v>40805</c:v>
                </c:pt>
                <c:pt idx="445">
                  <c:v>40806</c:v>
                </c:pt>
                <c:pt idx="446">
                  <c:v>40807</c:v>
                </c:pt>
                <c:pt idx="447">
                  <c:v>40808</c:v>
                </c:pt>
                <c:pt idx="448">
                  <c:v>40809</c:v>
                </c:pt>
                <c:pt idx="449">
                  <c:v>40812</c:v>
                </c:pt>
                <c:pt idx="450">
                  <c:v>40813</c:v>
                </c:pt>
                <c:pt idx="451">
                  <c:v>40814</c:v>
                </c:pt>
                <c:pt idx="452">
                  <c:v>40815</c:v>
                </c:pt>
                <c:pt idx="453">
                  <c:v>40816</c:v>
                </c:pt>
                <c:pt idx="454">
                  <c:v>40819</c:v>
                </c:pt>
                <c:pt idx="455">
                  <c:v>40820</c:v>
                </c:pt>
                <c:pt idx="456">
                  <c:v>40821</c:v>
                </c:pt>
                <c:pt idx="457">
                  <c:v>40822</c:v>
                </c:pt>
                <c:pt idx="458">
                  <c:v>40823</c:v>
                </c:pt>
                <c:pt idx="459">
                  <c:v>40826</c:v>
                </c:pt>
                <c:pt idx="460">
                  <c:v>40827</c:v>
                </c:pt>
                <c:pt idx="461">
                  <c:v>40828</c:v>
                </c:pt>
                <c:pt idx="462">
                  <c:v>40829</c:v>
                </c:pt>
                <c:pt idx="463">
                  <c:v>40830</c:v>
                </c:pt>
                <c:pt idx="464">
                  <c:v>40833</c:v>
                </c:pt>
                <c:pt idx="465">
                  <c:v>40834</c:v>
                </c:pt>
                <c:pt idx="466">
                  <c:v>40835</c:v>
                </c:pt>
                <c:pt idx="467">
                  <c:v>40836</c:v>
                </c:pt>
                <c:pt idx="468">
                  <c:v>40837</c:v>
                </c:pt>
                <c:pt idx="469">
                  <c:v>40840</c:v>
                </c:pt>
                <c:pt idx="470">
                  <c:v>40841</c:v>
                </c:pt>
                <c:pt idx="471">
                  <c:v>40842</c:v>
                </c:pt>
                <c:pt idx="472">
                  <c:v>40843</c:v>
                </c:pt>
                <c:pt idx="473">
                  <c:v>40844</c:v>
                </c:pt>
                <c:pt idx="474">
                  <c:v>40847</c:v>
                </c:pt>
                <c:pt idx="475">
                  <c:v>40848</c:v>
                </c:pt>
                <c:pt idx="476">
                  <c:v>40849</c:v>
                </c:pt>
                <c:pt idx="477">
                  <c:v>40850</c:v>
                </c:pt>
                <c:pt idx="478">
                  <c:v>40851</c:v>
                </c:pt>
                <c:pt idx="479">
                  <c:v>40854</c:v>
                </c:pt>
                <c:pt idx="480">
                  <c:v>40855</c:v>
                </c:pt>
                <c:pt idx="481">
                  <c:v>40856</c:v>
                </c:pt>
                <c:pt idx="482">
                  <c:v>40857</c:v>
                </c:pt>
                <c:pt idx="483">
                  <c:v>40858</c:v>
                </c:pt>
                <c:pt idx="484">
                  <c:v>40861</c:v>
                </c:pt>
                <c:pt idx="485">
                  <c:v>40862</c:v>
                </c:pt>
                <c:pt idx="486">
                  <c:v>40863</c:v>
                </c:pt>
                <c:pt idx="487">
                  <c:v>40864</c:v>
                </c:pt>
                <c:pt idx="488">
                  <c:v>40865</c:v>
                </c:pt>
                <c:pt idx="489">
                  <c:v>40868</c:v>
                </c:pt>
                <c:pt idx="490">
                  <c:v>40869</c:v>
                </c:pt>
                <c:pt idx="491">
                  <c:v>40870</c:v>
                </c:pt>
                <c:pt idx="492">
                  <c:v>40872</c:v>
                </c:pt>
                <c:pt idx="493">
                  <c:v>40875</c:v>
                </c:pt>
                <c:pt idx="494">
                  <c:v>40876</c:v>
                </c:pt>
                <c:pt idx="495">
                  <c:v>40877</c:v>
                </c:pt>
                <c:pt idx="496">
                  <c:v>40878</c:v>
                </c:pt>
                <c:pt idx="497">
                  <c:v>40879</c:v>
                </c:pt>
                <c:pt idx="498">
                  <c:v>40882</c:v>
                </c:pt>
                <c:pt idx="499">
                  <c:v>40883</c:v>
                </c:pt>
                <c:pt idx="500">
                  <c:v>40884</c:v>
                </c:pt>
                <c:pt idx="501">
                  <c:v>40885</c:v>
                </c:pt>
                <c:pt idx="502">
                  <c:v>40886</c:v>
                </c:pt>
                <c:pt idx="503">
                  <c:v>40889</c:v>
                </c:pt>
                <c:pt idx="504">
                  <c:v>40890</c:v>
                </c:pt>
                <c:pt idx="505">
                  <c:v>40891</c:v>
                </c:pt>
                <c:pt idx="506">
                  <c:v>40892</c:v>
                </c:pt>
                <c:pt idx="507">
                  <c:v>40893</c:v>
                </c:pt>
                <c:pt idx="508">
                  <c:v>40896</c:v>
                </c:pt>
                <c:pt idx="509">
                  <c:v>40897</c:v>
                </c:pt>
                <c:pt idx="510">
                  <c:v>40898</c:v>
                </c:pt>
                <c:pt idx="511">
                  <c:v>40899</c:v>
                </c:pt>
                <c:pt idx="512">
                  <c:v>40900</c:v>
                </c:pt>
                <c:pt idx="513">
                  <c:v>40904</c:v>
                </c:pt>
                <c:pt idx="514">
                  <c:v>40905</c:v>
                </c:pt>
                <c:pt idx="515">
                  <c:v>40906</c:v>
                </c:pt>
                <c:pt idx="516">
                  <c:v>40907</c:v>
                </c:pt>
                <c:pt idx="517">
                  <c:v>40911</c:v>
                </c:pt>
                <c:pt idx="518">
                  <c:v>40912</c:v>
                </c:pt>
                <c:pt idx="519">
                  <c:v>40913</c:v>
                </c:pt>
                <c:pt idx="520">
                  <c:v>40914</c:v>
                </c:pt>
                <c:pt idx="521">
                  <c:v>40917</c:v>
                </c:pt>
                <c:pt idx="522">
                  <c:v>40918</c:v>
                </c:pt>
                <c:pt idx="523">
                  <c:v>40919</c:v>
                </c:pt>
                <c:pt idx="524">
                  <c:v>40920</c:v>
                </c:pt>
                <c:pt idx="525">
                  <c:v>40921</c:v>
                </c:pt>
                <c:pt idx="526">
                  <c:v>40925</c:v>
                </c:pt>
                <c:pt idx="527">
                  <c:v>40926</c:v>
                </c:pt>
                <c:pt idx="528">
                  <c:v>40927</c:v>
                </c:pt>
                <c:pt idx="529">
                  <c:v>40928</c:v>
                </c:pt>
                <c:pt idx="530">
                  <c:v>40931</c:v>
                </c:pt>
                <c:pt idx="531">
                  <c:v>40932</c:v>
                </c:pt>
                <c:pt idx="532">
                  <c:v>40933</c:v>
                </c:pt>
                <c:pt idx="533">
                  <c:v>40934</c:v>
                </c:pt>
                <c:pt idx="534">
                  <c:v>40935</c:v>
                </c:pt>
                <c:pt idx="535">
                  <c:v>40938</c:v>
                </c:pt>
                <c:pt idx="536">
                  <c:v>40939</c:v>
                </c:pt>
                <c:pt idx="537">
                  <c:v>40940</c:v>
                </c:pt>
                <c:pt idx="538">
                  <c:v>40941</c:v>
                </c:pt>
                <c:pt idx="539">
                  <c:v>40942</c:v>
                </c:pt>
                <c:pt idx="540">
                  <c:v>40945</c:v>
                </c:pt>
                <c:pt idx="541">
                  <c:v>40946</c:v>
                </c:pt>
                <c:pt idx="542">
                  <c:v>40947</c:v>
                </c:pt>
                <c:pt idx="543">
                  <c:v>40948</c:v>
                </c:pt>
                <c:pt idx="544">
                  <c:v>40949</c:v>
                </c:pt>
                <c:pt idx="545">
                  <c:v>40952</c:v>
                </c:pt>
                <c:pt idx="546">
                  <c:v>40953</c:v>
                </c:pt>
                <c:pt idx="547">
                  <c:v>40954</c:v>
                </c:pt>
                <c:pt idx="548">
                  <c:v>40955</c:v>
                </c:pt>
                <c:pt idx="549">
                  <c:v>40956</c:v>
                </c:pt>
                <c:pt idx="550">
                  <c:v>40960</c:v>
                </c:pt>
                <c:pt idx="551">
                  <c:v>40961</c:v>
                </c:pt>
                <c:pt idx="552">
                  <c:v>40962</c:v>
                </c:pt>
                <c:pt idx="553">
                  <c:v>40963</c:v>
                </c:pt>
                <c:pt idx="554">
                  <c:v>40966</c:v>
                </c:pt>
                <c:pt idx="555">
                  <c:v>40967</c:v>
                </c:pt>
                <c:pt idx="556">
                  <c:v>40968</c:v>
                </c:pt>
                <c:pt idx="557">
                  <c:v>40969</c:v>
                </c:pt>
                <c:pt idx="558">
                  <c:v>40970</c:v>
                </c:pt>
                <c:pt idx="559">
                  <c:v>40973</c:v>
                </c:pt>
                <c:pt idx="560">
                  <c:v>40974</c:v>
                </c:pt>
                <c:pt idx="561">
                  <c:v>40975</c:v>
                </c:pt>
                <c:pt idx="562">
                  <c:v>40976</c:v>
                </c:pt>
                <c:pt idx="563">
                  <c:v>40977</c:v>
                </c:pt>
                <c:pt idx="564">
                  <c:v>40980</c:v>
                </c:pt>
                <c:pt idx="565">
                  <c:v>40981</c:v>
                </c:pt>
                <c:pt idx="566">
                  <c:v>40982</c:v>
                </c:pt>
                <c:pt idx="567">
                  <c:v>40983</c:v>
                </c:pt>
                <c:pt idx="568">
                  <c:v>40984</c:v>
                </c:pt>
                <c:pt idx="569">
                  <c:v>40987</c:v>
                </c:pt>
                <c:pt idx="570">
                  <c:v>40988</c:v>
                </c:pt>
                <c:pt idx="571">
                  <c:v>40989</c:v>
                </c:pt>
                <c:pt idx="572">
                  <c:v>40990</c:v>
                </c:pt>
                <c:pt idx="573">
                  <c:v>40991</c:v>
                </c:pt>
                <c:pt idx="574">
                  <c:v>40994</c:v>
                </c:pt>
                <c:pt idx="575">
                  <c:v>40995</c:v>
                </c:pt>
                <c:pt idx="576">
                  <c:v>40996</c:v>
                </c:pt>
                <c:pt idx="577">
                  <c:v>40997</c:v>
                </c:pt>
                <c:pt idx="578">
                  <c:v>40998</c:v>
                </c:pt>
                <c:pt idx="579">
                  <c:v>41001</c:v>
                </c:pt>
                <c:pt idx="580">
                  <c:v>41002</c:v>
                </c:pt>
                <c:pt idx="581">
                  <c:v>41003</c:v>
                </c:pt>
                <c:pt idx="582">
                  <c:v>41004</c:v>
                </c:pt>
                <c:pt idx="583">
                  <c:v>41005</c:v>
                </c:pt>
                <c:pt idx="584">
                  <c:v>41008</c:v>
                </c:pt>
                <c:pt idx="585">
                  <c:v>41009</c:v>
                </c:pt>
                <c:pt idx="586">
                  <c:v>41010</c:v>
                </c:pt>
                <c:pt idx="587">
                  <c:v>41011</c:v>
                </c:pt>
                <c:pt idx="588">
                  <c:v>41012</c:v>
                </c:pt>
                <c:pt idx="589">
                  <c:v>41015</c:v>
                </c:pt>
                <c:pt idx="590">
                  <c:v>41016</c:v>
                </c:pt>
                <c:pt idx="591">
                  <c:v>41017</c:v>
                </c:pt>
                <c:pt idx="592">
                  <c:v>41018</c:v>
                </c:pt>
                <c:pt idx="593">
                  <c:v>41019</c:v>
                </c:pt>
                <c:pt idx="594">
                  <c:v>41022</c:v>
                </c:pt>
                <c:pt idx="595">
                  <c:v>41023</c:v>
                </c:pt>
                <c:pt idx="596">
                  <c:v>41024</c:v>
                </c:pt>
                <c:pt idx="597">
                  <c:v>41025</c:v>
                </c:pt>
                <c:pt idx="598">
                  <c:v>41026</c:v>
                </c:pt>
                <c:pt idx="599">
                  <c:v>41029</c:v>
                </c:pt>
                <c:pt idx="600">
                  <c:v>41030</c:v>
                </c:pt>
                <c:pt idx="601">
                  <c:v>41031</c:v>
                </c:pt>
                <c:pt idx="602">
                  <c:v>41032</c:v>
                </c:pt>
                <c:pt idx="603">
                  <c:v>41033</c:v>
                </c:pt>
                <c:pt idx="604">
                  <c:v>41036</c:v>
                </c:pt>
                <c:pt idx="605">
                  <c:v>41037</c:v>
                </c:pt>
                <c:pt idx="606">
                  <c:v>41038</c:v>
                </c:pt>
                <c:pt idx="607">
                  <c:v>41039</c:v>
                </c:pt>
                <c:pt idx="608">
                  <c:v>41040</c:v>
                </c:pt>
                <c:pt idx="609">
                  <c:v>41043</c:v>
                </c:pt>
                <c:pt idx="610">
                  <c:v>41044</c:v>
                </c:pt>
                <c:pt idx="611">
                  <c:v>41045</c:v>
                </c:pt>
                <c:pt idx="612">
                  <c:v>41046</c:v>
                </c:pt>
                <c:pt idx="613">
                  <c:v>41047</c:v>
                </c:pt>
                <c:pt idx="614">
                  <c:v>41050</c:v>
                </c:pt>
                <c:pt idx="615">
                  <c:v>41051</c:v>
                </c:pt>
                <c:pt idx="616">
                  <c:v>41052</c:v>
                </c:pt>
                <c:pt idx="617">
                  <c:v>41053</c:v>
                </c:pt>
                <c:pt idx="618">
                  <c:v>41054</c:v>
                </c:pt>
                <c:pt idx="619">
                  <c:v>41058</c:v>
                </c:pt>
                <c:pt idx="620">
                  <c:v>41059</c:v>
                </c:pt>
                <c:pt idx="621">
                  <c:v>41060</c:v>
                </c:pt>
                <c:pt idx="622">
                  <c:v>41061</c:v>
                </c:pt>
                <c:pt idx="623">
                  <c:v>41064</c:v>
                </c:pt>
                <c:pt idx="624">
                  <c:v>41065</c:v>
                </c:pt>
                <c:pt idx="625">
                  <c:v>41066</c:v>
                </c:pt>
                <c:pt idx="626">
                  <c:v>41067</c:v>
                </c:pt>
                <c:pt idx="627">
                  <c:v>41068</c:v>
                </c:pt>
                <c:pt idx="628">
                  <c:v>41071</c:v>
                </c:pt>
                <c:pt idx="629">
                  <c:v>41072</c:v>
                </c:pt>
                <c:pt idx="630">
                  <c:v>41073</c:v>
                </c:pt>
                <c:pt idx="631">
                  <c:v>41074</c:v>
                </c:pt>
                <c:pt idx="632">
                  <c:v>41075</c:v>
                </c:pt>
                <c:pt idx="633">
                  <c:v>41078</c:v>
                </c:pt>
                <c:pt idx="634">
                  <c:v>41079</c:v>
                </c:pt>
                <c:pt idx="635">
                  <c:v>41080</c:v>
                </c:pt>
                <c:pt idx="636">
                  <c:v>41081</c:v>
                </c:pt>
                <c:pt idx="637">
                  <c:v>41082</c:v>
                </c:pt>
                <c:pt idx="638">
                  <c:v>41085</c:v>
                </c:pt>
                <c:pt idx="639">
                  <c:v>41086</c:v>
                </c:pt>
                <c:pt idx="640">
                  <c:v>41087</c:v>
                </c:pt>
                <c:pt idx="641">
                  <c:v>41088</c:v>
                </c:pt>
                <c:pt idx="642">
                  <c:v>41089</c:v>
                </c:pt>
                <c:pt idx="643">
                  <c:v>41092</c:v>
                </c:pt>
                <c:pt idx="644">
                  <c:v>41093</c:v>
                </c:pt>
                <c:pt idx="645">
                  <c:v>41094</c:v>
                </c:pt>
                <c:pt idx="646">
                  <c:v>41095</c:v>
                </c:pt>
                <c:pt idx="647">
                  <c:v>41096</c:v>
                </c:pt>
                <c:pt idx="648">
                  <c:v>41099</c:v>
                </c:pt>
                <c:pt idx="649">
                  <c:v>41100</c:v>
                </c:pt>
                <c:pt idx="650">
                  <c:v>41101</c:v>
                </c:pt>
                <c:pt idx="651">
                  <c:v>41102</c:v>
                </c:pt>
                <c:pt idx="652">
                  <c:v>41103</c:v>
                </c:pt>
                <c:pt idx="653">
                  <c:v>41106</c:v>
                </c:pt>
                <c:pt idx="654">
                  <c:v>41107</c:v>
                </c:pt>
                <c:pt idx="655">
                  <c:v>41108</c:v>
                </c:pt>
                <c:pt idx="656">
                  <c:v>41109</c:v>
                </c:pt>
                <c:pt idx="657">
                  <c:v>41110</c:v>
                </c:pt>
                <c:pt idx="658">
                  <c:v>41113</c:v>
                </c:pt>
                <c:pt idx="659">
                  <c:v>41114</c:v>
                </c:pt>
                <c:pt idx="660">
                  <c:v>41115</c:v>
                </c:pt>
                <c:pt idx="661">
                  <c:v>41116</c:v>
                </c:pt>
                <c:pt idx="662">
                  <c:v>41117</c:v>
                </c:pt>
                <c:pt idx="663">
                  <c:v>41120</c:v>
                </c:pt>
                <c:pt idx="664">
                  <c:v>41121</c:v>
                </c:pt>
                <c:pt idx="665">
                  <c:v>41122</c:v>
                </c:pt>
                <c:pt idx="666">
                  <c:v>41123</c:v>
                </c:pt>
                <c:pt idx="667">
                  <c:v>41124</c:v>
                </c:pt>
                <c:pt idx="668">
                  <c:v>41127</c:v>
                </c:pt>
                <c:pt idx="669">
                  <c:v>41128</c:v>
                </c:pt>
                <c:pt idx="670">
                  <c:v>41129</c:v>
                </c:pt>
                <c:pt idx="671">
                  <c:v>41130</c:v>
                </c:pt>
                <c:pt idx="672">
                  <c:v>41131</c:v>
                </c:pt>
                <c:pt idx="673">
                  <c:v>41134</c:v>
                </c:pt>
                <c:pt idx="674">
                  <c:v>41135</c:v>
                </c:pt>
                <c:pt idx="675">
                  <c:v>41136</c:v>
                </c:pt>
                <c:pt idx="676">
                  <c:v>41137</c:v>
                </c:pt>
                <c:pt idx="677">
                  <c:v>41138</c:v>
                </c:pt>
                <c:pt idx="678">
                  <c:v>41141</c:v>
                </c:pt>
                <c:pt idx="679">
                  <c:v>41142</c:v>
                </c:pt>
                <c:pt idx="680">
                  <c:v>41143</c:v>
                </c:pt>
                <c:pt idx="681">
                  <c:v>41144</c:v>
                </c:pt>
                <c:pt idx="682">
                  <c:v>41145</c:v>
                </c:pt>
                <c:pt idx="683">
                  <c:v>41148</c:v>
                </c:pt>
                <c:pt idx="684">
                  <c:v>41149</c:v>
                </c:pt>
                <c:pt idx="685">
                  <c:v>41150</c:v>
                </c:pt>
                <c:pt idx="686">
                  <c:v>41151</c:v>
                </c:pt>
                <c:pt idx="687">
                  <c:v>41152</c:v>
                </c:pt>
                <c:pt idx="688">
                  <c:v>41156</c:v>
                </c:pt>
                <c:pt idx="689">
                  <c:v>41157</c:v>
                </c:pt>
                <c:pt idx="690">
                  <c:v>41158</c:v>
                </c:pt>
                <c:pt idx="691">
                  <c:v>41159</c:v>
                </c:pt>
                <c:pt idx="692">
                  <c:v>41162</c:v>
                </c:pt>
                <c:pt idx="693">
                  <c:v>41163</c:v>
                </c:pt>
                <c:pt idx="694">
                  <c:v>41164</c:v>
                </c:pt>
                <c:pt idx="695">
                  <c:v>41165</c:v>
                </c:pt>
                <c:pt idx="696">
                  <c:v>41166</c:v>
                </c:pt>
                <c:pt idx="697">
                  <c:v>41169</c:v>
                </c:pt>
                <c:pt idx="698">
                  <c:v>41170</c:v>
                </c:pt>
                <c:pt idx="699">
                  <c:v>41171</c:v>
                </c:pt>
                <c:pt idx="700">
                  <c:v>41172</c:v>
                </c:pt>
                <c:pt idx="701">
                  <c:v>41173</c:v>
                </c:pt>
                <c:pt idx="702">
                  <c:v>41176</c:v>
                </c:pt>
                <c:pt idx="703">
                  <c:v>41177</c:v>
                </c:pt>
                <c:pt idx="704">
                  <c:v>41178</c:v>
                </c:pt>
                <c:pt idx="705">
                  <c:v>41179</c:v>
                </c:pt>
                <c:pt idx="706">
                  <c:v>41180</c:v>
                </c:pt>
                <c:pt idx="707">
                  <c:v>41183</c:v>
                </c:pt>
                <c:pt idx="708">
                  <c:v>41184</c:v>
                </c:pt>
                <c:pt idx="709">
                  <c:v>41185</c:v>
                </c:pt>
                <c:pt idx="710">
                  <c:v>41186</c:v>
                </c:pt>
                <c:pt idx="711">
                  <c:v>41187</c:v>
                </c:pt>
                <c:pt idx="712">
                  <c:v>41190</c:v>
                </c:pt>
                <c:pt idx="713">
                  <c:v>41191</c:v>
                </c:pt>
                <c:pt idx="714">
                  <c:v>41192</c:v>
                </c:pt>
                <c:pt idx="715">
                  <c:v>41193</c:v>
                </c:pt>
                <c:pt idx="716">
                  <c:v>41194</c:v>
                </c:pt>
                <c:pt idx="717">
                  <c:v>41197</c:v>
                </c:pt>
                <c:pt idx="718">
                  <c:v>41198</c:v>
                </c:pt>
                <c:pt idx="719">
                  <c:v>41199</c:v>
                </c:pt>
                <c:pt idx="720">
                  <c:v>41200</c:v>
                </c:pt>
                <c:pt idx="721">
                  <c:v>41201</c:v>
                </c:pt>
                <c:pt idx="722">
                  <c:v>41204</c:v>
                </c:pt>
                <c:pt idx="723">
                  <c:v>41205</c:v>
                </c:pt>
                <c:pt idx="724">
                  <c:v>41206</c:v>
                </c:pt>
                <c:pt idx="725">
                  <c:v>41207</c:v>
                </c:pt>
                <c:pt idx="726">
                  <c:v>41208</c:v>
                </c:pt>
                <c:pt idx="727">
                  <c:v>41211</c:v>
                </c:pt>
                <c:pt idx="728">
                  <c:v>41212</c:v>
                </c:pt>
                <c:pt idx="729">
                  <c:v>41213</c:v>
                </c:pt>
                <c:pt idx="730">
                  <c:v>41214</c:v>
                </c:pt>
                <c:pt idx="731">
                  <c:v>41215</c:v>
                </c:pt>
                <c:pt idx="732">
                  <c:v>41218</c:v>
                </c:pt>
                <c:pt idx="733">
                  <c:v>41219</c:v>
                </c:pt>
                <c:pt idx="734">
                  <c:v>41220</c:v>
                </c:pt>
                <c:pt idx="735">
                  <c:v>41221</c:v>
                </c:pt>
                <c:pt idx="736">
                  <c:v>41222</c:v>
                </c:pt>
                <c:pt idx="737">
                  <c:v>41225</c:v>
                </c:pt>
                <c:pt idx="738">
                  <c:v>41226</c:v>
                </c:pt>
                <c:pt idx="739">
                  <c:v>41227</c:v>
                </c:pt>
                <c:pt idx="740">
                  <c:v>41228</c:v>
                </c:pt>
                <c:pt idx="741">
                  <c:v>41229</c:v>
                </c:pt>
                <c:pt idx="742">
                  <c:v>41232</c:v>
                </c:pt>
                <c:pt idx="743">
                  <c:v>41233</c:v>
                </c:pt>
                <c:pt idx="744">
                  <c:v>41234</c:v>
                </c:pt>
                <c:pt idx="745">
                  <c:v>41236</c:v>
                </c:pt>
                <c:pt idx="746">
                  <c:v>41239</c:v>
                </c:pt>
                <c:pt idx="747">
                  <c:v>41240</c:v>
                </c:pt>
                <c:pt idx="748">
                  <c:v>41241</c:v>
                </c:pt>
                <c:pt idx="749">
                  <c:v>41242</c:v>
                </c:pt>
                <c:pt idx="750">
                  <c:v>41243</c:v>
                </c:pt>
                <c:pt idx="751">
                  <c:v>41246</c:v>
                </c:pt>
                <c:pt idx="752">
                  <c:v>41247</c:v>
                </c:pt>
                <c:pt idx="753">
                  <c:v>41248</c:v>
                </c:pt>
                <c:pt idx="754">
                  <c:v>41249</c:v>
                </c:pt>
                <c:pt idx="755">
                  <c:v>41250</c:v>
                </c:pt>
                <c:pt idx="756">
                  <c:v>41253</c:v>
                </c:pt>
                <c:pt idx="757">
                  <c:v>41254</c:v>
                </c:pt>
                <c:pt idx="758">
                  <c:v>41255</c:v>
                </c:pt>
                <c:pt idx="759">
                  <c:v>41256</c:v>
                </c:pt>
                <c:pt idx="760">
                  <c:v>41257</c:v>
                </c:pt>
                <c:pt idx="761">
                  <c:v>41260</c:v>
                </c:pt>
                <c:pt idx="762">
                  <c:v>41261</c:v>
                </c:pt>
                <c:pt idx="763">
                  <c:v>41262</c:v>
                </c:pt>
                <c:pt idx="764">
                  <c:v>41263</c:v>
                </c:pt>
                <c:pt idx="765">
                  <c:v>41264</c:v>
                </c:pt>
                <c:pt idx="766">
                  <c:v>41267</c:v>
                </c:pt>
                <c:pt idx="767">
                  <c:v>41268</c:v>
                </c:pt>
                <c:pt idx="768">
                  <c:v>41269</c:v>
                </c:pt>
                <c:pt idx="769">
                  <c:v>41270</c:v>
                </c:pt>
                <c:pt idx="770">
                  <c:v>41271</c:v>
                </c:pt>
                <c:pt idx="771">
                  <c:v>41274</c:v>
                </c:pt>
                <c:pt idx="772">
                  <c:v>41275</c:v>
                </c:pt>
                <c:pt idx="773">
                  <c:v>41276</c:v>
                </c:pt>
                <c:pt idx="774">
                  <c:v>41277</c:v>
                </c:pt>
                <c:pt idx="775">
                  <c:v>41278</c:v>
                </c:pt>
                <c:pt idx="776">
                  <c:v>41281</c:v>
                </c:pt>
                <c:pt idx="777">
                  <c:v>41282</c:v>
                </c:pt>
                <c:pt idx="778">
                  <c:v>41283</c:v>
                </c:pt>
                <c:pt idx="779">
                  <c:v>41284</c:v>
                </c:pt>
                <c:pt idx="780">
                  <c:v>41285</c:v>
                </c:pt>
                <c:pt idx="781">
                  <c:v>41288</c:v>
                </c:pt>
                <c:pt idx="782">
                  <c:v>41289</c:v>
                </c:pt>
                <c:pt idx="783">
                  <c:v>41290</c:v>
                </c:pt>
                <c:pt idx="784">
                  <c:v>41291</c:v>
                </c:pt>
                <c:pt idx="785">
                  <c:v>41292</c:v>
                </c:pt>
                <c:pt idx="786">
                  <c:v>41295</c:v>
                </c:pt>
                <c:pt idx="787">
                  <c:v>41296</c:v>
                </c:pt>
                <c:pt idx="788">
                  <c:v>41297</c:v>
                </c:pt>
                <c:pt idx="789">
                  <c:v>41298</c:v>
                </c:pt>
                <c:pt idx="790">
                  <c:v>41299</c:v>
                </c:pt>
                <c:pt idx="791">
                  <c:v>41302</c:v>
                </c:pt>
                <c:pt idx="792">
                  <c:v>41303</c:v>
                </c:pt>
                <c:pt idx="793">
                  <c:v>41304</c:v>
                </c:pt>
                <c:pt idx="794">
                  <c:v>41305</c:v>
                </c:pt>
                <c:pt idx="795">
                  <c:v>41306</c:v>
                </c:pt>
                <c:pt idx="796">
                  <c:v>41309</c:v>
                </c:pt>
                <c:pt idx="797">
                  <c:v>41310</c:v>
                </c:pt>
                <c:pt idx="798">
                  <c:v>41311</c:v>
                </c:pt>
                <c:pt idx="799">
                  <c:v>41312</c:v>
                </c:pt>
                <c:pt idx="800">
                  <c:v>41313</c:v>
                </c:pt>
                <c:pt idx="801">
                  <c:v>41316</c:v>
                </c:pt>
                <c:pt idx="802">
                  <c:v>41317</c:v>
                </c:pt>
                <c:pt idx="803">
                  <c:v>41318</c:v>
                </c:pt>
                <c:pt idx="804">
                  <c:v>41319</c:v>
                </c:pt>
                <c:pt idx="805">
                  <c:v>41320</c:v>
                </c:pt>
                <c:pt idx="806">
                  <c:v>41323</c:v>
                </c:pt>
                <c:pt idx="807">
                  <c:v>41324</c:v>
                </c:pt>
                <c:pt idx="808">
                  <c:v>41325</c:v>
                </c:pt>
                <c:pt idx="809">
                  <c:v>41326</c:v>
                </c:pt>
                <c:pt idx="810">
                  <c:v>41327</c:v>
                </c:pt>
                <c:pt idx="811">
                  <c:v>41330</c:v>
                </c:pt>
                <c:pt idx="812">
                  <c:v>41331</c:v>
                </c:pt>
                <c:pt idx="813">
                  <c:v>41332</c:v>
                </c:pt>
                <c:pt idx="814">
                  <c:v>41333</c:v>
                </c:pt>
                <c:pt idx="815">
                  <c:v>41334</c:v>
                </c:pt>
                <c:pt idx="816">
                  <c:v>41337</c:v>
                </c:pt>
                <c:pt idx="817">
                  <c:v>41338</c:v>
                </c:pt>
                <c:pt idx="818">
                  <c:v>41339</c:v>
                </c:pt>
                <c:pt idx="819">
                  <c:v>41340</c:v>
                </c:pt>
                <c:pt idx="820">
                  <c:v>41341</c:v>
                </c:pt>
                <c:pt idx="821">
                  <c:v>41344</c:v>
                </c:pt>
                <c:pt idx="822">
                  <c:v>41345</c:v>
                </c:pt>
                <c:pt idx="823">
                  <c:v>41346</c:v>
                </c:pt>
                <c:pt idx="824">
                  <c:v>41347</c:v>
                </c:pt>
                <c:pt idx="825">
                  <c:v>41348</c:v>
                </c:pt>
                <c:pt idx="826">
                  <c:v>41351</c:v>
                </c:pt>
                <c:pt idx="827">
                  <c:v>41352</c:v>
                </c:pt>
                <c:pt idx="828">
                  <c:v>41353</c:v>
                </c:pt>
                <c:pt idx="829">
                  <c:v>41354</c:v>
                </c:pt>
                <c:pt idx="830">
                  <c:v>41355</c:v>
                </c:pt>
                <c:pt idx="831">
                  <c:v>41358</c:v>
                </c:pt>
                <c:pt idx="832">
                  <c:v>41359</c:v>
                </c:pt>
                <c:pt idx="833">
                  <c:v>41360</c:v>
                </c:pt>
                <c:pt idx="834">
                  <c:v>41361</c:v>
                </c:pt>
                <c:pt idx="835">
                  <c:v>41365</c:v>
                </c:pt>
                <c:pt idx="836">
                  <c:v>41366</c:v>
                </c:pt>
                <c:pt idx="837">
                  <c:v>41367</c:v>
                </c:pt>
                <c:pt idx="838">
                  <c:v>41368</c:v>
                </c:pt>
                <c:pt idx="839">
                  <c:v>41369</c:v>
                </c:pt>
                <c:pt idx="840">
                  <c:v>41372</c:v>
                </c:pt>
                <c:pt idx="841">
                  <c:v>41373</c:v>
                </c:pt>
                <c:pt idx="842">
                  <c:v>41374</c:v>
                </c:pt>
                <c:pt idx="843">
                  <c:v>41375</c:v>
                </c:pt>
                <c:pt idx="844">
                  <c:v>41376</c:v>
                </c:pt>
                <c:pt idx="845">
                  <c:v>41379</c:v>
                </c:pt>
                <c:pt idx="846">
                  <c:v>41380</c:v>
                </c:pt>
                <c:pt idx="847">
                  <c:v>41381</c:v>
                </c:pt>
                <c:pt idx="848">
                  <c:v>41382</c:v>
                </c:pt>
                <c:pt idx="849">
                  <c:v>41383</c:v>
                </c:pt>
                <c:pt idx="850">
                  <c:v>41386</c:v>
                </c:pt>
                <c:pt idx="851">
                  <c:v>41387</c:v>
                </c:pt>
                <c:pt idx="852">
                  <c:v>41388</c:v>
                </c:pt>
                <c:pt idx="853">
                  <c:v>41389</c:v>
                </c:pt>
                <c:pt idx="854">
                  <c:v>41390</c:v>
                </c:pt>
                <c:pt idx="855">
                  <c:v>41393</c:v>
                </c:pt>
                <c:pt idx="856">
                  <c:v>41394</c:v>
                </c:pt>
                <c:pt idx="857">
                  <c:v>41395</c:v>
                </c:pt>
                <c:pt idx="858">
                  <c:v>41396</c:v>
                </c:pt>
                <c:pt idx="859">
                  <c:v>41397</c:v>
                </c:pt>
                <c:pt idx="860">
                  <c:v>41400</c:v>
                </c:pt>
                <c:pt idx="861">
                  <c:v>41401</c:v>
                </c:pt>
                <c:pt idx="862">
                  <c:v>41402</c:v>
                </c:pt>
                <c:pt idx="863">
                  <c:v>41403</c:v>
                </c:pt>
                <c:pt idx="864">
                  <c:v>41404</c:v>
                </c:pt>
                <c:pt idx="865">
                  <c:v>41407</c:v>
                </c:pt>
                <c:pt idx="866">
                  <c:v>41408</c:v>
                </c:pt>
                <c:pt idx="867">
                  <c:v>41409</c:v>
                </c:pt>
                <c:pt idx="868">
                  <c:v>41410</c:v>
                </c:pt>
                <c:pt idx="869">
                  <c:v>41411</c:v>
                </c:pt>
                <c:pt idx="870">
                  <c:v>41414</c:v>
                </c:pt>
                <c:pt idx="871">
                  <c:v>41415</c:v>
                </c:pt>
                <c:pt idx="872">
                  <c:v>41416</c:v>
                </c:pt>
                <c:pt idx="873">
                  <c:v>41417</c:v>
                </c:pt>
                <c:pt idx="874">
                  <c:v>41418</c:v>
                </c:pt>
                <c:pt idx="875">
                  <c:v>41421</c:v>
                </c:pt>
                <c:pt idx="876">
                  <c:v>41422</c:v>
                </c:pt>
                <c:pt idx="877">
                  <c:v>41423</c:v>
                </c:pt>
                <c:pt idx="878">
                  <c:v>41424</c:v>
                </c:pt>
                <c:pt idx="879">
                  <c:v>41425</c:v>
                </c:pt>
                <c:pt idx="880">
                  <c:v>41428</c:v>
                </c:pt>
                <c:pt idx="881">
                  <c:v>41429</c:v>
                </c:pt>
                <c:pt idx="882">
                  <c:v>41430</c:v>
                </c:pt>
                <c:pt idx="883">
                  <c:v>41431</c:v>
                </c:pt>
                <c:pt idx="884">
                  <c:v>41432</c:v>
                </c:pt>
                <c:pt idx="885">
                  <c:v>41435</c:v>
                </c:pt>
                <c:pt idx="886">
                  <c:v>41436</c:v>
                </c:pt>
                <c:pt idx="887">
                  <c:v>41437</c:v>
                </c:pt>
                <c:pt idx="888">
                  <c:v>41438</c:v>
                </c:pt>
                <c:pt idx="889">
                  <c:v>41439</c:v>
                </c:pt>
                <c:pt idx="890">
                  <c:v>41442</c:v>
                </c:pt>
                <c:pt idx="891">
                  <c:v>41443</c:v>
                </c:pt>
                <c:pt idx="892">
                  <c:v>41444</c:v>
                </c:pt>
                <c:pt idx="893">
                  <c:v>41445</c:v>
                </c:pt>
                <c:pt idx="894">
                  <c:v>41446</c:v>
                </c:pt>
                <c:pt idx="895">
                  <c:v>41449</c:v>
                </c:pt>
                <c:pt idx="896">
                  <c:v>41450</c:v>
                </c:pt>
                <c:pt idx="897">
                  <c:v>41451</c:v>
                </c:pt>
                <c:pt idx="898">
                  <c:v>41452</c:v>
                </c:pt>
                <c:pt idx="899">
                  <c:v>41453</c:v>
                </c:pt>
                <c:pt idx="900">
                  <c:v>41456</c:v>
                </c:pt>
                <c:pt idx="901">
                  <c:v>41457</c:v>
                </c:pt>
                <c:pt idx="902">
                  <c:v>41458</c:v>
                </c:pt>
                <c:pt idx="903">
                  <c:v>41459</c:v>
                </c:pt>
                <c:pt idx="904">
                  <c:v>41460</c:v>
                </c:pt>
                <c:pt idx="905">
                  <c:v>41463</c:v>
                </c:pt>
                <c:pt idx="906">
                  <c:v>41464</c:v>
                </c:pt>
                <c:pt idx="907">
                  <c:v>41465</c:v>
                </c:pt>
                <c:pt idx="908">
                  <c:v>41466</c:v>
                </c:pt>
                <c:pt idx="909">
                  <c:v>41467</c:v>
                </c:pt>
                <c:pt idx="910">
                  <c:v>41470</c:v>
                </c:pt>
                <c:pt idx="911">
                  <c:v>41471</c:v>
                </c:pt>
                <c:pt idx="912">
                  <c:v>41472</c:v>
                </c:pt>
                <c:pt idx="913">
                  <c:v>41473</c:v>
                </c:pt>
                <c:pt idx="914">
                  <c:v>41474</c:v>
                </c:pt>
                <c:pt idx="915">
                  <c:v>41477</c:v>
                </c:pt>
                <c:pt idx="916">
                  <c:v>41478</c:v>
                </c:pt>
                <c:pt idx="917">
                  <c:v>41479</c:v>
                </c:pt>
                <c:pt idx="918">
                  <c:v>41480</c:v>
                </c:pt>
                <c:pt idx="919">
                  <c:v>41481</c:v>
                </c:pt>
                <c:pt idx="920">
                  <c:v>41484</c:v>
                </c:pt>
                <c:pt idx="921">
                  <c:v>41485</c:v>
                </c:pt>
                <c:pt idx="922">
                  <c:v>41486</c:v>
                </c:pt>
                <c:pt idx="923">
                  <c:v>41487</c:v>
                </c:pt>
                <c:pt idx="924">
                  <c:v>41488</c:v>
                </c:pt>
                <c:pt idx="925">
                  <c:v>41491</c:v>
                </c:pt>
                <c:pt idx="926">
                  <c:v>41492</c:v>
                </c:pt>
                <c:pt idx="927">
                  <c:v>41493</c:v>
                </c:pt>
                <c:pt idx="928">
                  <c:v>41494</c:v>
                </c:pt>
                <c:pt idx="929">
                  <c:v>41495</c:v>
                </c:pt>
                <c:pt idx="930">
                  <c:v>41498</c:v>
                </c:pt>
                <c:pt idx="931">
                  <c:v>41499</c:v>
                </c:pt>
                <c:pt idx="932">
                  <c:v>41500</c:v>
                </c:pt>
                <c:pt idx="933">
                  <c:v>41501</c:v>
                </c:pt>
                <c:pt idx="934">
                  <c:v>41502</c:v>
                </c:pt>
                <c:pt idx="935">
                  <c:v>41505</c:v>
                </c:pt>
                <c:pt idx="936">
                  <c:v>41506</c:v>
                </c:pt>
                <c:pt idx="937">
                  <c:v>41507</c:v>
                </c:pt>
                <c:pt idx="938">
                  <c:v>41508</c:v>
                </c:pt>
                <c:pt idx="939">
                  <c:v>41509</c:v>
                </c:pt>
                <c:pt idx="940">
                  <c:v>41512</c:v>
                </c:pt>
                <c:pt idx="941">
                  <c:v>41513</c:v>
                </c:pt>
                <c:pt idx="942">
                  <c:v>41514</c:v>
                </c:pt>
                <c:pt idx="943">
                  <c:v>41515</c:v>
                </c:pt>
                <c:pt idx="944">
                  <c:v>41516</c:v>
                </c:pt>
                <c:pt idx="945">
                  <c:v>41519</c:v>
                </c:pt>
                <c:pt idx="946">
                  <c:v>41520</c:v>
                </c:pt>
                <c:pt idx="947">
                  <c:v>41521</c:v>
                </c:pt>
                <c:pt idx="948">
                  <c:v>41522</c:v>
                </c:pt>
                <c:pt idx="949">
                  <c:v>41523</c:v>
                </c:pt>
                <c:pt idx="950">
                  <c:v>41526</c:v>
                </c:pt>
                <c:pt idx="951">
                  <c:v>41527</c:v>
                </c:pt>
                <c:pt idx="952">
                  <c:v>41528</c:v>
                </c:pt>
                <c:pt idx="953">
                  <c:v>41529</c:v>
                </c:pt>
                <c:pt idx="954">
                  <c:v>41530</c:v>
                </c:pt>
                <c:pt idx="955">
                  <c:v>41533</c:v>
                </c:pt>
                <c:pt idx="956">
                  <c:v>41534</c:v>
                </c:pt>
                <c:pt idx="957">
                  <c:v>41535</c:v>
                </c:pt>
                <c:pt idx="958">
                  <c:v>41536</c:v>
                </c:pt>
                <c:pt idx="959">
                  <c:v>41537</c:v>
                </c:pt>
                <c:pt idx="960">
                  <c:v>41540</c:v>
                </c:pt>
                <c:pt idx="961">
                  <c:v>41541</c:v>
                </c:pt>
                <c:pt idx="962">
                  <c:v>41542</c:v>
                </c:pt>
                <c:pt idx="963">
                  <c:v>41543</c:v>
                </c:pt>
                <c:pt idx="964">
                  <c:v>41544</c:v>
                </c:pt>
                <c:pt idx="965">
                  <c:v>41547</c:v>
                </c:pt>
                <c:pt idx="966">
                  <c:v>41548</c:v>
                </c:pt>
                <c:pt idx="967">
                  <c:v>41549</c:v>
                </c:pt>
                <c:pt idx="968">
                  <c:v>41550</c:v>
                </c:pt>
                <c:pt idx="969">
                  <c:v>41551</c:v>
                </c:pt>
                <c:pt idx="970">
                  <c:v>41554</c:v>
                </c:pt>
                <c:pt idx="971">
                  <c:v>41555</c:v>
                </c:pt>
                <c:pt idx="972">
                  <c:v>41556</c:v>
                </c:pt>
                <c:pt idx="973">
                  <c:v>41557</c:v>
                </c:pt>
                <c:pt idx="974">
                  <c:v>41558</c:v>
                </c:pt>
                <c:pt idx="975">
                  <c:v>41561</c:v>
                </c:pt>
                <c:pt idx="976">
                  <c:v>41562</c:v>
                </c:pt>
                <c:pt idx="977">
                  <c:v>41563</c:v>
                </c:pt>
                <c:pt idx="978">
                  <c:v>41564</c:v>
                </c:pt>
                <c:pt idx="979">
                  <c:v>41565</c:v>
                </c:pt>
                <c:pt idx="980">
                  <c:v>41568</c:v>
                </c:pt>
                <c:pt idx="981">
                  <c:v>41569</c:v>
                </c:pt>
                <c:pt idx="982">
                  <c:v>41570</c:v>
                </c:pt>
                <c:pt idx="983">
                  <c:v>41571</c:v>
                </c:pt>
                <c:pt idx="984">
                  <c:v>41572</c:v>
                </c:pt>
                <c:pt idx="985">
                  <c:v>41575</c:v>
                </c:pt>
                <c:pt idx="986">
                  <c:v>41576</c:v>
                </c:pt>
                <c:pt idx="987">
                  <c:v>41577</c:v>
                </c:pt>
                <c:pt idx="988">
                  <c:v>41578</c:v>
                </c:pt>
                <c:pt idx="989">
                  <c:v>41579</c:v>
                </c:pt>
                <c:pt idx="990">
                  <c:v>41582</c:v>
                </c:pt>
                <c:pt idx="991">
                  <c:v>41583</c:v>
                </c:pt>
                <c:pt idx="992">
                  <c:v>41584</c:v>
                </c:pt>
                <c:pt idx="993">
                  <c:v>41585</c:v>
                </c:pt>
                <c:pt idx="994">
                  <c:v>41586</c:v>
                </c:pt>
                <c:pt idx="995">
                  <c:v>41589</c:v>
                </c:pt>
                <c:pt idx="996">
                  <c:v>41590</c:v>
                </c:pt>
                <c:pt idx="997">
                  <c:v>41591</c:v>
                </c:pt>
                <c:pt idx="998">
                  <c:v>41592</c:v>
                </c:pt>
                <c:pt idx="999">
                  <c:v>41593</c:v>
                </c:pt>
                <c:pt idx="1000">
                  <c:v>41596</c:v>
                </c:pt>
                <c:pt idx="1001">
                  <c:v>41597</c:v>
                </c:pt>
                <c:pt idx="1002">
                  <c:v>41598</c:v>
                </c:pt>
                <c:pt idx="1003">
                  <c:v>41599</c:v>
                </c:pt>
                <c:pt idx="1004">
                  <c:v>41600</c:v>
                </c:pt>
                <c:pt idx="1005">
                  <c:v>41603</c:v>
                </c:pt>
                <c:pt idx="1006">
                  <c:v>41604</c:v>
                </c:pt>
                <c:pt idx="1007">
                  <c:v>41605</c:v>
                </c:pt>
                <c:pt idx="1008">
                  <c:v>41606</c:v>
                </c:pt>
                <c:pt idx="1009">
                  <c:v>41607</c:v>
                </c:pt>
                <c:pt idx="1010">
                  <c:v>41610</c:v>
                </c:pt>
                <c:pt idx="1011">
                  <c:v>41611</c:v>
                </c:pt>
                <c:pt idx="1012">
                  <c:v>41612</c:v>
                </c:pt>
                <c:pt idx="1013">
                  <c:v>41613</c:v>
                </c:pt>
                <c:pt idx="1014">
                  <c:v>41614</c:v>
                </c:pt>
                <c:pt idx="1015">
                  <c:v>41617</c:v>
                </c:pt>
                <c:pt idx="1016">
                  <c:v>41618</c:v>
                </c:pt>
                <c:pt idx="1017">
                  <c:v>41619</c:v>
                </c:pt>
                <c:pt idx="1018">
                  <c:v>41620</c:v>
                </c:pt>
                <c:pt idx="1019">
                  <c:v>41621</c:v>
                </c:pt>
                <c:pt idx="1020">
                  <c:v>41624</c:v>
                </c:pt>
                <c:pt idx="1021">
                  <c:v>41625</c:v>
                </c:pt>
                <c:pt idx="1022">
                  <c:v>41626</c:v>
                </c:pt>
                <c:pt idx="1023">
                  <c:v>41627</c:v>
                </c:pt>
                <c:pt idx="1024">
                  <c:v>41628</c:v>
                </c:pt>
                <c:pt idx="1025">
                  <c:v>41631</c:v>
                </c:pt>
                <c:pt idx="1026">
                  <c:v>41632</c:v>
                </c:pt>
                <c:pt idx="1027">
                  <c:v>41633</c:v>
                </c:pt>
                <c:pt idx="1028">
                  <c:v>41634</c:v>
                </c:pt>
                <c:pt idx="1029">
                  <c:v>41635</c:v>
                </c:pt>
                <c:pt idx="1030">
                  <c:v>41638</c:v>
                </c:pt>
                <c:pt idx="1031">
                  <c:v>41639</c:v>
                </c:pt>
                <c:pt idx="1032">
                  <c:v>41640</c:v>
                </c:pt>
                <c:pt idx="1033">
                  <c:v>41641</c:v>
                </c:pt>
                <c:pt idx="1034">
                  <c:v>41642</c:v>
                </c:pt>
                <c:pt idx="1035">
                  <c:v>41645</c:v>
                </c:pt>
                <c:pt idx="1036">
                  <c:v>41646</c:v>
                </c:pt>
                <c:pt idx="1037">
                  <c:v>41647</c:v>
                </c:pt>
                <c:pt idx="1038">
                  <c:v>41648</c:v>
                </c:pt>
                <c:pt idx="1039">
                  <c:v>41649</c:v>
                </c:pt>
                <c:pt idx="1040">
                  <c:v>41652</c:v>
                </c:pt>
                <c:pt idx="1041">
                  <c:v>41653</c:v>
                </c:pt>
                <c:pt idx="1042">
                  <c:v>41654</c:v>
                </c:pt>
                <c:pt idx="1043">
                  <c:v>41655</c:v>
                </c:pt>
                <c:pt idx="1044">
                  <c:v>41656</c:v>
                </c:pt>
                <c:pt idx="1045">
                  <c:v>41659</c:v>
                </c:pt>
                <c:pt idx="1046">
                  <c:v>41660</c:v>
                </c:pt>
                <c:pt idx="1047">
                  <c:v>41661</c:v>
                </c:pt>
                <c:pt idx="1048">
                  <c:v>41662</c:v>
                </c:pt>
                <c:pt idx="1049">
                  <c:v>41663</c:v>
                </c:pt>
                <c:pt idx="1050">
                  <c:v>41666</c:v>
                </c:pt>
                <c:pt idx="1051">
                  <c:v>41667</c:v>
                </c:pt>
                <c:pt idx="1052">
                  <c:v>41668</c:v>
                </c:pt>
                <c:pt idx="1053">
                  <c:v>41669</c:v>
                </c:pt>
                <c:pt idx="1054">
                  <c:v>41670</c:v>
                </c:pt>
                <c:pt idx="1055">
                  <c:v>41673</c:v>
                </c:pt>
                <c:pt idx="1056">
                  <c:v>41674</c:v>
                </c:pt>
                <c:pt idx="1057">
                  <c:v>41675</c:v>
                </c:pt>
                <c:pt idx="1058">
                  <c:v>41676</c:v>
                </c:pt>
                <c:pt idx="1059">
                  <c:v>41677</c:v>
                </c:pt>
                <c:pt idx="1060">
                  <c:v>41680</c:v>
                </c:pt>
                <c:pt idx="1061">
                  <c:v>41681</c:v>
                </c:pt>
                <c:pt idx="1062">
                  <c:v>41682</c:v>
                </c:pt>
                <c:pt idx="1063">
                  <c:v>41683</c:v>
                </c:pt>
                <c:pt idx="1064">
                  <c:v>41684</c:v>
                </c:pt>
                <c:pt idx="1065">
                  <c:v>41687</c:v>
                </c:pt>
                <c:pt idx="1066">
                  <c:v>41688</c:v>
                </c:pt>
                <c:pt idx="1067">
                  <c:v>41689</c:v>
                </c:pt>
                <c:pt idx="1068">
                  <c:v>41690</c:v>
                </c:pt>
                <c:pt idx="1069">
                  <c:v>41691</c:v>
                </c:pt>
                <c:pt idx="1070">
                  <c:v>41694</c:v>
                </c:pt>
                <c:pt idx="1071">
                  <c:v>41695</c:v>
                </c:pt>
                <c:pt idx="1072">
                  <c:v>41696</c:v>
                </c:pt>
                <c:pt idx="1073">
                  <c:v>41697</c:v>
                </c:pt>
                <c:pt idx="1074">
                  <c:v>41698</c:v>
                </c:pt>
                <c:pt idx="1075">
                  <c:v>41701</c:v>
                </c:pt>
                <c:pt idx="1076">
                  <c:v>41702</c:v>
                </c:pt>
                <c:pt idx="1077">
                  <c:v>41703</c:v>
                </c:pt>
                <c:pt idx="1078">
                  <c:v>41704</c:v>
                </c:pt>
                <c:pt idx="1079">
                  <c:v>41705</c:v>
                </c:pt>
                <c:pt idx="1080">
                  <c:v>41708</c:v>
                </c:pt>
                <c:pt idx="1081">
                  <c:v>41709</c:v>
                </c:pt>
                <c:pt idx="1082">
                  <c:v>41710</c:v>
                </c:pt>
                <c:pt idx="1083">
                  <c:v>41711</c:v>
                </c:pt>
                <c:pt idx="1084">
                  <c:v>41712</c:v>
                </c:pt>
                <c:pt idx="1085">
                  <c:v>41715</c:v>
                </c:pt>
                <c:pt idx="1086">
                  <c:v>41716</c:v>
                </c:pt>
                <c:pt idx="1087">
                  <c:v>41717</c:v>
                </c:pt>
                <c:pt idx="1088">
                  <c:v>41718</c:v>
                </c:pt>
                <c:pt idx="1089">
                  <c:v>41719</c:v>
                </c:pt>
                <c:pt idx="1090">
                  <c:v>41722</c:v>
                </c:pt>
                <c:pt idx="1091">
                  <c:v>41723</c:v>
                </c:pt>
                <c:pt idx="1092">
                  <c:v>41724</c:v>
                </c:pt>
                <c:pt idx="1093">
                  <c:v>41725</c:v>
                </c:pt>
                <c:pt idx="1094">
                  <c:v>41726</c:v>
                </c:pt>
                <c:pt idx="1095">
                  <c:v>41729</c:v>
                </c:pt>
                <c:pt idx="1096">
                  <c:v>41730</c:v>
                </c:pt>
                <c:pt idx="1097">
                  <c:v>41731</c:v>
                </c:pt>
                <c:pt idx="1098">
                  <c:v>41732</c:v>
                </c:pt>
                <c:pt idx="1099">
                  <c:v>41733</c:v>
                </c:pt>
                <c:pt idx="1100">
                  <c:v>41736</c:v>
                </c:pt>
                <c:pt idx="1101">
                  <c:v>41737</c:v>
                </c:pt>
                <c:pt idx="1102">
                  <c:v>41738</c:v>
                </c:pt>
                <c:pt idx="1103">
                  <c:v>41739</c:v>
                </c:pt>
                <c:pt idx="1104">
                  <c:v>41740</c:v>
                </c:pt>
                <c:pt idx="1105">
                  <c:v>41743</c:v>
                </c:pt>
                <c:pt idx="1106">
                  <c:v>41744</c:v>
                </c:pt>
                <c:pt idx="1107">
                  <c:v>41745</c:v>
                </c:pt>
                <c:pt idx="1108">
                  <c:v>41746</c:v>
                </c:pt>
                <c:pt idx="1109">
                  <c:v>41747</c:v>
                </c:pt>
                <c:pt idx="1110">
                  <c:v>41750</c:v>
                </c:pt>
                <c:pt idx="1111">
                  <c:v>41751</c:v>
                </c:pt>
                <c:pt idx="1112">
                  <c:v>41752</c:v>
                </c:pt>
                <c:pt idx="1113">
                  <c:v>41753</c:v>
                </c:pt>
                <c:pt idx="1114">
                  <c:v>41754</c:v>
                </c:pt>
                <c:pt idx="1115">
                  <c:v>41757</c:v>
                </c:pt>
                <c:pt idx="1116">
                  <c:v>41758</c:v>
                </c:pt>
                <c:pt idx="1117">
                  <c:v>41759</c:v>
                </c:pt>
                <c:pt idx="1118">
                  <c:v>41760</c:v>
                </c:pt>
                <c:pt idx="1119">
                  <c:v>41761</c:v>
                </c:pt>
                <c:pt idx="1120">
                  <c:v>41764</c:v>
                </c:pt>
                <c:pt idx="1121">
                  <c:v>41765</c:v>
                </c:pt>
                <c:pt idx="1122">
                  <c:v>41766</c:v>
                </c:pt>
                <c:pt idx="1123">
                  <c:v>41767</c:v>
                </c:pt>
                <c:pt idx="1124">
                  <c:v>41768</c:v>
                </c:pt>
                <c:pt idx="1125">
                  <c:v>41771</c:v>
                </c:pt>
                <c:pt idx="1126">
                  <c:v>41772</c:v>
                </c:pt>
                <c:pt idx="1127">
                  <c:v>41773</c:v>
                </c:pt>
                <c:pt idx="1128">
                  <c:v>41774</c:v>
                </c:pt>
                <c:pt idx="1129">
                  <c:v>41775</c:v>
                </c:pt>
                <c:pt idx="1130">
                  <c:v>41778</c:v>
                </c:pt>
                <c:pt idx="1131">
                  <c:v>41779</c:v>
                </c:pt>
                <c:pt idx="1132">
                  <c:v>41780</c:v>
                </c:pt>
                <c:pt idx="1133">
                  <c:v>41781</c:v>
                </c:pt>
                <c:pt idx="1134">
                  <c:v>41782</c:v>
                </c:pt>
                <c:pt idx="1135">
                  <c:v>41785</c:v>
                </c:pt>
                <c:pt idx="1136">
                  <c:v>41786</c:v>
                </c:pt>
                <c:pt idx="1137">
                  <c:v>41787</c:v>
                </c:pt>
                <c:pt idx="1138">
                  <c:v>41788</c:v>
                </c:pt>
                <c:pt idx="1139">
                  <c:v>41789</c:v>
                </c:pt>
                <c:pt idx="1140">
                  <c:v>41792</c:v>
                </c:pt>
                <c:pt idx="1141">
                  <c:v>41793</c:v>
                </c:pt>
                <c:pt idx="1142">
                  <c:v>41794</c:v>
                </c:pt>
                <c:pt idx="1143">
                  <c:v>41795</c:v>
                </c:pt>
                <c:pt idx="1144">
                  <c:v>41796</c:v>
                </c:pt>
                <c:pt idx="1145">
                  <c:v>41799</c:v>
                </c:pt>
                <c:pt idx="1146">
                  <c:v>41800</c:v>
                </c:pt>
                <c:pt idx="1147">
                  <c:v>41801</c:v>
                </c:pt>
                <c:pt idx="1148">
                  <c:v>41802</c:v>
                </c:pt>
                <c:pt idx="1149">
                  <c:v>41803</c:v>
                </c:pt>
                <c:pt idx="1150">
                  <c:v>41806</c:v>
                </c:pt>
                <c:pt idx="1151">
                  <c:v>41807</c:v>
                </c:pt>
                <c:pt idx="1152">
                  <c:v>41808</c:v>
                </c:pt>
                <c:pt idx="1153">
                  <c:v>41809</c:v>
                </c:pt>
                <c:pt idx="1154">
                  <c:v>41810</c:v>
                </c:pt>
                <c:pt idx="1155">
                  <c:v>41813</c:v>
                </c:pt>
                <c:pt idx="1156">
                  <c:v>41814</c:v>
                </c:pt>
                <c:pt idx="1157">
                  <c:v>41815</c:v>
                </c:pt>
                <c:pt idx="1158">
                  <c:v>41816</c:v>
                </c:pt>
                <c:pt idx="1159">
                  <c:v>41817</c:v>
                </c:pt>
                <c:pt idx="1160">
                  <c:v>41820</c:v>
                </c:pt>
                <c:pt idx="1161">
                  <c:v>41821</c:v>
                </c:pt>
                <c:pt idx="1162">
                  <c:v>41822</c:v>
                </c:pt>
                <c:pt idx="1163">
                  <c:v>41823</c:v>
                </c:pt>
                <c:pt idx="1164">
                  <c:v>41824</c:v>
                </c:pt>
                <c:pt idx="1165">
                  <c:v>41827</c:v>
                </c:pt>
                <c:pt idx="1166">
                  <c:v>41828</c:v>
                </c:pt>
                <c:pt idx="1167">
                  <c:v>41829</c:v>
                </c:pt>
                <c:pt idx="1168">
                  <c:v>41830</c:v>
                </c:pt>
                <c:pt idx="1169">
                  <c:v>41831</c:v>
                </c:pt>
                <c:pt idx="1170">
                  <c:v>41834</c:v>
                </c:pt>
                <c:pt idx="1171">
                  <c:v>41835</c:v>
                </c:pt>
                <c:pt idx="1172">
                  <c:v>41836</c:v>
                </c:pt>
                <c:pt idx="1173">
                  <c:v>41837</c:v>
                </c:pt>
                <c:pt idx="1174">
                  <c:v>41838</c:v>
                </c:pt>
                <c:pt idx="1175">
                  <c:v>41841</c:v>
                </c:pt>
                <c:pt idx="1176">
                  <c:v>41842</c:v>
                </c:pt>
                <c:pt idx="1177">
                  <c:v>41843</c:v>
                </c:pt>
                <c:pt idx="1178">
                  <c:v>41844</c:v>
                </c:pt>
                <c:pt idx="1179">
                  <c:v>41845</c:v>
                </c:pt>
                <c:pt idx="1180">
                  <c:v>41848</c:v>
                </c:pt>
                <c:pt idx="1181">
                  <c:v>41849</c:v>
                </c:pt>
                <c:pt idx="1182">
                  <c:v>41850</c:v>
                </c:pt>
                <c:pt idx="1183">
                  <c:v>41851</c:v>
                </c:pt>
                <c:pt idx="1184">
                  <c:v>41852</c:v>
                </c:pt>
                <c:pt idx="1185">
                  <c:v>41855</c:v>
                </c:pt>
                <c:pt idx="1186">
                  <c:v>41856</c:v>
                </c:pt>
                <c:pt idx="1187">
                  <c:v>41857</c:v>
                </c:pt>
                <c:pt idx="1188">
                  <c:v>41858</c:v>
                </c:pt>
                <c:pt idx="1189">
                  <c:v>41859</c:v>
                </c:pt>
                <c:pt idx="1190">
                  <c:v>41862</c:v>
                </c:pt>
                <c:pt idx="1191">
                  <c:v>41863</c:v>
                </c:pt>
                <c:pt idx="1192">
                  <c:v>41864</c:v>
                </c:pt>
                <c:pt idx="1193">
                  <c:v>41865</c:v>
                </c:pt>
                <c:pt idx="1194">
                  <c:v>41866</c:v>
                </c:pt>
                <c:pt idx="1195">
                  <c:v>41869</c:v>
                </c:pt>
                <c:pt idx="1196">
                  <c:v>41870</c:v>
                </c:pt>
                <c:pt idx="1197">
                  <c:v>41871</c:v>
                </c:pt>
                <c:pt idx="1198">
                  <c:v>41872</c:v>
                </c:pt>
                <c:pt idx="1199">
                  <c:v>41873</c:v>
                </c:pt>
                <c:pt idx="1200">
                  <c:v>41876</c:v>
                </c:pt>
                <c:pt idx="1201">
                  <c:v>41877</c:v>
                </c:pt>
                <c:pt idx="1202">
                  <c:v>41878</c:v>
                </c:pt>
                <c:pt idx="1203">
                  <c:v>41879</c:v>
                </c:pt>
                <c:pt idx="1204">
                  <c:v>41880</c:v>
                </c:pt>
                <c:pt idx="1205">
                  <c:v>41883</c:v>
                </c:pt>
                <c:pt idx="1206">
                  <c:v>41884</c:v>
                </c:pt>
                <c:pt idx="1207">
                  <c:v>41885</c:v>
                </c:pt>
                <c:pt idx="1208">
                  <c:v>41886</c:v>
                </c:pt>
                <c:pt idx="1209">
                  <c:v>41887</c:v>
                </c:pt>
                <c:pt idx="1210">
                  <c:v>41890</c:v>
                </c:pt>
                <c:pt idx="1211">
                  <c:v>41891</c:v>
                </c:pt>
                <c:pt idx="1212">
                  <c:v>41892</c:v>
                </c:pt>
                <c:pt idx="1213">
                  <c:v>41893</c:v>
                </c:pt>
                <c:pt idx="1214">
                  <c:v>41894</c:v>
                </c:pt>
                <c:pt idx="1215">
                  <c:v>41897</c:v>
                </c:pt>
                <c:pt idx="1216">
                  <c:v>41898</c:v>
                </c:pt>
                <c:pt idx="1217">
                  <c:v>41899</c:v>
                </c:pt>
                <c:pt idx="1218">
                  <c:v>41900</c:v>
                </c:pt>
                <c:pt idx="1219">
                  <c:v>41901</c:v>
                </c:pt>
                <c:pt idx="1220">
                  <c:v>41904</c:v>
                </c:pt>
                <c:pt idx="1221">
                  <c:v>41905</c:v>
                </c:pt>
                <c:pt idx="1222">
                  <c:v>41906</c:v>
                </c:pt>
                <c:pt idx="1223">
                  <c:v>41907</c:v>
                </c:pt>
                <c:pt idx="1224">
                  <c:v>41908</c:v>
                </c:pt>
                <c:pt idx="1225">
                  <c:v>41911</c:v>
                </c:pt>
                <c:pt idx="1226">
                  <c:v>41912</c:v>
                </c:pt>
                <c:pt idx="1227">
                  <c:v>41913</c:v>
                </c:pt>
                <c:pt idx="1228">
                  <c:v>41914</c:v>
                </c:pt>
                <c:pt idx="1229">
                  <c:v>41915</c:v>
                </c:pt>
                <c:pt idx="1230">
                  <c:v>41918</c:v>
                </c:pt>
                <c:pt idx="1231">
                  <c:v>41919</c:v>
                </c:pt>
                <c:pt idx="1232">
                  <c:v>41920</c:v>
                </c:pt>
                <c:pt idx="1233">
                  <c:v>41921</c:v>
                </c:pt>
                <c:pt idx="1234">
                  <c:v>41922</c:v>
                </c:pt>
                <c:pt idx="1235">
                  <c:v>41925</c:v>
                </c:pt>
                <c:pt idx="1236">
                  <c:v>41926</c:v>
                </c:pt>
                <c:pt idx="1237">
                  <c:v>41927</c:v>
                </c:pt>
                <c:pt idx="1238">
                  <c:v>41928</c:v>
                </c:pt>
                <c:pt idx="1239">
                  <c:v>41929</c:v>
                </c:pt>
                <c:pt idx="1240">
                  <c:v>41932</c:v>
                </c:pt>
                <c:pt idx="1241">
                  <c:v>41933</c:v>
                </c:pt>
                <c:pt idx="1242">
                  <c:v>41934</c:v>
                </c:pt>
                <c:pt idx="1243">
                  <c:v>41935</c:v>
                </c:pt>
                <c:pt idx="1244">
                  <c:v>41936</c:v>
                </c:pt>
                <c:pt idx="1245">
                  <c:v>41939</c:v>
                </c:pt>
                <c:pt idx="1246">
                  <c:v>41940</c:v>
                </c:pt>
                <c:pt idx="1247">
                  <c:v>41941</c:v>
                </c:pt>
                <c:pt idx="1248">
                  <c:v>41942</c:v>
                </c:pt>
                <c:pt idx="1249">
                  <c:v>41943</c:v>
                </c:pt>
                <c:pt idx="1250">
                  <c:v>41946</c:v>
                </c:pt>
                <c:pt idx="1251">
                  <c:v>41947</c:v>
                </c:pt>
                <c:pt idx="1252">
                  <c:v>41948</c:v>
                </c:pt>
                <c:pt idx="1253">
                  <c:v>41949</c:v>
                </c:pt>
                <c:pt idx="1254">
                  <c:v>41950</c:v>
                </c:pt>
                <c:pt idx="1255">
                  <c:v>41953</c:v>
                </c:pt>
                <c:pt idx="1256">
                  <c:v>41954</c:v>
                </c:pt>
                <c:pt idx="1257">
                  <c:v>41955</c:v>
                </c:pt>
                <c:pt idx="1258">
                  <c:v>41956</c:v>
                </c:pt>
                <c:pt idx="1259">
                  <c:v>41957</c:v>
                </c:pt>
                <c:pt idx="1260">
                  <c:v>41960</c:v>
                </c:pt>
                <c:pt idx="1261">
                  <c:v>41961</c:v>
                </c:pt>
                <c:pt idx="1262">
                  <c:v>41962</c:v>
                </c:pt>
                <c:pt idx="1263">
                  <c:v>41963</c:v>
                </c:pt>
                <c:pt idx="1264">
                  <c:v>41964</c:v>
                </c:pt>
                <c:pt idx="1265">
                  <c:v>41967</c:v>
                </c:pt>
                <c:pt idx="1266">
                  <c:v>41968</c:v>
                </c:pt>
                <c:pt idx="1267">
                  <c:v>41969</c:v>
                </c:pt>
                <c:pt idx="1268">
                  <c:v>41970</c:v>
                </c:pt>
                <c:pt idx="1269">
                  <c:v>41971</c:v>
                </c:pt>
                <c:pt idx="1270">
                  <c:v>41974</c:v>
                </c:pt>
                <c:pt idx="1271">
                  <c:v>41975</c:v>
                </c:pt>
                <c:pt idx="1272">
                  <c:v>41976</c:v>
                </c:pt>
                <c:pt idx="1273">
                  <c:v>41977</c:v>
                </c:pt>
                <c:pt idx="1274">
                  <c:v>41978</c:v>
                </c:pt>
                <c:pt idx="1275">
                  <c:v>41981</c:v>
                </c:pt>
                <c:pt idx="1276">
                  <c:v>41982</c:v>
                </c:pt>
                <c:pt idx="1277">
                  <c:v>41983</c:v>
                </c:pt>
                <c:pt idx="1278">
                  <c:v>41984</c:v>
                </c:pt>
                <c:pt idx="1279">
                  <c:v>41985</c:v>
                </c:pt>
                <c:pt idx="1280">
                  <c:v>41988</c:v>
                </c:pt>
                <c:pt idx="1281">
                  <c:v>41989</c:v>
                </c:pt>
                <c:pt idx="1282">
                  <c:v>41990</c:v>
                </c:pt>
                <c:pt idx="1283">
                  <c:v>41991</c:v>
                </c:pt>
                <c:pt idx="1284">
                  <c:v>41992</c:v>
                </c:pt>
                <c:pt idx="1285">
                  <c:v>41995</c:v>
                </c:pt>
                <c:pt idx="1286">
                  <c:v>41996</c:v>
                </c:pt>
                <c:pt idx="1287">
                  <c:v>41997</c:v>
                </c:pt>
                <c:pt idx="1288">
                  <c:v>41998</c:v>
                </c:pt>
                <c:pt idx="1289">
                  <c:v>41999</c:v>
                </c:pt>
                <c:pt idx="1290">
                  <c:v>42002</c:v>
                </c:pt>
                <c:pt idx="1291">
                  <c:v>42003</c:v>
                </c:pt>
                <c:pt idx="1292">
                  <c:v>42004</c:v>
                </c:pt>
                <c:pt idx="1293">
                  <c:v>42005</c:v>
                </c:pt>
                <c:pt idx="1294">
                  <c:v>42006</c:v>
                </c:pt>
                <c:pt idx="1295">
                  <c:v>42009</c:v>
                </c:pt>
                <c:pt idx="1296">
                  <c:v>42010</c:v>
                </c:pt>
                <c:pt idx="1297">
                  <c:v>42011</c:v>
                </c:pt>
                <c:pt idx="1298">
                  <c:v>42012</c:v>
                </c:pt>
                <c:pt idx="1299">
                  <c:v>42013</c:v>
                </c:pt>
                <c:pt idx="1300">
                  <c:v>42016</c:v>
                </c:pt>
                <c:pt idx="1301">
                  <c:v>42017</c:v>
                </c:pt>
                <c:pt idx="1302">
                  <c:v>42018</c:v>
                </c:pt>
                <c:pt idx="1303">
                  <c:v>42019</c:v>
                </c:pt>
                <c:pt idx="1304">
                  <c:v>42020</c:v>
                </c:pt>
                <c:pt idx="1305">
                  <c:v>42023</c:v>
                </c:pt>
                <c:pt idx="1306">
                  <c:v>42024</c:v>
                </c:pt>
                <c:pt idx="1307">
                  <c:v>42025</c:v>
                </c:pt>
                <c:pt idx="1308">
                  <c:v>42026</c:v>
                </c:pt>
                <c:pt idx="1309">
                  <c:v>42027</c:v>
                </c:pt>
                <c:pt idx="1310">
                  <c:v>42030</c:v>
                </c:pt>
                <c:pt idx="1311">
                  <c:v>42031</c:v>
                </c:pt>
                <c:pt idx="1312">
                  <c:v>42032</c:v>
                </c:pt>
                <c:pt idx="1313">
                  <c:v>42033</c:v>
                </c:pt>
                <c:pt idx="1314">
                  <c:v>42034</c:v>
                </c:pt>
                <c:pt idx="1315">
                  <c:v>42037</c:v>
                </c:pt>
                <c:pt idx="1316">
                  <c:v>42038</c:v>
                </c:pt>
                <c:pt idx="1317">
                  <c:v>42039</c:v>
                </c:pt>
                <c:pt idx="1318">
                  <c:v>42040</c:v>
                </c:pt>
                <c:pt idx="1319">
                  <c:v>42041</c:v>
                </c:pt>
                <c:pt idx="1320">
                  <c:v>42044</c:v>
                </c:pt>
                <c:pt idx="1321">
                  <c:v>42045</c:v>
                </c:pt>
                <c:pt idx="1322">
                  <c:v>42046</c:v>
                </c:pt>
                <c:pt idx="1323">
                  <c:v>42047</c:v>
                </c:pt>
                <c:pt idx="1324">
                  <c:v>42048</c:v>
                </c:pt>
                <c:pt idx="1325">
                  <c:v>42051</c:v>
                </c:pt>
                <c:pt idx="1326">
                  <c:v>42052</c:v>
                </c:pt>
                <c:pt idx="1327">
                  <c:v>42053</c:v>
                </c:pt>
                <c:pt idx="1328">
                  <c:v>42054</c:v>
                </c:pt>
                <c:pt idx="1329">
                  <c:v>42055</c:v>
                </c:pt>
                <c:pt idx="1330">
                  <c:v>42058</c:v>
                </c:pt>
                <c:pt idx="1331">
                  <c:v>42059</c:v>
                </c:pt>
                <c:pt idx="1332">
                  <c:v>42060</c:v>
                </c:pt>
                <c:pt idx="1333">
                  <c:v>42061</c:v>
                </c:pt>
                <c:pt idx="1334">
                  <c:v>42062</c:v>
                </c:pt>
                <c:pt idx="1335">
                  <c:v>42065</c:v>
                </c:pt>
                <c:pt idx="1336">
                  <c:v>42066</c:v>
                </c:pt>
                <c:pt idx="1337">
                  <c:v>42067</c:v>
                </c:pt>
                <c:pt idx="1338">
                  <c:v>42068</c:v>
                </c:pt>
                <c:pt idx="1339">
                  <c:v>42069</c:v>
                </c:pt>
                <c:pt idx="1340">
                  <c:v>42072</c:v>
                </c:pt>
                <c:pt idx="1341">
                  <c:v>42073</c:v>
                </c:pt>
                <c:pt idx="1342">
                  <c:v>42074</c:v>
                </c:pt>
                <c:pt idx="1343">
                  <c:v>42075</c:v>
                </c:pt>
                <c:pt idx="1344">
                  <c:v>42076</c:v>
                </c:pt>
                <c:pt idx="1345">
                  <c:v>42079</c:v>
                </c:pt>
                <c:pt idx="1346">
                  <c:v>42080</c:v>
                </c:pt>
                <c:pt idx="1347">
                  <c:v>42081</c:v>
                </c:pt>
                <c:pt idx="1348">
                  <c:v>42082</c:v>
                </c:pt>
                <c:pt idx="1349">
                  <c:v>42083</c:v>
                </c:pt>
                <c:pt idx="1350">
                  <c:v>42086</c:v>
                </c:pt>
                <c:pt idx="1351">
                  <c:v>42087</c:v>
                </c:pt>
                <c:pt idx="1352">
                  <c:v>42088</c:v>
                </c:pt>
                <c:pt idx="1353">
                  <c:v>42089</c:v>
                </c:pt>
                <c:pt idx="1354">
                  <c:v>42090</c:v>
                </c:pt>
                <c:pt idx="1355">
                  <c:v>42093</c:v>
                </c:pt>
                <c:pt idx="1356">
                  <c:v>42094</c:v>
                </c:pt>
                <c:pt idx="1357">
                  <c:v>42095</c:v>
                </c:pt>
                <c:pt idx="1358">
                  <c:v>42096</c:v>
                </c:pt>
                <c:pt idx="1359">
                  <c:v>42097</c:v>
                </c:pt>
                <c:pt idx="1360">
                  <c:v>42100</c:v>
                </c:pt>
                <c:pt idx="1361">
                  <c:v>42101</c:v>
                </c:pt>
                <c:pt idx="1362">
                  <c:v>42102</c:v>
                </c:pt>
                <c:pt idx="1363">
                  <c:v>42103</c:v>
                </c:pt>
                <c:pt idx="1364">
                  <c:v>42104</c:v>
                </c:pt>
                <c:pt idx="1365">
                  <c:v>42107</c:v>
                </c:pt>
                <c:pt idx="1366">
                  <c:v>42108</c:v>
                </c:pt>
                <c:pt idx="1367">
                  <c:v>42109</c:v>
                </c:pt>
                <c:pt idx="1368">
                  <c:v>42110</c:v>
                </c:pt>
                <c:pt idx="1369">
                  <c:v>42111</c:v>
                </c:pt>
                <c:pt idx="1370">
                  <c:v>42114</c:v>
                </c:pt>
                <c:pt idx="1371">
                  <c:v>42115</c:v>
                </c:pt>
                <c:pt idx="1372">
                  <c:v>42116</c:v>
                </c:pt>
                <c:pt idx="1373">
                  <c:v>42117</c:v>
                </c:pt>
                <c:pt idx="1374">
                  <c:v>42118</c:v>
                </c:pt>
                <c:pt idx="1375">
                  <c:v>42121</c:v>
                </c:pt>
                <c:pt idx="1376">
                  <c:v>42122</c:v>
                </c:pt>
                <c:pt idx="1377">
                  <c:v>42123</c:v>
                </c:pt>
                <c:pt idx="1378">
                  <c:v>42124</c:v>
                </c:pt>
                <c:pt idx="1379">
                  <c:v>42125</c:v>
                </c:pt>
                <c:pt idx="1380">
                  <c:v>42128</c:v>
                </c:pt>
                <c:pt idx="1381">
                  <c:v>42129</c:v>
                </c:pt>
                <c:pt idx="1382">
                  <c:v>42130</c:v>
                </c:pt>
                <c:pt idx="1383">
                  <c:v>42131</c:v>
                </c:pt>
                <c:pt idx="1384">
                  <c:v>42132</c:v>
                </c:pt>
                <c:pt idx="1385">
                  <c:v>42135</c:v>
                </c:pt>
                <c:pt idx="1386">
                  <c:v>42136</c:v>
                </c:pt>
                <c:pt idx="1387">
                  <c:v>42137</c:v>
                </c:pt>
                <c:pt idx="1388">
                  <c:v>42138</c:v>
                </c:pt>
                <c:pt idx="1389">
                  <c:v>42139</c:v>
                </c:pt>
                <c:pt idx="1390">
                  <c:v>42142</c:v>
                </c:pt>
                <c:pt idx="1391">
                  <c:v>42143</c:v>
                </c:pt>
                <c:pt idx="1392">
                  <c:v>42144</c:v>
                </c:pt>
                <c:pt idx="1393">
                  <c:v>42145</c:v>
                </c:pt>
                <c:pt idx="1394">
                  <c:v>42146</c:v>
                </c:pt>
                <c:pt idx="1395">
                  <c:v>42149</c:v>
                </c:pt>
                <c:pt idx="1396">
                  <c:v>42150</c:v>
                </c:pt>
                <c:pt idx="1397">
                  <c:v>42151</c:v>
                </c:pt>
                <c:pt idx="1398">
                  <c:v>42152</c:v>
                </c:pt>
                <c:pt idx="1399">
                  <c:v>42153</c:v>
                </c:pt>
                <c:pt idx="1400">
                  <c:v>42156</c:v>
                </c:pt>
                <c:pt idx="1401">
                  <c:v>42157</c:v>
                </c:pt>
                <c:pt idx="1402">
                  <c:v>42158</c:v>
                </c:pt>
                <c:pt idx="1403">
                  <c:v>42159</c:v>
                </c:pt>
                <c:pt idx="1404">
                  <c:v>42160</c:v>
                </c:pt>
                <c:pt idx="1405">
                  <c:v>42163</c:v>
                </c:pt>
                <c:pt idx="1406">
                  <c:v>42164</c:v>
                </c:pt>
                <c:pt idx="1407">
                  <c:v>42165</c:v>
                </c:pt>
                <c:pt idx="1408">
                  <c:v>42166</c:v>
                </c:pt>
                <c:pt idx="1409">
                  <c:v>42167</c:v>
                </c:pt>
                <c:pt idx="1410">
                  <c:v>42170</c:v>
                </c:pt>
                <c:pt idx="1411">
                  <c:v>42171</c:v>
                </c:pt>
                <c:pt idx="1412">
                  <c:v>42172</c:v>
                </c:pt>
                <c:pt idx="1413">
                  <c:v>42173</c:v>
                </c:pt>
                <c:pt idx="1414">
                  <c:v>42174</c:v>
                </c:pt>
                <c:pt idx="1415">
                  <c:v>42177</c:v>
                </c:pt>
                <c:pt idx="1416">
                  <c:v>42178</c:v>
                </c:pt>
                <c:pt idx="1417">
                  <c:v>42179</c:v>
                </c:pt>
                <c:pt idx="1418">
                  <c:v>42180</c:v>
                </c:pt>
                <c:pt idx="1419">
                  <c:v>42181</c:v>
                </c:pt>
                <c:pt idx="1420">
                  <c:v>42184</c:v>
                </c:pt>
                <c:pt idx="1421">
                  <c:v>42185</c:v>
                </c:pt>
                <c:pt idx="1422">
                  <c:v>42186</c:v>
                </c:pt>
                <c:pt idx="1423">
                  <c:v>42187</c:v>
                </c:pt>
                <c:pt idx="1424">
                  <c:v>42188</c:v>
                </c:pt>
                <c:pt idx="1425">
                  <c:v>42191</c:v>
                </c:pt>
                <c:pt idx="1426">
                  <c:v>42192</c:v>
                </c:pt>
                <c:pt idx="1427">
                  <c:v>42193</c:v>
                </c:pt>
                <c:pt idx="1428">
                  <c:v>42194</c:v>
                </c:pt>
                <c:pt idx="1429">
                  <c:v>42195</c:v>
                </c:pt>
                <c:pt idx="1430">
                  <c:v>42198</c:v>
                </c:pt>
                <c:pt idx="1431">
                  <c:v>42199</c:v>
                </c:pt>
                <c:pt idx="1432">
                  <c:v>42200</c:v>
                </c:pt>
                <c:pt idx="1433">
                  <c:v>42201</c:v>
                </c:pt>
                <c:pt idx="1434">
                  <c:v>42202</c:v>
                </c:pt>
                <c:pt idx="1435">
                  <c:v>42205</c:v>
                </c:pt>
                <c:pt idx="1436">
                  <c:v>42206</c:v>
                </c:pt>
                <c:pt idx="1437">
                  <c:v>42207</c:v>
                </c:pt>
                <c:pt idx="1438">
                  <c:v>42208</c:v>
                </c:pt>
                <c:pt idx="1439">
                  <c:v>42209</c:v>
                </c:pt>
                <c:pt idx="1440">
                  <c:v>42212</c:v>
                </c:pt>
                <c:pt idx="1441">
                  <c:v>42213</c:v>
                </c:pt>
                <c:pt idx="1442">
                  <c:v>42214</c:v>
                </c:pt>
                <c:pt idx="1443">
                  <c:v>42215</c:v>
                </c:pt>
                <c:pt idx="1444">
                  <c:v>42216</c:v>
                </c:pt>
                <c:pt idx="1445">
                  <c:v>42219</c:v>
                </c:pt>
                <c:pt idx="1446">
                  <c:v>42220</c:v>
                </c:pt>
                <c:pt idx="1447">
                  <c:v>42221</c:v>
                </c:pt>
                <c:pt idx="1448">
                  <c:v>42222</c:v>
                </c:pt>
                <c:pt idx="1449">
                  <c:v>42223</c:v>
                </c:pt>
                <c:pt idx="1450">
                  <c:v>42226</c:v>
                </c:pt>
                <c:pt idx="1451">
                  <c:v>42227</c:v>
                </c:pt>
                <c:pt idx="1452">
                  <c:v>42228</c:v>
                </c:pt>
                <c:pt idx="1453">
                  <c:v>42229</c:v>
                </c:pt>
                <c:pt idx="1454">
                  <c:v>42230</c:v>
                </c:pt>
                <c:pt idx="1455">
                  <c:v>42233</c:v>
                </c:pt>
                <c:pt idx="1456">
                  <c:v>42234</c:v>
                </c:pt>
                <c:pt idx="1457">
                  <c:v>42235</c:v>
                </c:pt>
                <c:pt idx="1458">
                  <c:v>42236</c:v>
                </c:pt>
                <c:pt idx="1459">
                  <c:v>42237</c:v>
                </c:pt>
                <c:pt idx="1460">
                  <c:v>42240</c:v>
                </c:pt>
                <c:pt idx="1461">
                  <c:v>42241</c:v>
                </c:pt>
                <c:pt idx="1462">
                  <c:v>42242</c:v>
                </c:pt>
                <c:pt idx="1463">
                  <c:v>42243</c:v>
                </c:pt>
                <c:pt idx="1464">
                  <c:v>42244</c:v>
                </c:pt>
                <c:pt idx="1465">
                  <c:v>42247</c:v>
                </c:pt>
                <c:pt idx="1466">
                  <c:v>42248</c:v>
                </c:pt>
                <c:pt idx="1467">
                  <c:v>42249</c:v>
                </c:pt>
                <c:pt idx="1468">
                  <c:v>42250</c:v>
                </c:pt>
                <c:pt idx="1469">
                  <c:v>42251</c:v>
                </c:pt>
                <c:pt idx="1470">
                  <c:v>42254</c:v>
                </c:pt>
                <c:pt idx="1471">
                  <c:v>42255</c:v>
                </c:pt>
                <c:pt idx="1472">
                  <c:v>42256</c:v>
                </c:pt>
                <c:pt idx="1473">
                  <c:v>42257</c:v>
                </c:pt>
                <c:pt idx="1474">
                  <c:v>42258</c:v>
                </c:pt>
                <c:pt idx="1475">
                  <c:v>42261</c:v>
                </c:pt>
                <c:pt idx="1476">
                  <c:v>42262</c:v>
                </c:pt>
                <c:pt idx="1477">
                  <c:v>42263</c:v>
                </c:pt>
                <c:pt idx="1478">
                  <c:v>42264</c:v>
                </c:pt>
                <c:pt idx="1479">
                  <c:v>42265</c:v>
                </c:pt>
                <c:pt idx="1480">
                  <c:v>42268</c:v>
                </c:pt>
                <c:pt idx="1481">
                  <c:v>42269</c:v>
                </c:pt>
                <c:pt idx="1482">
                  <c:v>42270</c:v>
                </c:pt>
                <c:pt idx="1483">
                  <c:v>42271</c:v>
                </c:pt>
                <c:pt idx="1484">
                  <c:v>42272</c:v>
                </c:pt>
                <c:pt idx="1485">
                  <c:v>42275</c:v>
                </c:pt>
                <c:pt idx="1486">
                  <c:v>42276</c:v>
                </c:pt>
                <c:pt idx="1487">
                  <c:v>42277</c:v>
                </c:pt>
                <c:pt idx="1488">
                  <c:v>42278</c:v>
                </c:pt>
                <c:pt idx="1489">
                  <c:v>42279</c:v>
                </c:pt>
                <c:pt idx="1490">
                  <c:v>42282</c:v>
                </c:pt>
                <c:pt idx="1491">
                  <c:v>42283</c:v>
                </c:pt>
                <c:pt idx="1492">
                  <c:v>42284</c:v>
                </c:pt>
                <c:pt idx="1493">
                  <c:v>42285</c:v>
                </c:pt>
                <c:pt idx="1494">
                  <c:v>42286</c:v>
                </c:pt>
                <c:pt idx="1495">
                  <c:v>42289</c:v>
                </c:pt>
                <c:pt idx="1496">
                  <c:v>42290</c:v>
                </c:pt>
                <c:pt idx="1497">
                  <c:v>42291</c:v>
                </c:pt>
                <c:pt idx="1498">
                  <c:v>42292</c:v>
                </c:pt>
                <c:pt idx="1499">
                  <c:v>42293</c:v>
                </c:pt>
                <c:pt idx="1500">
                  <c:v>42296</c:v>
                </c:pt>
                <c:pt idx="1501">
                  <c:v>42297</c:v>
                </c:pt>
                <c:pt idx="1502">
                  <c:v>42298</c:v>
                </c:pt>
                <c:pt idx="1503">
                  <c:v>42299</c:v>
                </c:pt>
                <c:pt idx="1504">
                  <c:v>42300</c:v>
                </c:pt>
                <c:pt idx="1505">
                  <c:v>42303</c:v>
                </c:pt>
                <c:pt idx="1506">
                  <c:v>42304</c:v>
                </c:pt>
                <c:pt idx="1507">
                  <c:v>42305</c:v>
                </c:pt>
                <c:pt idx="1508">
                  <c:v>42306</c:v>
                </c:pt>
                <c:pt idx="1509">
                  <c:v>42307</c:v>
                </c:pt>
                <c:pt idx="1510">
                  <c:v>42310</c:v>
                </c:pt>
                <c:pt idx="1511">
                  <c:v>42311</c:v>
                </c:pt>
                <c:pt idx="1512">
                  <c:v>42312</c:v>
                </c:pt>
                <c:pt idx="1513">
                  <c:v>42313</c:v>
                </c:pt>
                <c:pt idx="1514">
                  <c:v>42314</c:v>
                </c:pt>
                <c:pt idx="1515">
                  <c:v>42317</c:v>
                </c:pt>
                <c:pt idx="1516">
                  <c:v>42318</c:v>
                </c:pt>
                <c:pt idx="1517">
                  <c:v>42319</c:v>
                </c:pt>
                <c:pt idx="1518">
                  <c:v>42320</c:v>
                </c:pt>
                <c:pt idx="1519">
                  <c:v>42321</c:v>
                </c:pt>
                <c:pt idx="1520">
                  <c:v>42324</c:v>
                </c:pt>
                <c:pt idx="1521">
                  <c:v>42325</c:v>
                </c:pt>
                <c:pt idx="1522">
                  <c:v>42326</c:v>
                </c:pt>
                <c:pt idx="1523">
                  <c:v>42327</c:v>
                </c:pt>
                <c:pt idx="1524">
                  <c:v>42328</c:v>
                </c:pt>
                <c:pt idx="1525">
                  <c:v>42331</c:v>
                </c:pt>
                <c:pt idx="1526">
                  <c:v>42332</c:v>
                </c:pt>
                <c:pt idx="1527">
                  <c:v>42333</c:v>
                </c:pt>
                <c:pt idx="1528">
                  <c:v>42334</c:v>
                </c:pt>
                <c:pt idx="1529">
                  <c:v>42335</c:v>
                </c:pt>
                <c:pt idx="1530">
                  <c:v>42338</c:v>
                </c:pt>
                <c:pt idx="1531">
                  <c:v>42339</c:v>
                </c:pt>
                <c:pt idx="1532">
                  <c:v>42340</c:v>
                </c:pt>
                <c:pt idx="1533">
                  <c:v>42341</c:v>
                </c:pt>
                <c:pt idx="1534">
                  <c:v>42342</c:v>
                </c:pt>
                <c:pt idx="1535">
                  <c:v>42345</c:v>
                </c:pt>
                <c:pt idx="1536">
                  <c:v>42346</c:v>
                </c:pt>
                <c:pt idx="1537">
                  <c:v>42347</c:v>
                </c:pt>
                <c:pt idx="1538">
                  <c:v>42348</c:v>
                </c:pt>
                <c:pt idx="1539">
                  <c:v>42349</c:v>
                </c:pt>
                <c:pt idx="1540">
                  <c:v>42352</c:v>
                </c:pt>
                <c:pt idx="1541">
                  <c:v>42353</c:v>
                </c:pt>
                <c:pt idx="1542">
                  <c:v>42354</c:v>
                </c:pt>
                <c:pt idx="1543">
                  <c:v>42355</c:v>
                </c:pt>
                <c:pt idx="1544">
                  <c:v>42356</c:v>
                </c:pt>
                <c:pt idx="1545">
                  <c:v>42359</c:v>
                </c:pt>
                <c:pt idx="1546">
                  <c:v>42360</c:v>
                </c:pt>
                <c:pt idx="1547">
                  <c:v>42361</c:v>
                </c:pt>
                <c:pt idx="1548">
                  <c:v>42362</c:v>
                </c:pt>
                <c:pt idx="1549">
                  <c:v>42363</c:v>
                </c:pt>
                <c:pt idx="1550">
                  <c:v>42366</c:v>
                </c:pt>
                <c:pt idx="1551">
                  <c:v>42367</c:v>
                </c:pt>
                <c:pt idx="1552">
                  <c:v>42368</c:v>
                </c:pt>
                <c:pt idx="1553">
                  <c:v>42369</c:v>
                </c:pt>
                <c:pt idx="1554">
                  <c:v>42373</c:v>
                </c:pt>
                <c:pt idx="1555">
                  <c:v>42374</c:v>
                </c:pt>
                <c:pt idx="1556">
                  <c:v>42375</c:v>
                </c:pt>
                <c:pt idx="1557">
                  <c:v>42376</c:v>
                </c:pt>
                <c:pt idx="1558">
                  <c:v>42377</c:v>
                </c:pt>
                <c:pt idx="1559">
                  <c:v>42380</c:v>
                </c:pt>
                <c:pt idx="1560">
                  <c:v>42381</c:v>
                </c:pt>
                <c:pt idx="1561">
                  <c:v>42382</c:v>
                </c:pt>
                <c:pt idx="1562">
                  <c:v>42383</c:v>
                </c:pt>
                <c:pt idx="1563">
                  <c:v>42384</c:v>
                </c:pt>
                <c:pt idx="1564">
                  <c:v>42387</c:v>
                </c:pt>
                <c:pt idx="1565">
                  <c:v>42388</c:v>
                </c:pt>
                <c:pt idx="1566">
                  <c:v>42389</c:v>
                </c:pt>
                <c:pt idx="1567">
                  <c:v>42390</c:v>
                </c:pt>
                <c:pt idx="1568">
                  <c:v>42391</c:v>
                </c:pt>
                <c:pt idx="1569">
                  <c:v>42394</c:v>
                </c:pt>
                <c:pt idx="1570">
                  <c:v>42395</c:v>
                </c:pt>
                <c:pt idx="1571">
                  <c:v>42396</c:v>
                </c:pt>
                <c:pt idx="1572">
                  <c:v>42397</c:v>
                </c:pt>
                <c:pt idx="1573">
                  <c:v>42398</c:v>
                </c:pt>
                <c:pt idx="1574">
                  <c:v>42401</c:v>
                </c:pt>
                <c:pt idx="1575">
                  <c:v>42402</c:v>
                </c:pt>
                <c:pt idx="1576">
                  <c:v>42403</c:v>
                </c:pt>
                <c:pt idx="1577">
                  <c:v>42404</c:v>
                </c:pt>
                <c:pt idx="1578">
                  <c:v>42405</c:v>
                </c:pt>
                <c:pt idx="1579">
                  <c:v>42408</c:v>
                </c:pt>
                <c:pt idx="1580">
                  <c:v>42409</c:v>
                </c:pt>
                <c:pt idx="1581">
                  <c:v>42410</c:v>
                </c:pt>
                <c:pt idx="1582">
                  <c:v>42411</c:v>
                </c:pt>
                <c:pt idx="1583">
                  <c:v>42412</c:v>
                </c:pt>
                <c:pt idx="1584">
                  <c:v>42415</c:v>
                </c:pt>
                <c:pt idx="1585">
                  <c:v>42416</c:v>
                </c:pt>
                <c:pt idx="1586">
                  <c:v>42417</c:v>
                </c:pt>
                <c:pt idx="1587">
                  <c:v>42418</c:v>
                </c:pt>
                <c:pt idx="1588">
                  <c:v>42419</c:v>
                </c:pt>
                <c:pt idx="1589">
                  <c:v>42422</c:v>
                </c:pt>
                <c:pt idx="1590">
                  <c:v>42423</c:v>
                </c:pt>
                <c:pt idx="1591">
                  <c:v>42424</c:v>
                </c:pt>
                <c:pt idx="1592">
                  <c:v>42425</c:v>
                </c:pt>
                <c:pt idx="1593">
                  <c:v>42426</c:v>
                </c:pt>
                <c:pt idx="1594">
                  <c:v>42429</c:v>
                </c:pt>
                <c:pt idx="1595">
                  <c:v>42430</c:v>
                </c:pt>
                <c:pt idx="1596">
                  <c:v>42431</c:v>
                </c:pt>
                <c:pt idx="1597">
                  <c:v>42432</c:v>
                </c:pt>
                <c:pt idx="1598">
                  <c:v>42433</c:v>
                </c:pt>
                <c:pt idx="1599">
                  <c:v>42436</c:v>
                </c:pt>
                <c:pt idx="1600">
                  <c:v>42437</c:v>
                </c:pt>
                <c:pt idx="1601">
                  <c:v>42438</c:v>
                </c:pt>
                <c:pt idx="1602">
                  <c:v>42439</c:v>
                </c:pt>
                <c:pt idx="1603">
                  <c:v>42440</c:v>
                </c:pt>
                <c:pt idx="1604">
                  <c:v>42443</c:v>
                </c:pt>
                <c:pt idx="1605">
                  <c:v>42444</c:v>
                </c:pt>
                <c:pt idx="1606">
                  <c:v>42445</c:v>
                </c:pt>
                <c:pt idx="1607">
                  <c:v>42446</c:v>
                </c:pt>
                <c:pt idx="1608">
                  <c:v>42447</c:v>
                </c:pt>
                <c:pt idx="1609">
                  <c:v>42450</c:v>
                </c:pt>
                <c:pt idx="1610">
                  <c:v>42451</c:v>
                </c:pt>
                <c:pt idx="1611">
                  <c:v>42452</c:v>
                </c:pt>
                <c:pt idx="1612">
                  <c:v>42453</c:v>
                </c:pt>
                <c:pt idx="1613">
                  <c:v>42454</c:v>
                </c:pt>
                <c:pt idx="1614">
                  <c:v>42457</c:v>
                </c:pt>
                <c:pt idx="1615">
                  <c:v>42458</c:v>
                </c:pt>
                <c:pt idx="1616">
                  <c:v>42459</c:v>
                </c:pt>
                <c:pt idx="1617">
                  <c:v>42460</c:v>
                </c:pt>
                <c:pt idx="1618">
                  <c:v>42461</c:v>
                </c:pt>
                <c:pt idx="1619">
                  <c:v>42464</c:v>
                </c:pt>
                <c:pt idx="1620">
                  <c:v>42465</c:v>
                </c:pt>
                <c:pt idx="1621">
                  <c:v>42466</c:v>
                </c:pt>
                <c:pt idx="1622">
                  <c:v>42467</c:v>
                </c:pt>
                <c:pt idx="1623">
                  <c:v>42468</c:v>
                </c:pt>
                <c:pt idx="1624">
                  <c:v>42471</c:v>
                </c:pt>
                <c:pt idx="1625">
                  <c:v>42472</c:v>
                </c:pt>
                <c:pt idx="1626">
                  <c:v>42473</c:v>
                </c:pt>
                <c:pt idx="1627">
                  <c:v>42474</c:v>
                </c:pt>
                <c:pt idx="1628">
                  <c:v>42475</c:v>
                </c:pt>
                <c:pt idx="1629">
                  <c:v>42478</c:v>
                </c:pt>
                <c:pt idx="1630">
                  <c:v>42479</c:v>
                </c:pt>
                <c:pt idx="1631">
                  <c:v>42480</c:v>
                </c:pt>
                <c:pt idx="1632">
                  <c:v>42481</c:v>
                </c:pt>
                <c:pt idx="1633">
                  <c:v>42482</c:v>
                </c:pt>
                <c:pt idx="1634">
                  <c:v>42485</c:v>
                </c:pt>
                <c:pt idx="1635">
                  <c:v>42486</c:v>
                </c:pt>
                <c:pt idx="1636">
                  <c:v>42487</c:v>
                </c:pt>
                <c:pt idx="1637">
                  <c:v>42488</c:v>
                </c:pt>
                <c:pt idx="1638">
                  <c:v>42489</c:v>
                </c:pt>
                <c:pt idx="1639">
                  <c:v>42492</c:v>
                </c:pt>
                <c:pt idx="1640">
                  <c:v>42493</c:v>
                </c:pt>
                <c:pt idx="1641">
                  <c:v>42494</c:v>
                </c:pt>
                <c:pt idx="1642">
                  <c:v>42495</c:v>
                </c:pt>
                <c:pt idx="1643">
                  <c:v>42496</c:v>
                </c:pt>
                <c:pt idx="1644">
                  <c:v>42499</c:v>
                </c:pt>
                <c:pt idx="1645">
                  <c:v>42500</c:v>
                </c:pt>
                <c:pt idx="1646">
                  <c:v>42501</c:v>
                </c:pt>
                <c:pt idx="1647">
                  <c:v>42502</c:v>
                </c:pt>
                <c:pt idx="1648">
                  <c:v>42503</c:v>
                </c:pt>
                <c:pt idx="1649">
                  <c:v>42506</c:v>
                </c:pt>
                <c:pt idx="1650">
                  <c:v>42507</c:v>
                </c:pt>
                <c:pt idx="1651">
                  <c:v>42508</c:v>
                </c:pt>
                <c:pt idx="1652">
                  <c:v>42509</c:v>
                </c:pt>
                <c:pt idx="1653">
                  <c:v>42510</c:v>
                </c:pt>
                <c:pt idx="1654">
                  <c:v>42513</c:v>
                </c:pt>
                <c:pt idx="1655">
                  <c:v>42514</c:v>
                </c:pt>
                <c:pt idx="1656">
                  <c:v>42515</c:v>
                </c:pt>
                <c:pt idx="1657">
                  <c:v>42516</c:v>
                </c:pt>
                <c:pt idx="1658">
                  <c:v>42517</c:v>
                </c:pt>
                <c:pt idx="1659">
                  <c:v>42520</c:v>
                </c:pt>
                <c:pt idx="1660">
                  <c:v>42521</c:v>
                </c:pt>
                <c:pt idx="1661">
                  <c:v>42522</c:v>
                </c:pt>
                <c:pt idx="1662">
                  <c:v>42523</c:v>
                </c:pt>
                <c:pt idx="1663">
                  <c:v>42524</c:v>
                </c:pt>
                <c:pt idx="1664">
                  <c:v>42527</c:v>
                </c:pt>
                <c:pt idx="1665">
                  <c:v>42528</c:v>
                </c:pt>
                <c:pt idx="1666">
                  <c:v>42529</c:v>
                </c:pt>
                <c:pt idx="1667">
                  <c:v>42530</c:v>
                </c:pt>
                <c:pt idx="1668">
                  <c:v>42531</c:v>
                </c:pt>
                <c:pt idx="1669">
                  <c:v>42534</c:v>
                </c:pt>
                <c:pt idx="1670">
                  <c:v>42535</c:v>
                </c:pt>
                <c:pt idx="1671">
                  <c:v>42536</c:v>
                </c:pt>
                <c:pt idx="1672">
                  <c:v>42537</c:v>
                </c:pt>
                <c:pt idx="1673">
                  <c:v>42538</c:v>
                </c:pt>
                <c:pt idx="1674">
                  <c:v>42541</c:v>
                </c:pt>
                <c:pt idx="1675">
                  <c:v>42542</c:v>
                </c:pt>
                <c:pt idx="1676">
                  <c:v>42543</c:v>
                </c:pt>
                <c:pt idx="1677">
                  <c:v>42544</c:v>
                </c:pt>
                <c:pt idx="1678">
                  <c:v>42545</c:v>
                </c:pt>
                <c:pt idx="1679">
                  <c:v>42548</c:v>
                </c:pt>
                <c:pt idx="1680">
                  <c:v>42549</c:v>
                </c:pt>
                <c:pt idx="1681">
                  <c:v>42550</c:v>
                </c:pt>
                <c:pt idx="1682">
                  <c:v>42551</c:v>
                </c:pt>
                <c:pt idx="1683">
                  <c:v>42552</c:v>
                </c:pt>
                <c:pt idx="1684">
                  <c:v>42555</c:v>
                </c:pt>
                <c:pt idx="1685">
                  <c:v>42556</c:v>
                </c:pt>
                <c:pt idx="1686">
                  <c:v>42557</c:v>
                </c:pt>
                <c:pt idx="1687">
                  <c:v>42558</c:v>
                </c:pt>
                <c:pt idx="1688">
                  <c:v>42559</c:v>
                </c:pt>
                <c:pt idx="1689">
                  <c:v>42562</c:v>
                </c:pt>
                <c:pt idx="1690">
                  <c:v>42563</c:v>
                </c:pt>
                <c:pt idx="1691">
                  <c:v>42564</c:v>
                </c:pt>
                <c:pt idx="1692">
                  <c:v>42565</c:v>
                </c:pt>
                <c:pt idx="1693">
                  <c:v>42566</c:v>
                </c:pt>
                <c:pt idx="1694">
                  <c:v>42569</c:v>
                </c:pt>
                <c:pt idx="1695">
                  <c:v>42570</c:v>
                </c:pt>
                <c:pt idx="1696">
                  <c:v>42571</c:v>
                </c:pt>
                <c:pt idx="1697">
                  <c:v>42572</c:v>
                </c:pt>
                <c:pt idx="1698">
                  <c:v>42573</c:v>
                </c:pt>
                <c:pt idx="1699">
                  <c:v>42576</c:v>
                </c:pt>
                <c:pt idx="1700">
                  <c:v>42577</c:v>
                </c:pt>
                <c:pt idx="1701">
                  <c:v>42578</c:v>
                </c:pt>
                <c:pt idx="1702">
                  <c:v>42579</c:v>
                </c:pt>
                <c:pt idx="1703">
                  <c:v>42580</c:v>
                </c:pt>
                <c:pt idx="1704">
                  <c:v>42583</c:v>
                </c:pt>
                <c:pt idx="1705">
                  <c:v>42584</c:v>
                </c:pt>
                <c:pt idx="1706">
                  <c:v>42585</c:v>
                </c:pt>
                <c:pt idx="1707">
                  <c:v>42586</c:v>
                </c:pt>
                <c:pt idx="1708">
                  <c:v>42587</c:v>
                </c:pt>
                <c:pt idx="1709">
                  <c:v>42590</c:v>
                </c:pt>
                <c:pt idx="1710">
                  <c:v>42591</c:v>
                </c:pt>
                <c:pt idx="1711">
                  <c:v>42592</c:v>
                </c:pt>
                <c:pt idx="1712">
                  <c:v>42593</c:v>
                </c:pt>
                <c:pt idx="1713">
                  <c:v>42594</c:v>
                </c:pt>
                <c:pt idx="1714">
                  <c:v>42597</c:v>
                </c:pt>
                <c:pt idx="1715">
                  <c:v>42598</c:v>
                </c:pt>
                <c:pt idx="1716">
                  <c:v>42599</c:v>
                </c:pt>
                <c:pt idx="1717">
                  <c:v>42600</c:v>
                </c:pt>
                <c:pt idx="1718">
                  <c:v>42601</c:v>
                </c:pt>
                <c:pt idx="1719">
                  <c:v>42604</c:v>
                </c:pt>
                <c:pt idx="1720">
                  <c:v>42605</c:v>
                </c:pt>
                <c:pt idx="1721">
                  <c:v>42606</c:v>
                </c:pt>
                <c:pt idx="1722">
                  <c:v>42607</c:v>
                </c:pt>
                <c:pt idx="1723">
                  <c:v>42608</c:v>
                </c:pt>
                <c:pt idx="1724">
                  <c:v>42611</c:v>
                </c:pt>
                <c:pt idx="1725">
                  <c:v>42612</c:v>
                </c:pt>
                <c:pt idx="1726">
                  <c:v>42613</c:v>
                </c:pt>
                <c:pt idx="1727">
                  <c:v>42614</c:v>
                </c:pt>
                <c:pt idx="1728">
                  <c:v>42615</c:v>
                </c:pt>
                <c:pt idx="1729">
                  <c:v>42618</c:v>
                </c:pt>
                <c:pt idx="1730">
                  <c:v>42619</c:v>
                </c:pt>
                <c:pt idx="1731">
                  <c:v>42620</c:v>
                </c:pt>
                <c:pt idx="1732">
                  <c:v>42621</c:v>
                </c:pt>
                <c:pt idx="1733">
                  <c:v>42622</c:v>
                </c:pt>
                <c:pt idx="1734">
                  <c:v>42625</c:v>
                </c:pt>
                <c:pt idx="1735">
                  <c:v>42626</c:v>
                </c:pt>
                <c:pt idx="1736">
                  <c:v>42627</c:v>
                </c:pt>
                <c:pt idx="1737">
                  <c:v>42628</c:v>
                </c:pt>
                <c:pt idx="1738">
                  <c:v>42629</c:v>
                </c:pt>
                <c:pt idx="1739">
                  <c:v>42632</c:v>
                </c:pt>
                <c:pt idx="1740">
                  <c:v>42633</c:v>
                </c:pt>
                <c:pt idx="1741">
                  <c:v>42634</c:v>
                </c:pt>
                <c:pt idx="1742">
                  <c:v>42635</c:v>
                </c:pt>
                <c:pt idx="1743">
                  <c:v>42636</c:v>
                </c:pt>
                <c:pt idx="1744">
                  <c:v>42639</c:v>
                </c:pt>
                <c:pt idx="1745">
                  <c:v>42640</c:v>
                </c:pt>
                <c:pt idx="1746">
                  <c:v>42641</c:v>
                </c:pt>
                <c:pt idx="1747">
                  <c:v>42642</c:v>
                </c:pt>
                <c:pt idx="1748">
                  <c:v>42643</c:v>
                </c:pt>
                <c:pt idx="1749">
                  <c:v>42646</c:v>
                </c:pt>
                <c:pt idx="1750">
                  <c:v>42647</c:v>
                </c:pt>
                <c:pt idx="1751">
                  <c:v>42648</c:v>
                </c:pt>
                <c:pt idx="1752">
                  <c:v>42649</c:v>
                </c:pt>
                <c:pt idx="1753">
                  <c:v>42650</c:v>
                </c:pt>
                <c:pt idx="1754">
                  <c:v>42653</c:v>
                </c:pt>
                <c:pt idx="1755">
                  <c:v>42654</c:v>
                </c:pt>
                <c:pt idx="1756">
                  <c:v>42655</c:v>
                </c:pt>
                <c:pt idx="1757">
                  <c:v>42656</c:v>
                </c:pt>
                <c:pt idx="1758">
                  <c:v>42657</c:v>
                </c:pt>
                <c:pt idx="1759">
                  <c:v>42660</c:v>
                </c:pt>
                <c:pt idx="1760">
                  <c:v>42661</c:v>
                </c:pt>
                <c:pt idx="1761">
                  <c:v>42662</c:v>
                </c:pt>
                <c:pt idx="1762">
                  <c:v>42663</c:v>
                </c:pt>
                <c:pt idx="1763">
                  <c:v>42664</c:v>
                </c:pt>
                <c:pt idx="1764">
                  <c:v>42667</c:v>
                </c:pt>
                <c:pt idx="1765">
                  <c:v>42668</c:v>
                </c:pt>
                <c:pt idx="1766">
                  <c:v>42669</c:v>
                </c:pt>
                <c:pt idx="1767">
                  <c:v>42670</c:v>
                </c:pt>
                <c:pt idx="1768">
                  <c:v>42671</c:v>
                </c:pt>
                <c:pt idx="1769">
                  <c:v>42674</c:v>
                </c:pt>
                <c:pt idx="1770">
                  <c:v>42675</c:v>
                </c:pt>
                <c:pt idx="1771">
                  <c:v>42676</c:v>
                </c:pt>
                <c:pt idx="1772">
                  <c:v>42677</c:v>
                </c:pt>
                <c:pt idx="1773">
                  <c:v>42678</c:v>
                </c:pt>
                <c:pt idx="1774">
                  <c:v>42681</c:v>
                </c:pt>
                <c:pt idx="1775">
                  <c:v>42682</c:v>
                </c:pt>
                <c:pt idx="1776">
                  <c:v>42683</c:v>
                </c:pt>
                <c:pt idx="1777">
                  <c:v>42684</c:v>
                </c:pt>
                <c:pt idx="1778">
                  <c:v>42685</c:v>
                </c:pt>
                <c:pt idx="1779">
                  <c:v>42688</c:v>
                </c:pt>
                <c:pt idx="1780">
                  <c:v>42689</c:v>
                </c:pt>
                <c:pt idx="1781">
                  <c:v>42690</c:v>
                </c:pt>
                <c:pt idx="1782">
                  <c:v>42691</c:v>
                </c:pt>
                <c:pt idx="1783">
                  <c:v>42692</c:v>
                </c:pt>
                <c:pt idx="1784">
                  <c:v>42695</c:v>
                </c:pt>
                <c:pt idx="1785">
                  <c:v>42696</c:v>
                </c:pt>
                <c:pt idx="1786">
                  <c:v>42697</c:v>
                </c:pt>
                <c:pt idx="1787">
                  <c:v>42698</c:v>
                </c:pt>
                <c:pt idx="1788">
                  <c:v>42699</c:v>
                </c:pt>
                <c:pt idx="1789">
                  <c:v>42702</c:v>
                </c:pt>
                <c:pt idx="1790">
                  <c:v>42703</c:v>
                </c:pt>
                <c:pt idx="1791">
                  <c:v>42704</c:v>
                </c:pt>
                <c:pt idx="1792">
                  <c:v>42705</c:v>
                </c:pt>
                <c:pt idx="1793">
                  <c:v>42706</c:v>
                </c:pt>
                <c:pt idx="1794">
                  <c:v>42709</c:v>
                </c:pt>
                <c:pt idx="1795">
                  <c:v>42710</c:v>
                </c:pt>
                <c:pt idx="1796">
                  <c:v>42711</c:v>
                </c:pt>
                <c:pt idx="1797">
                  <c:v>42712</c:v>
                </c:pt>
                <c:pt idx="1798">
                  <c:v>42713</c:v>
                </c:pt>
                <c:pt idx="1799">
                  <c:v>42716</c:v>
                </c:pt>
                <c:pt idx="1800">
                  <c:v>42717</c:v>
                </c:pt>
                <c:pt idx="1801">
                  <c:v>42718</c:v>
                </c:pt>
                <c:pt idx="1802">
                  <c:v>42719</c:v>
                </c:pt>
                <c:pt idx="1803">
                  <c:v>42720</c:v>
                </c:pt>
                <c:pt idx="1804">
                  <c:v>42723</c:v>
                </c:pt>
                <c:pt idx="1805">
                  <c:v>42724</c:v>
                </c:pt>
                <c:pt idx="1806">
                  <c:v>42725</c:v>
                </c:pt>
                <c:pt idx="1807">
                  <c:v>42726</c:v>
                </c:pt>
                <c:pt idx="1808">
                  <c:v>42727</c:v>
                </c:pt>
                <c:pt idx="1809">
                  <c:v>42730</c:v>
                </c:pt>
                <c:pt idx="1810">
                  <c:v>42731</c:v>
                </c:pt>
                <c:pt idx="1811">
                  <c:v>42732</c:v>
                </c:pt>
                <c:pt idx="1812">
                  <c:v>42733</c:v>
                </c:pt>
                <c:pt idx="1813">
                  <c:v>42734</c:v>
                </c:pt>
                <c:pt idx="1814">
                  <c:v>42737</c:v>
                </c:pt>
                <c:pt idx="1815">
                  <c:v>42738</c:v>
                </c:pt>
                <c:pt idx="1816">
                  <c:v>42739</c:v>
                </c:pt>
                <c:pt idx="1817">
                  <c:v>42740</c:v>
                </c:pt>
                <c:pt idx="1818">
                  <c:v>42741</c:v>
                </c:pt>
                <c:pt idx="1819">
                  <c:v>42744</c:v>
                </c:pt>
                <c:pt idx="1820">
                  <c:v>42745</c:v>
                </c:pt>
                <c:pt idx="1821">
                  <c:v>42746</c:v>
                </c:pt>
                <c:pt idx="1822">
                  <c:v>42747</c:v>
                </c:pt>
                <c:pt idx="1823">
                  <c:v>42748</c:v>
                </c:pt>
                <c:pt idx="1824">
                  <c:v>42751</c:v>
                </c:pt>
                <c:pt idx="1825">
                  <c:v>42752</c:v>
                </c:pt>
                <c:pt idx="1826">
                  <c:v>42753</c:v>
                </c:pt>
                <c:pt idx="1827">
                  <c:v>42754</c:v>
                </c:pt>
                <c:pt idx="1828">
                  <c:v>42755</c:v>
                </c:pt>
                <c:pt idx="1829">
                  <c:v>42758</c:v>
                </c:pt>
                <c:pt idx="1830">
                  <c:v>42759</c:v>
                </c:pt>
                <c:pt idx="1831">
                  <c:v>42760</c:v>
                </c:pt>
                <c:pt idx="1832">
                  <c:v>42761</c:v>
                </c:pt>
                <c:pt idx="1833">
                  <c:v>42762</c:v>
                </c:pt>
                <c:pt idx="1834">
                  <c:v>42765</c:v>
                </c:pt>
                <c:pt idx="1835">
                  <c:v>42766</c:v>
                </c:pt>
                <c:pt idx="1836">
                  <c:v>42767</c:v>
                </c:pt>
                <c:pt idx="1837">
                  <c:v>42768</c:v>
                </c:pt>
                <c:pt idx="1838">
                  <c:v>42769</c:v>
                </c:pt>
                <c:pt idx="1839">
                  <c:v>42772</c:v>
                </c:pt>
                <c:pt idx="1840">
                  <c:v>42773</c:v>
                </c:pt>
                <c:pt idx="1841">
                  <c:v>42774</c:v>
                </c:pt>
                <c:pt idx="1842">
                  <c:v>42775</c:v>
                </c:pt>
                <c:pt idx="1843">
                  <c:v>42776</c:v>
                </c:pt>
                <c:pt idx="1844">
                  <c:v>42779</c:v>
                </c:pt>
                <c:pt idx="1845">
                  <c:v>42780</c:v>
                </c:pt>
                <c:pt idx="1846">
                  <c:v>42781</c:v>
                </c:pt>
                <c:pt idx="1847">
                  <c:v>42782</c:v>
                </c:pt>
                <c:pt idx="1848">
                  <c:v>42783</c:v>
                </c:pt>
                <c:pt idx="1849">
                  <c:v>42786</c:v>
                </c:pt>
                <c:pt idx="1850">
                  <c:v>42787</c:v>
                </c:pt>
                <c:pt idx="1851">
                  <c:v>42788</c:v>
                </c:pt>
                <c:pt idx="1852">
                  <c:v>42789</c:v>
                </c:pt>
                <c:pt idx="1853">
                  <c:v>42790</c:v>
                </c:pt>
                <c:pt idx="1854">
                  <c:v>42793</c:v>
                </c:pt>
                <c:pt idx="1855">
                  <c:v>42794</c:v>
                </c:pt>
                <c:pt idx="1856">
                  <c:v>42795</c:v>
                </c:pt>
                <c:pt idx="1857">
                  <c:v>42796</c:v>
                </c:pt>
                <c:pt idx="1858">
                  <c:v>42797</c:v>
                </c:pt>
                <c:pt idx="1859">
                  <c:v>42800</c:v>
                </c:pt>
                <c:pt idx="1860">
                  <c:v>42801</c:v>
                </c:pt>
                <c:pt idx="1861">
                  <c:v>42802</c:v>
                </c:pt>
                <c:pt idx="1862">
                  <c:v>42803</c:v>
                </c:pt>
                <c:pt idx="1863">
                  <c:v>42804</c:v>
                </c:pt>
                <c:pt idx="1864">
                  <c:v>42807</c:v>
                </c:pt>
                <c:pt idx="1865">
                  <c:v>42808</c:v>
                </c:pt>
                <c:pt idx="1866">
                  <c:v>42809</c:v>
                </c:pt>
                <c:pt idx="1867">
                  <c:v>42810</c:v>
                </c:pt>
                <c:pt idx="1868">
                  <c:v>42811</c:v>
                </c:pt>
                <c:pt idx="1869">
                  <c:v>42814</c:v>
                </c:pt>
                <c:pt idx="1870">
                  <c:v>42815</c:v>
                </c:pt>
                <c:pt idx="1871">
                  <c:v>42816</c:v>
                </c:pt>
                <c:pt idx="1872">
                  <c:v>42817</c:v>
                </c:pt>
                <c:pt idx="1873">
                  <c:v>42818</c:v>
                </c:pt>
                <c:pt idx="1874">
                  <c:v>42821</c:v>
                </c:pt>
                <c:pt idx="1875">
                  <c:v>42822</c:v>
                </c:pt>
                <c:pt idx="1876">
                  <c:v>42823</c:v>
                </c:pt>
                <c:pt idx="1877">
                  <c:v>42824</c:v>
                </c:pt>
                <c:pt idx="1878">
                  <c:v>42825</c:v>
                </c:pt>
                <c:pt idx="1879">
                  <c:v>42828</c:v>
                </c:pt>
                <c:pt idx="1880">
                  <c:v>42829</c:v>
                </c:pt>
                <c:pt idx="1881">
                  <c:v>42830</c:v>
                </c:pt>
                <c:pt idx="1882">
                  <c:v>42831</c:v>
                </c:pt>
                <c:pt idx="1883">
                  <c:v>42832</c:v>
                </c:pt>
                <c:pt idx="1884">
                  <c:v>42835</c:v>
                </c:pt>
                <c:pt idx="1885">
                  <c:v>42836</c:v>
                </c:pt>
                <c:pt idx="1886">
                  <c:v>42837</c:v>
                </c:pt>
                <c:pt idx="1887">
                  <c:v>42838</c:v>
                </c:pt>
                <c:pt idx="1888">
                  <c:v>42839</c:v>
                </c:pt>
                <c:pt idx="1889">
                  <c:v>42842</c:v>
                </c:pt>
                <c:pt idx="1890">
                  <c:v>42843</c:v>
                </c:pt>
                <c:pt idx="1891">
                  <c:v>42844</c:v>
                </c:pt>
                <c:pt idx="1892">
                  <c:v>42845</c:v>
                </c:pt>
                <c:pt idx="1893">
                  <c:v>42846</c:v>
                </c:pt>
                <c:pt idx="1894">
                  <c:v>42849</c:v>
                </c:pt>
                <c:pt idx="1895">
                  <c:v>42850</c:v>
                </c:pt>
                <c:pt idx="1896">
                  <c:v>42851</c:v>
                </c:pt>
                <c:pt idx="1897">
                  <c:v>42852</c:v>
                </c:pt>
                <c:pt idx="1898">
                  <c:v>42853</c:v>
                </c:pt>
                <c:pt idx="1899">
                  <c:v>42856</c:v>
                </c:pt>
                <c:pt idx="1900">
                  <c:v>42857</c:v>
                </c:pt>
                <c:pt idx="1901">
                  <c:v>42858</c:v>
                </c:pt>
                <c:pt idx="1902">
                  <c:v>42859</c:v>
                </c:pt>
                <c:pt idx="1903">
                  <c:v>42860</c:v>
                </c:pt>
                <c:pt idx="1904">
                  <c:v>42863</c:v>
                </c:pt>
                <c:pt idx="1905">
                  <c:v>42864</c:v>
                </c:pt>
                <c:pt idx="1906">
                  <c:v>42865</c:v>
                </c:pt>
                <c:pt idx="1907">
                  <c:v>42866</c:v>
                </c:pt>
                <c:pt idx="1908">
                  <c:v>42867</c:v>
                </c:pt>
                <c:pt idx="1909">
                  <c:v>42870</c:v>
                </c:pt>
                <c:pt idx="1910">
                  <c:v>42871</c:v>
                </c:pt>
                <c:pt idx="1911">
                  <c:v>42872</c:v>
                </c:pt>
                <c:pt idx="1912">
                  <c:v>42873</c:v>
                </c:pt>
                <c:pt idx="1913">
                  <c:v>42874</c:v>
                </c:pt>
                <c:pt idx="1914">
                  <c:v>42877</c:v>
                </c:pt>
                <c:pt idx="1915">
                  <c:v>42878</c:v>
                </c:pt>
                <c:pt idx="1916">
                  <c:v>42879</c:v>
                </c:pt>
                <c:pt idx="1917">
                  <c:v>42880</c:v>
                </c:pt>
                <c:pt idx="1918">
                  <c:v>42881</c:v>
                </c:pt>
                <c:pt idx="1919">
                  <c:v>42884</c:v>
                </c:pt>
                <c:pt idx="1920">
                  <c:v>42885</c:v>
                </c:pt>
                <c:pt idx="1921">
                  <c:v>42886</c:v>
                </c:pt>
                <c:pt idx="1922">
                  <c:v>42887</c:v>
                </c:pt>
                <c:pt idx="1923">
                  <c:v>42888</c:v>
                </c:pt>
                <c:pt idx="1924">
                  <c:v>42891</c:v>
                </c:pt>
                <c:pt idx="1925">
                  <c:v>42892</c:v>
                </c:pt>
                <c:pt idx="1926">
                  <c:v>42893</c:v>
                </c:pt>
                <c:pt idx="1927">
                  <c:v>42894</c:v>
                </c:pt>
                <c:pt idx="1928">
                  <c:v>42895</c:v>
                </c:pt>
                <c:pt idx="1929">
                  <c:v>42898</c:v>
                </c:pt>
                <c:pt idx="1930">
                  <c:v>42899</c:v>
                </c:pt>
                <c:pt idx="1931">
                  <c:v>42900</c:v>
                </c:pt>
                <c:pt idx="1932">
                  <c:v>42901</c:v>
                </c:pt>
                <c:pt idx="1933">
                  <c:v>42902</c:v>
                </c:pt>
                <c:pt idx="1934">
                  <c:v>42905</c:v>
                </c:pt>
                <c:pt idx="1935">
                  <c:v>42906</c:v>
                </c:pt>
                <c:pt idx="1936">
                  <c:v>42907</c:v>
                </c:pt>
                <c:pt idx="1937">
                  <c:v>42908</c:v>
                </c:pt>
                <c:pt idx="1938">
                  <c:v>42909</c:v>
                </c:pt>
                <c:pt idx="1939">
                  <c:v>42912</c:v>
                </c:pt>
                <c:pt idx="1940">
                  <c:v>42913</c:v>
                </c:pt>
                <c:pt idx="1941">
                  <c:v>42914</c:v>
                </c:pt>
                <c:pt idx="1942">
                  <c:v>42915</c:v>
                </c:pt>
                <c:pt idx="1943">
                  <c:v>42916</c:v>
                </c:pt>
                <c:pt idx="1944">
                  <c:v>42919</c:v>
                </c:pt>
                <c:pt idx="1945">
                  <c:v>42920</c:v>
                </c:pt>
                <c:pt idx="1946">
                  <c:v>42921</c:v>
                </c:pt>
                <c:pt idx="1947">
                  <c:v>42922</c:v>
                </c:pt>
                <c:pt idx="1948">
                  <c:v>42923</c:v>
                </c:pt>
                <c:pt idx="1949">
                  <c:v>42926</c:v>
                </c:pt>
                <c:pt idx="1950">
                  <c:v>42927</c:v>
                </c:pt>
                <c:pt idx="1951">
                  <c:v>42928</c:v>
                </c:pt>
                <c:pt idx="1952">
                  <c:v>42929</c:v>
                </c:pt>
                <c:pt idx="1953">
                  <c:v>42930</c:v>
                </c:pt>
                <c:pt idx="1954">
                  <c:v>42933</c:v>
                </c:pt>
                <c:pt idx="1955">
                  <c:v>42934</c:v>
                </c:pt>
                <c:pt idx="1956">
                  <c:v>42935</c:v>
                </c:pt>
                <c:pt idx="1957">
                  <c:v>42936</c:v>
                </c:pt>
                <c:pt idx="1958">
                  <c:v>42937</c:v>
                </c:pt>
                <c:pt idx="1959">
                  <c:v>42940</c:v>
                </c:pt>
                <c:pt idx="1960">
                  <c:v>42941</c:v>
                </c:pt>
                <c:pt idx="1961">
                  <c:v>42942</c:v>
                </c:pt>
                <c:pt idx="1962">
                  <c:v>42943</c:v>
                </c:pt>
                <c:pt idx="1963">
                  <c:v>42944</c:v>
                </c:pt>
                <c:pt idx="1964">
                  <c:v>42947</c:v>
                </c:pt>
                <c:pt idx="1965">
                  <c:v>42948</c:v>
                </c:pt>
                <c:pt idx="1966">
                  <c:v>42949</c:v>
                </c:pt>
                <c:pt idx="1967">
                  <c:v>42950</c:v>
                </c:pt>
                <c:pt idx="1968">
                  <c:v>42951</c:v>
                </c:pt>
                <c:pt idx="1969">
                  <c:v>42954</c:v>
                </c:pt>
                <c:pt idx="1970">
                  <c:v>42955</c:v>
                </c:pt>
                <c:pt idx="1971">
                  <c:v>42956</c:v>
                </c:pt>
                <c:pt idx="1972">
                  <c:v>42957</c:v>
                </c:pt>
                <c:pt idx="1973">
                  <c:v>42958</c:v>
                </c:pt>
                <c:pt idx="1974">
                  <c:v>42961</c:v>
                </c:pt>
                <c:pt idx="1975">
                  <c:v>42962</c:v>
                </c:pt>
                <c:pt idx="1976">
                  <c:v>42963</c:v>
                </c:pt>
                <c:pt idx="1977">
                  <c:v>42964</c:v>
                </c:pt>
                <c:pt idx="1978">
                  <c:v>42965</c:v>
                </c:pt>
                <c:pt idx="1979">
                  <c:v>42968</c:v>
                </c:pt>
                <c:pt idx="1980">
                  <c:v>42969</c:v>
                </c:pt>
                <c:pt idx="1981">
                  <c:v>42970</c:v>
                </c:pt>
                <c:pt idx="1982">
                  <c:v>42971</c:v>
                </c:pt>
                <c:pt idx="1983">
                  <c:v>42972</c:v>
                </c:pt>
                <c:pt idx="1984">
                  <c:v>42975</c:v>
                </c:pt>
                <c:pt idx="1985">
                  <c:v>42976</c:v>
                </c:pt>
                <c:pt idx="1986">
                  <c:v>42977</c:v>
                </c:pt>
                <c:pt idx="1987">
                  <c:v>42978</c:v>
                </c:pt>
                <c:pt idx="1988">
                  <c:v>42979</c:v>
                </c:pt>
                <c:pt idx="1989">
                  <c:v>42982</c:v>
                </c:pt>
                <c:pt idx="1990">
                  <c:v>42983</c:v>
                </c:pt>
                <c:pt idx="1991">
                  <c:v>42984</c:v>
                </c:pt>
                <c:pt idx="1992">
                  <c:v>42985</c:v>
                </c:pt>
                <c:pt idx="1993">
                  <c:v>42986</c:v>
                </c:pt>
                <c:pt idx="1994">
                  <c:v>42989</c:v>
                </c:pt>
                <c:pt idx="1995">
                  <c:v>42990</c:v>
                </c:pt>
                <c:pt idx="1996">
                  <c:v>42991</c:v>
                </c:pt>
                <c:pt idx="1997">
                  <c:v>42992</c:v>
                </c:pt>
                <c:pt idx="1998">
                  <c:v>42993</c:v>
                </c:pt>
                <c:pt idx="1999">
                  <c:v>42996</c:v>
                </c:pt>
                <c:pt idx="2000">
                  <c:v>42997</c:v>
                </c:pt>
                <c:pt idx="2001">
                  <c:v>42998</c:v>
                </c:pt>
                <c:pt idx="2002">
                  <c:v>42999</c:v>
                </c:pt>
                <c:pt idx="2003">
                  <c:v>43000</c:v>
                </c:pt>
                <c:pt idx="2004">
                  <c:v>43003</c:v>
                </c:pt>
                <c:pt idx="2005">
                  <c:v>43004</c:v>
                </c:pt>
                <c:pt idx="2006">
                  <c:v>43005</c:v>
                </c:pt>
                <c:pt idx="2007">
                  <c:v>43006</c:v>
                </c:pt>
                <c:pt idx="2008">
                  <c:v>43007</c:v>
                </c:pt>
                <c:pt idx="2009">
                  <c:v>43010</c:v>
                </c:pt>
                <c:pt idx="2010">
                  <c:v>43011</c:v>
                </c:pt>
                <c:pt idx="2011">
                  <c:v>43012</c:v>
                </c:pt>
                <c:pt idx="2012">
                  <c:v>43013</c:v>
                </c:pt>
                <c:pt idx="2013">
                  <c:v>43014</c:v>
                </c:pt>
                <c:pt idx="2014">
                  <c:v>43017</c:v>
                </c:pt>
                <c:pt idx="2015">
                  <c:v>43018</c:v>
                </c:pt>
                <c:pt idx="2016">
                  <c:v>43019</c:v>
                </c:pt>
                <c:pt idx="2017">
                  <c:v>43020</c:v>
                </c:pt>
                <c:pt idx="2018">
                  <c:v>43021</c:v>
                </c:pt>
                <c:pt idx="2019">
                  <c:v>43024</c:v>
                </c:pt>
                <c:pt idx="2020">
                  <c:v>43025</c:v>
                </c:pt>
                <c:pt idx="2021">
                  <c:v>43026</c:v>
                </c:pt>
                <c:pt idx="2022">
                  <c:v>43027</c:v>
                </c:pt>
                <c:pt idx="2023">
                  <c:v>43028</c:v>
                </c:pt>
                <c:pt idx="2024">
                  <c:v>43031</c:v>
                </c:pt>
                <c:pt idx="2025">
                  <c:v>43032</c:v>
                </c:pt>
                <c:pt idx="2026">
                  <c:v>43033</c:v>
                </c:pt>
                <c:pt idx="2027">
                  <c:v>43034</c:v>
                </c:pt>
                <c:pt idx="2028">
                  <c:v>43035</c:v>
                </c:pt>
                <c:pt idx="2029">
                  <c:v>43038</c:v>
                </c:pt>
                <c:pt idx="2030">
                  <c:v>43039</c:v>
                </c:pt>
                <c:pt idx="2031">
                  <c:v>43040</c:v>
                </c:pt>
                <c:pt idx="2032">
                  <c:v>43041</c:v>
                </c:pt>
                <c:pt idx="2033">
                  <c:v>43042</c:v>
                </c:pt>
                <c:pt idx="2034">
                  <c:v>43045</c:v>
                </c:pt>
                <c:pt idx="2035">
                  <c:v>43046</c:v>
                </c:pt>
                <c:pt idx="2036">
                  <c:v>43047</c:v>
                </c:pt>
                <c:pt idx="2037">
                  <c:v>43048</c:v>
                </c:pt>
                <c:pt idx="2038">
                  <c:v>43049</c:v>
                </c:pt>
                <c:pt idx="2039">
                  <c:v>43052</c:v>
                </c:pt>
                <c:pt idx="2040">
                  <c:v>43053</c:v>
                </c:pt>
                <c:pt idx="2041">
                  <c:v>43054</c:v>
                </c:pt>
                <c:pt idx="2042">
                  <c:v>43055</c:v>
                </c:pt>
                <c:pt idx="2043">
                  <c:v>43056</c:v>
                </c:pt>
                <c:pt idx="2044">
                  <c:v>43059</c:v>
                </c:pt>
                <c:pt idx="2045">
                  <c:v>43060</c:v>
                </c:pt>
                <c:pt idx="2046">
                  <c:v>43061</c:v>
                </c:pt>
                <c:pt idx="2047">
                  <c:v>43062</c:v>
                </c:pt>
                <c:pt idx="2048">
                  <c:v>43063</c:v>
                </c:pt>
                <c:pt idx="2049">
                  <c:v>43066</c:v>
                </c:pt>
                <c:pt idx="2050">
                  <c:v>43067</c:v>
                </c:pt>
                <c:pt idx="2051">
                  <c:v>43068</c:v>
                </c:pt>
                <c:pt idx="2052">
                  <c:v>43069</c:v>
                </c:pt>
                <c:pt idx="2053">
                  <c:v>43070</c:v>
                </c:pt>
                <c:pt idx="2054">
                  <c:v>43073</c:v>
                </c:pt>
                <c:pt idx="2055">
                  <c:v>43074</c:v>
                </c:pt>
                <c:pt idx="2056">
                  <c:v>43075</c:v>
                </c:pt>
                <c:pt idx="2057">
                  <c:v>43076</c:v>
                </c:pt>
                <c:pt idx="2058">
                  <c:v>43077</c:v>
                </c:pt>
                <c:pt idx="2059">
                  <c:v>43080</c:v>
                </c:pt>
                <c:pt idx="2060">
                  <c:v>43081</c:v>
                </c:pt>
                <c:pt idx="2061">
                  <c:v>43082</c:v>
                </c:pt>
                <c:pt idx="2062">
                  <c:v>43083</c:v>
                </c:pt>
                <c:pt idx="2063">
                  <c:v>43084</c:v>
                </c:pt>
                <c:pt idx="2064">
                  <c:v>43087</c:v>
                </c:pt>
                <c:pt idx="2065">
                  <c:v>43088</c:v>
                </c:pt>
                <c:pt idx="2066">
                  <c:v>43089</c:v>
                </c:pt>
                <c:pt idx="2067">
                  <c:v>43090</c:v>
                </c:pt>
                <c:pt idx="2068">
                  <c:v>43091</c:v>
                </c:pt>
                <c:pt idx="2069">
                  <c:v>43094</c:v>
                </c:pt>
                <c:pt idx="2070">
                  <c:v>43095</c:v>
                </c:pt>
                <c:pt idx="2071">
                  <c:v>43096</c:v>
                </c:pt>
                <c:pt idx="2072">
                  <c:v>43097</c:v>
                </c:pt>
                <c:pt idx="2073">
                  <c:v>43098</c:v>
                </c:pt>
                <c:pt idx="2074">
                  <c:v>43101</c:v>
                </c:pt>
                <c:pt idx="2075">
                  <c:v>43102</c:v>
                </c:pt>
                <c:pt idx="2076">
                  <c:v>43103</c:v>
                </c:pt>
                <c:pt idx="2077">
                  <c:v>43104</c:v>
                </c:pt>
                <c:pt idx="2078">
                  <c:v>43105</c:v>
                </c:pt>
                <c:pt idx="2079">
                  <c:v>43108</c:v>
                </c:pt>
                <c:pt idx="2080">
                  <c:v>43109</c:v>
                </c:pt>
                <c:pt idx="2081">
                  <c:v>43110</c:v>
                </c:pt>
                <c:pt idx="2082">
                  <c:v>43111</c:v>
                </c:pt>
                <c:pt idx="2083">
                  <c:v>43112</c:v>
                </c:pt>
                <c:pt idx="2084">
                  <c:v>43115</c:v>
                </c:pt>
                <c:pt idx="2085">
                  <c:v>43116</c:v>
                </c:pt>
                <c:pt idx="2086">
                  <c:v>43117</c:v>
                </c:pt>
                <c:pt idx="2087">
                  <c:v>43118</c:v>
                </c:pt>
                <c:pt idx="2088">
                  <c:v>43119</c:v>
                </c:pt>
                <c:pt idx="2089">
                  <c:v>43122</c:v>
                </c:pt>
                <c:pt idx="2090">
                  <c:v>43123</c:v>
                </c:pt>
                <c:pt idx="2091">
                  <c:v>43124</c:v>
                </c:pt>
                <c:pt idx="2092">
                  <c:v>43125</c:v>
                </c:pt>
                <c:pt idx="2093">
                  <c:v>43126</c:v>
                </c:pt>
                <c:pt idx="2094">
                  <c:v>43129</c:v>
                </c:pt>
                <c:pt idx="2095">
                  <c:v>43130</c:v>
                </c:pt>
                <c:pt idx="2096">
                  <c:v>43131</c:v>
                </c:pt>
                <c:pt idx="2097">
                  <c:v>43132</c:v>
                </c:pt>
                <c:pt idx="2098">
                  <c:v>43133</c:v>
                </c:pt>
                <c:pt idx="2099">
                  <c:v>43136</c:v>
                </c:pt>
                <c:pt idx="2100">
                  <c:v>43137</c:v>
                </c:pt>
                <c:pt idx="2101">
                  <c:v>43138</c:v>
                </c:pt>
                <c:pt idx="2102">
                  <c:v>43139</c:v>
                </c:pt>
                <c:pt idx="2103">
                  <c:v>43140</c:v>
                </c:pt>
                <c:pt idx="2104">
                  <c:v>43143</c:v>
                </c:pt>
                <c:pt idx="2105">
                  <c:v>43144</c:v>
                </c:pt>
                <c:pt idx="2106">
                  <c:v>43145</c:v>
                </c:pt>
                <c:pt idx="2107">
                  <c:v>43146</c:v>
                </c:pt>
                <c:pt idx="2108">
                  <c:v>43147</c:v>
                </c:pt>
                <c:pt idx="2109">
                  <c:v>43150</c:v>
                </c:pt>
                <c:pt idx="2110">
                  <c:v>43151</c:v>
                </c:pt>
                <c:pt idx="2111">
                  <c:v>43152</c:v>
                </c:pt>
                <c:pt idx="2112">
                  <c:v>43153</c:v>
                </c:pt>
                <c:pt idx="2113">
                  <c:v>43154</c:v>
                </c:pt>
                <c:pt idx="2114">
                  <c:v>43157</c:v>
                </c:pt>
                <c:pt idx="2115">
                  <c:v>43158</c:v>
                </c:pt>
                <c:pt idx="2116">
                  <c:v>43159</c:v>
                </c:pt>
                <c:pt idx="2117">
                  <c:v>43160</c:v>
                </c:pt>
                <c:pt idx="2118">
                  <c:v>43161</c:v>
                </c:pt>
                <c:pt idx="2119">
                  <c:v>43164</c:v>
                </c:pt>
                <c:pt idx="2120">
                  <c:v>43165</c:v>
                </c:pt>
                <c:pt idx="2121">
                  <c:v>43166</c:v>
                </c:pt>
                <c:pt idx="2122">
                  <c:v>43167</c:v>
                </c:pt>
                <c:pt idx="2123">
                  <c:v>43168</c:v>
                </c:pt>
                <c:pt idx="2124">
                  <c:v>43171</c:v>
                </c:pt>
                <c:pt idx="2125">
                  <c:v>43172</c:v>
                </c:pt>
                <c:pt idx="2126">
                  <c:v>43173</c:v>
                </c:pt>
                <c:pt idx="2127">
                  <c:v>43174</c:v>
                </c:pt>
                <c:pt idx="2128">
                  <c:v>43175</c:v>
                </c:pt>
                <c:pt idx="2129">
                  <c:v>43178</c:v>
                </c:pt>
                <c:pt idx="2130">
                  <c:v>43179</c:v>
                </c:pt>
                <c:pt idx="2131">
                  <c:v>43180</c:v>
                </c:pt>
                <c:pt idx="2132">
                  <c:v>43181</c:v>
                </c:pt>
                <c:pt idx="2133">
                  <c:v>43182</c:v>
                </c:pt>
                <c:pt idx="2134">
                  <c:v>43185</c:v>
                </c:pt>
                <c:pt idx="2135">
                  <c:v>43186</c:v>
                </c:pt>
                <c:pt idx="2136">
                  <c:v>43187</c:v>
                </c:pt>
                <c:pt idx="2137">
                  <c:v>43188</c:v>
                </c:pt>
                <c:pt idx="2138">
                  <c:v>43189</c:v>
                </c:pt>
                <c:pt idx="2139">
                  <c:v>43192</c:v>
                </c:pt>
                <c:pt idx="2140">
                  <c:v>43193</c:v>
                </c:pt>
                <c:pt idx="2141">
                  <c:v>43194</c:v>
                </c:pt>
                <c:pt idx="2142">
                  <c:v>43195</c:v>
                </c:pt>
                <c:pt idx="2143">
                  <c:v>43196</c:v>
                </c:pt>
                <c:pt idx="2144">
                  <c:v>43199</c:v>
                </c:pt>
                <c:pt idx="2145">
                  <c:v>43200</c:v>
                </c:pt>
                <c:pt idx="2146">
                  <c:v>43201</c:v>
                </c:pt>
                <c:pt idx="2147">
                  <c:v>43202</c:v>
                </c:pt>
                <c:pt idx="2148">
                  <c:v>43203</c:v>
                </c:pt>
                <c:pt idx="2149">
                  <c:v>43206</c:v>
                </c:pt>
                <c:pt idx="2150">
                  <c:v>43207</c:v>
                </c:pt>
                <c:pt idx="2151">
                  <c:v>43208</c:v>
                </c:pt>
                <c:pt idx="2152">
                  <c:v>43209</c:v>
                </c:pt>
                <c:pt idx="2153">
                  <c:v>43210</c:v>
                </c:pt>
                <c:pt idx="2154">
                  <c:v>43213</c:v>
                </c:pt>
                <c:pt idx="2155">
                  <c:v>43214</c:v>
                </c:pt>
                <c:pt idx="2156">
                  <c:v>43215</c:v>
                </c:pt>
                <c:pt idx="2157">
                  <c:v>43216</c:v>
                </c:pt>
                <c:pt idx="2158">
                  <c:v>43217</c:v>
                </c:pt>
                <c:pt idx="2159">
                  <c:v>43220</c:v>
                </c:pt>
                <c:pt idx="2160">
                  <c:v>43221</c:v>
                </c:pt>
                <c:pt idx="2161">
                  <c:v>43222</c:v>
                </c:pt>
                <c:pt idx="2162">
                  <c:v>43223</c:v>
                </c:pt>
                <c:pt idx="2163">
                  <c:v>43224</c:v>
                </c:pt>
                <c:pt idx="2164">
                  <c:v>43227</c:v>
                </c:pt>
                <c:pt idx="2165">
                  <c:v>43228</c:v>
                </c:pt>
                <c:pt idx="2166">
                  <c:v>43229</c:v>
                </c:pt>
                <c:pt idx="2167">
                  <c:v>43230</c:v>
                </c:pt>
                <c:pt idx="2168">
                  <c:v>43231</c:v>
                </c:pt>
                <c:pt idx="2169">
                  <c:v>43234</c:v>
                </c:pt>
                <c:pt idx="2170">
                  <c:v>43235</c:v>
                </c:pt>
                <c:pt idx="2171">
                  <c:v>43236</c:v>
                </c:pt>
                <c:pt idx="2172">
                  <c:v>43237</c:v>
                </c:pt>
                <c:pt idx="2173">
                  <c:v>43238</c:v>
                </c:pt>
                <c:pt idx="2174">
                  <c:v>43241</c:v>
                </c:pt>
                <c:pt idx="2175">
                  <c:v>43242</c:v>
                </c:pt>
                <c:pt idx="2176">
                  <c:v>43243</c:v>
                </c:pt>
                <c:pt idx="2177">
                  <c:v>43244</c:v>
                </c:pt>
                <c:pt idx="2178">
                  <c:v>43245</c:v>
                </c:pt>
                <c:pt idx="2179">
                  <c:v>43248</c:v>
                </c:pt>
                <c:pt idx="2180">
                  <c:v>43249</c:v>
                </c:pt>
                <c:pt idx="2181">
                  <c:v>43250</c:v>
                </c:pt>
                <c:pt idx="2182">
                  <c:v>43251</c:v>
                </c:pt>
                <c:pt idx="2183">
                  <c:v>43252</c:v>
                </c:pt>
                <c:pt idx="2184">
                  <c:v>43255</c:v>
                </c:pt>
                <c:pt idx="2185">
                  <c:v>43256</c:v>
                </c:pt>
                <c:pt idx="2186">
                  <c:v>43257</c:v>
                </c:pt>
                <c:pt idx="2187">
                  <c:v>43258</c:v>
                </c:pt>
                <c:pt idx="2188">
                  <c:v>43259</c:v>
                </c:pt>
                <c:pt idx="2189">
                  <c:v>43262</c:v>
                </c:pt>
                <c:pt idx="2190">
                  <c:v>43263</c:v>
                </c:pt>
                <c:pt idx="2191">
                  <c:v>43264</c:v>
                </c:pt>
                <c:pt idx="2192">
                  <c:v>43265</c:v>
                </c:pt>
                <c:pt idx="2193">
                  <c:v>43266</c:v>
                </c:pt>
                <c:pt idx="2194">
                  <c:v>43269</c:v>
                </c:pt>
                <c:pt idx="2195">
                  <c:v>43270</c:v>
                </c:pt>
                <c:pt idx="2196">
                  <c:v>43271</c:v>
                </c:pt>
                <c:pt idx="2197">
                  <c:v>43272</c:v>
                </c:pt>
                <c:pt idx="2198">
                  <c:v>43273</c:v>
                </c:pt>
                <c:pt idx="2199">
                  <c:v>43276</c:v>
                </c:pt>
                <c:pt idx="2200">
                  <c:v>43277</c:v>
                </c:pt>
                <c:pt idx="2201">
                  <c:v>43278</c:v>
                </c:pt>
                <c:pt idx="2202">
                  <c:v>43279</c:v>
                </c:pt>
                <c:pt idx="2203">
                  <c:v>43280</c:v>
                </c:pt>
                <c:pt idx="2204">
                  <c:v>43283</c:v>
                </c:pt>
                <c:pt idx="2205">
                  <c:v>43284</c:v>
                </c:pt>
                <c:pt idx="2206">
                  <c:v>43285</c:v>
                </c:pt>
                <c:pt idx="2207">
                  <c:v>43286</c:v>
                </c:pt>
                <c:pt idx="2208">
                  <c:v>43287</c:v>
                </c:pt>
                <c:pt idx="2209">
                  <c:v>43290</c:v>
                </c:pt>
                <c:pt idx="2210">
                  <c:v>43291</c:v>
                </c:pt>
                <c:pt idx="2211">
                  <c:v>43292</c:v>
                </c:pt>
                <c:pt idx="2212">
                  <c:v>43293</c:v>
                </c:pt>
                <c:pt idx="2213">
                  <c:v>43294</c:v>
                </c:pt>
                <c:pt idx="2214">
                  <c:v>43297</c:v>
                </c:pt>
                <c:pt idx="2215">
                  <c:v>43298</c:v>
                </c:pt>
                <c:pt idx="2216">
                  <c:v>43299</c:v>
                </c:pt>
                <c:pt idx="2217">
                  <c:v>43300</c:v>
                </c:pt>
                <c:pt idx="2218">
                  <c:v>43301</c:v>
                </c:pt>
                <c:pt idx="2219">
                  <c:v>43304</c:v>
                </c:pt>
                <c:pt idx="2220">
                  <c:v>43305</c:v>
                </c:pt>
                <c:pt idx="2221">
                  <c:v>43306</c:v>
                </c:pt>
                <c:pt idx="2222">
                  <c:v>43307</c:v>
                </c:pt>
                <c:pt idx="2223">
                  <c:v>43308</c:v>
                </c:pt>
                <c:pt idx="2224">
                  <c:v>43311</c:v>
                </c:pt>
                <c:pt idx="2225">
                  <c:v>43312</c:v>
                </c:pt>
                <c:pt idx="2226">
                  <c:v>43313</c:v>
                </c:pt>
                <c:pt idx="2227">
                  <c:v>43314</c:v>
                </c:pt>
                <c:pt idx="2228">
                  <c:v>43315</c:v>
                </c:pt>
                <c:pt idx="2229">
                  <c:v>43318</c:v>
                </c:pt>
                <c:pt idx="2230">
                  <c:v>43319</c:v>
                </c:pt>
                <c:pt idx="2231">
                  <c:v>43320</c:v>
                </c:pt>
                <c:pt idx="2232">
                  <c:v>43321</c:v>
                </c:pt>
                <c:pt idx="2233">
                  <c:v>43322</c:v>
                </c:pt>
                <c:pt idx="2234">
                  <c:v>43325</c:v>
                </c:pt>
                <c:pt idx="2235">
                  <c:v>43326</c:v>
                </c:pt>
                <c:pt idx="2236">
                  <c:v>43327</c:v>
                </c:pt>
                <c:pt idx="2237">
                  <c:v>43328</c:v>
                </c:pt>
                <c:pt idx="2238">
                  <c:v>43329</c:v>
                </c:pt>
                <c:pt idx="2239">
                  <c:v>43332</c:v>
                </c:pt>
                <c:pt idx="2240">
                  <c:v>43333</c:v>
                </c:pt>
                <c:pt idx="2241">
                  <c:v>43334</c:v>
                </c:pt>
                <c:pt idx="2242">
                  <c:v>43335</c:v>
                </c:pt>
                <c:pt idx="2243">
                  <c:v>43336</c:v>
                </c:pt>
                <c:pt idx="2244">
                  <c:v>43339</c:v>
                </c:pt>
                <c:pt idx="2245">
                  <c:v>43340</c:v>
                </c:pt>
                <c:pt idx="2246">
                  <c:v>43341</c:v>
                </c:pt>
                <c:pt idx="2247">
                  <c:v>43342</c:v>
                </c:pt>
                <c:pt idx="2248">
                  <c:v>43343</c:v>
                </c:pt>
                <c:pt idx="2249">
                  <c:v>43346</c:v>
                </c:pt>
                <c:pt idx="2250">
                  <c:v>43347</c:v>
                </c:pt>
                <c:pt idx="2251">
                  <c:v>43348</c:v>
                </c:pt>
                <c:pt idx="2252">
                  <c:v>43349</c:v>
                </c:pt>
                <c:pt idx="2253">
                  <c:v>43350</c:v>
                </c:pt>
                <c:pt idx="2254">
                  <c:v>43353</c:v>
                </c:pt>
                <c:pt idx="2255">
                  <c:v>43354</c:v>
                </c:pt>
                <c:pt idx="2256">
                  <c:v>43355</c:v>
                </c:pt>
                <c:pt idx="2257">
                  <c:v>43356</c:v>
                </c:pt>
                <c:pt idx="2258">
                  <c:v>43357</c:v>
                </c:pt>
                <c:pt idx="2259">
                  <c:v>43360</c:v>
                </c:pt>
                <c:pt idx="2260">
                  <c:v>43361</c:v>
                </c:pt>
                <c:pt idx="2261">
                  <c:v>43362</c:v>
                </c:pt>
                <c:pt idx="2262">
                  <c:v>43363</c:v>
                </c:pt>
                <c:pt idx="2263">
                  <c:v>43364</c:v>
                </c:pt>
                <c:pt idx="2264">
                  <c:v>43367</c:v>
                </c:pt>
                <c:pt idx="2265">
                  <c:v>43368</c:v>
                </c:pt>
                <c:pt idx="2266">
                  <c:v>43369</c:v>
                </c:pt>
                <c:pt idx="2267">
                  <c:v>43370</c:v>
                </c:pt>
                <c:pt idx="2268">
                  <c:v>43371</c:v>
                </c:pt>
                <c:pt idx="2269">
                  <c:v>43374</c:v>
                </c:pt>
                <c:pt idx="2270">
                  <c:v>43375</c:v>
                </c:pt>
                <c:pt idx="2271">
                  <c:v>43376</c:v>
                </c:pt>
                <c:pt idx="2272">
                  <c:v>43377</c:v>
                </c:pt>
                <c:pt idx="2273">
                  <c:v>43378</c:v>
                </c:pt>
                <c:pt idx="2274">
                  <c:v>43381</c:v>
                </c:pt>
                <c:pt idx="2275">
                  <c:v>43382</c:v>
                </c:pt>
                <c:pt idx="2276">
                  <c:v>43383</c:v>
                </c:pt>
                <c:pt idx="2277">
                  <c:v>43384</c:v>
                </c:pt>
                <c:pt idx="2278">
                  <c:v>43385</c:v>
                </c:pt>
                <c:pt idx="2279">
                  <c:v>43388</c:v>
                </c:pt>
                <c:pt idx="2280">
                  <c:v>43389</c:v>
                </c:pt>
                <c:pt idx="2281">
                  <c:v>43390</c:v>
                </c:pt>
                <c:pt idx="2282">
                  <c:v>43391</c:v>
                </c:pt>
                <c:pt idx="2283">
                  <c:v>43392</c:v>
                </c:pt>
                <c:pt idx="2284">
                  <c:v>43395</c:v>
                </c:pt>
                <c:pt idx="2285">
                  <c:v>43396</c:v>
                </c:pt>
                <c:pt idx="2286">
                  <c:v>43397</c:v>
                </c:pt>
                <c:pt idx="2287">
                  <c:v>43398</c:v>
                </c:pt>
                <c:pt idx="2288">
                  <c:v>43399</c:v>
                </c:pt>
                <c:pt idx="2289">
                  <c:v>43402</c:v>
                </c:pt>
                <c:pt idx="2290">
                  <c:v>43403</c:v>
                </c:pt>
                <c:pt idx="2291">
                  <c:v>43404</c:v>
                </c:pt>
                <c:pt idx="2292">
                  <c:v>43405</c:v>
                </c:pt>
                <c:pt idx="2293">
                  <c:v>43406</c:v>
                </c:pt>
                <c:pt idx="2294">
                  <c:v>43409</c:v>
                </c:pt>
                <c:pt idx="2295">
                  <c:v>43410</c:v>
                </c:pt>
                <c:pt idx="2296">
                  <c:v>43411</c:v>
                </c:pt>
                <c:pt idx="2297">
                  <c:v>43412</c:v>
                </c:pt>
                <c:pt idx="2298">
                  <c:v>43413</c:v>
                </c:pt>
                <c:pt idx="2299">
                  <c:v>43416</c:v>
                </c:pt>
                <c:pt idx="2300">
                  <c:v>43417</c:v>
                </c:pt>
                <c:pt idx="2301">
                  <c:v>43418</c:v>
                </c:pt>
                <c:pt idx="2302">
                  <c:v>43419</c:v>
                </c:pt>
                <c:pt idx="2303">
                  <c:v>43420</c:v>
                </c:pt>
                <c:pt idx="2304">
                  <c:v>43423</c:v>
                </c:pt>
                <c:pt idx="2305">
                  <c:v>43424</c:v>
                </c:pt>
                <c:pt idx="2306">
                  <c:v>43425</c:v>
                </c:pt>
                <c:pt idx="2307">
                  <c:v>43426</c:v>
                </c:pt>
                <c:pt idx="2308">
                  <c:v>43427</c:v>
                </c:pt>
                <c:pt idx="2309">
                  <c:v>43430</c:v>
                </c:pt>
                <c:pt idx="2310">
                  <c:v>43431</c:v>
                </c:pt>
                <c:pt idx="2311">
                  <c:v>43432</c:v>
                </c:pt>
                <c:pt idx="2312">
                  <c:v>43433</c:v>
                </c:pt>
                <c:pt idx="2313">
                  <c:v>43434</c:v>
                </c:pt>
                <c:pt idx="2314">
                  <c:v>43437</c:v>
                </c:pt>
                <c:pt idx="2315">
                  <c:v>43438</c:v>
                </c:pt>
                <c:pt idx="2316">
                  <c:v>43439</c:v>
                </c:pt>
                <c:pt idx="2317">
                  <c:v>43440</c:v>
                </c:pt>
                <c:pt idx="2318">
                  <c:v>43441</c:v>
                </c:pt>
                <c:pt idx="2319">
                  <c:v>43444</c:v>
                </c:pt>
                <c:pt idx="2320">
                  <c:v>43445</c:v>
                </c:pt>
                <c:pt idx="2321">
                  <c:v>43446</c:v>
                </c:pt>
                <c:pt idx="2322">
                  <c:v>43447</c:v>
                </c:pt>
                <c:pt idx="2323">
                  <c:v>43448</c:v>
                </c:pt>
                <c:pt idx="2324">
                  <c:v>43451</c:v>
                </c:pt>
                <c:pt idx="2325">
                  <c:v>43452</c:v>
                </c:pt>
                <c:pt idx="2326">
                  <c:v>43453</c:v>
                </c:pt>
                <c:pt idx="2327">
                  <c:v>43454</c:v>
                </c:pt>
                <c:pt idx="2328">
                  <c:v>43455</c:v>
                </c:pt>
                <c:pt idx="2329">
                  <c:v>43458</c:v>
                </c:pt>
                <c:pt idx="2330">
                  <c:v>43459</c:v>
                </c:pt>
                <c:pt idx="2331">
                  <c:v>43460</c:v>
                </c:pt>
                <c:pt idx="2332">
                  <c:v>43461</c:v>
                </c:pt>
                <c:pt idx="2333">
                  <c:v>43462</c:v>
                </c:pt>
                <c:pt idx="2334">
                  <c:v>43465</c:v>
                </c:pt>
                <c:pt idx="2335">
                  <c:v>43466</c:v>
                </c:pt>
                <c:pt idx="2336">
                  <c:v>43467</c:v>
                </c:pt>
                <c:pt idx="2337">
                  <c:v>43468</c:v>
                </c:pt>
                <c:pt idx="2338">
                  <c:v>43469</c:v>
                </c:pt>
                <c:pt idx="2339">
                  <c:v>43472</c:v>
                </c:pt>
                <c:pt idx="2340">
                  <c:v>43473</c:v>
                </c:pt>
                <c:pt idx="2341">
                  <c:v>43474</c:v>
                </c:pt>
                <c:pt idx="2342">
                  <c:v>43475</c:v>
                </c:pt>
                <c:pt idx="2343">
                  <c:v>43476</c:v>
                </c:pt>
                <c:pt idx="2344">
                  <c:v>43479</c:v>
                </c:pt>
                <c:pt idx="2345">
                  <c:v>43480</c:v>
                </c:pt>
                <c:pt idx="2346">
                  <c:v>43481</c:v>
                </c:pt>
                <c:pt idx="2347">
                  <c:v>43482</c:v>
                </c:pt>
                <c:pt idx="2348">
                  <c:v>43483</c:v>
                </c:pt>
                <c:pt idx="2349">
                  <c:v>43486</c:v>
                </c:pt>
                <c:pt idx="2350">
                  <c:v>43487</c:v>
                </c:pt>
                <c:pt idx="2351">
                  <c:v>43488</c:v>
                </c:pt>
                <c:pt idx="2352">
                  <c:v>43489</c:v>
                </c:pt>
                <c:pt idx="2353">
                  <c:v>43490</c:v>
                </c:pt>
                <c:pt idx="2354">
                  <c:v>43493</c:v>
                </c:pt>
                <c:pt idx="2355">
                  <c:v>43494</c:v>
                </c:pt>
                <c:pt idx="2356">
                  <c:v>43495</c:v>
                </c:pt>
                <c:pt idx="2357">
                  <c:v>43496</c:v>
                </c:pt>
                <c:pt idx="2358">
                  <c:v>43497</c:v>
                </c:pt>
                <c:pt idx="2359">
                  <c:v>43500</c:v>
                </c:pt>
                <c:pt idx="2360">
                  <c:v>43501</c:v>
                </c:pt>
                <c:pt idx="2361">
                  <c:v>43502</c:v>
                </c:pt>
                <c:pt idx="2362">
                  <c:v>43503</c:v>
                </c:pt>
                <c:pt idx="2363">
                  <c:v>43504</c:v>
                </c:pt>
                <c:pt idx="2364">
                  <c:v>43507</c:v>
                </c:pt>
                <c:pt idx="2365">
                  <c:v>43508</c:v>
                </c:pt>
                <c:pt idx="2366">
                  <c:v>43509</c:v>
                </c:pt>
                <c:pt idx="2367">
                  <c:v>43510</c:v>
                </c:pt>
                <c:pt idx="2368">
                  <c:v>43511</c:v>
                </c:pt>
                <c:pt idx="2369">
                  <c:v>43514</c:v>
                </c:pt>
                <c:pt idx="2370">
                  <c:v>43515</c:v>
                </c:pt>
                <c:pt idx="2371">
                  <c:v>43516</c:v>
                </c:pt>
                <c:pt idx="2372">
                  <c:v>43517</c:v>
                </c:pt>
                <c:pt idx="2373">
                  <c:v>43518</c:v>
                </c:pt>
                <c:pt idx="2374">
                  <c:v>43521</c:v>
                </c:pt>
                <c:pt idx="2375">
                  <c:v>43522</c:v>
                </c:pt>
                <c:pt idx="2376">
                  <c:v>43523</c:v>
                </c:pt>
                <c:pt idx="2377">
                  <c:v>43524</c:v>
                </c:pt>
                <c:pt idx="2378">
                  <c:v>43525</c:v>
                </c:pt>
                <c:pt idx="2379">
                  <c:v>43528</c:v>
                </c:pt>
                <c:pt idx="2380">
                  <c:v>43529</c:v>
                </c:pt>
                <c:pt idx="2381">
                  <c:v>43530</c:v>
                </c:pt>
                <c:pt idx="2382">
                  <c:v>43531</c:v>
                </c:pt>
                <c:pt idx="2383">
                  <c:v>43532</c:v>
                </c:pt>
                <c:pt idx="2384">
                  <c:v>43535</c:v>
                </c:pt>
                <c:pt idx="2385">
                  <c:v>43536</c:v>
                </c:pt>
                <c:pt idx="2386">
                  <c:v>43537</c:v>
                </c:pt>
                <c:pt idx="2387">
                  <c:v>43538</c:v>
                </c:pt>
                <c:pt idx="2388">
                  <c:v>43539</c:v>
                </c:pt>
                <c:pt idx="2389">
                  <c:v>43542</c:v>
                </c:pt>
                <c:pt idx="2390">
                  <c:v>43543</c:v>
                </c:pt>
                <c:pt idx="2391">
                  <c:v>43544</c:v>
                </c:pt>
                <c:pt idx="2392">
                  <c:v>43545</c:v>
                </c:pt>
                <c:pt idx="2393">
                  <c:v>43546</c:v>
                </c:pt>
                <c:pt idx="2394">
                  <c:v>43549</c:v>
                </c:pt>
                <c:pt idx="2395">
                  <c:v>43550</c:v>
                </c:pt>
                <c:pt idx="2396">
                  <c:v>43551</c:v>
                </c:pt>
                <c:pt idx="2397">
                  <c:v>43552</c:v>
                </c:pt>
                <c:pt idx="2398">
                  <c:v>43553</c:v>
                </c:pt>
                <c:pt idx="2399">
                  <c:v>43556</c:v>
                </c:pt>
                <c:pt idx="2400">
                  <c:v>43557</c:v>
                </c:pt>
                <c:pt idx="2401">
                  <c:v>43558</c:v>
                </c:pt>
                <c:pt idx="2402">
                  <c:v>43559</c:v>
                </c:pt>
                <c:pt idx="2403">
                  <c:v>43560</c:v>
                </c:pt>
                <c:pt idx="2404">
                  <c:v>43563</c:v>
                </c:pt>
                <c:pt idx="2405">
                  <c:v>43564</c:v>
                </c:pt>
                <c:pt idx="2406">
                  <c:v>43565</c:v>
                </c:pt>
                <c:pt idx="2407">
                  <c:v>43566</c:v>
                </c:pt>
                <c:pt idx="2408">
                  <c:v>43567</c:v>
                </c:pt>
                <c:pt idx="2409">
                  <c:v>43570</c:v>
                </c:pt>
                <c:pt idx="2410">
                  <c:v>43571</c:v>
                </c:pt>
                <c:pt idx="2411">
                  <c:v>43572</c:v>
                </c:pt>
                <c:pt idx="2412">
                  <c:v>43573</c:v>
                </c:pt>
                <c:pt idx="2413">
                  <c:v>43574</c:v>
                </c:pt>
                <c:pt idx="2414">
                  <c:v>43577</c:v>
                </c:pt>
                <c:pt idx="2415">
                  <c:v>43578</c:v>
                </c:pt>
                <c:pt idx="2416">
                  <c:v>43579</c:v>
                </c:pt>
                <c:pt idx="2417">
                  <c:v>43580</c:v>
                </c:pt>
                <c:pt idx="2418">
                  <c:v>43581</c:v>
                </c:pt>
                <c:pt idx="2419">
                  <c:v>43584</c:v>
                </c:pt>
                <c:pt idx="2420">
                  <c:v>43585</c:v>
                </c:pt>
                <c:pt idx="2421">
                  <c:v>43586</c:v>
                </c:pt>
                <c:pt idx="2422">
                  <c:v>43587</c:v>
                </c:pt>
                <c:pt idx="2423">
                  <c:v>43588</c:v>
                </c:pt>
                <c:pt idx="2424">
                  <c:v>43591</c:v>
                </c:pt>
                <c:pt idx="2425">
                  <c:v>43592</c:v>
                </c:pt>
                <c:pt idx="2426">
                  <c:v>43593</c:v>
                </c:pt>
                <c:pt idx="2427">
                  <c:v>43594</c:v>
                </c:pt>
                <c:pt idx="2428">
                  <c:v>43595</c:v>
                </c:pt>
                <c:pt idx="2429">
                  <c:v>43598</c:v>
                </c:pt>
                <c:pt idx="2430">
                  <c:v>43599</c:v>
                </c:pt>
                <c:pt idx="2431">
                  <c:v>43600</c:v>
                </c:pt>
                <c:pt idx="2432">
                  <c:v>43601</c:v>
                </c:pt>
                <c:pt idx="2433">
                  <c:v>43602</c:v>
                </c:pt>
                <c:pt idx="2434">
                  <c:v>43605</c:v>
                </c:pt>
                <c:pt idx="2435">
                  <c:v>43606</c:v>
                </c:pt>
                <c:pt idx="2436">
                  <c:v>43607</c:v>
                </c:pt>
                <c:pt idx="2437">
                  <c:v>43608</c:v>
                </c:pt>
                <c:pt idx="2438">
                  <c:v>43609</c:v>
                </c:pt>
                <c:pt idx="2439">
                  <c:v>43612</c:v>
                </c:pt>
                <c:pt idx="2440">
                  <c:v>43613</c:v>
                </c:pt>
                <c:pt idx="2441">
                  <c:v>43614</c:v>
                </c:pt>
                <c:pt idx="2442">
                  <c:v>43615</c:v>
                </c:pt>
                <c:pt idx="2443">
                  <c:v>43616</c:v>
                </c:pt>
                <c:pt idx="2444">
                  <c:v>43619</c:v>
                </c:pt>
                <c:pt idx="2445">
                  <c:v>43620</c:v>
                </c:pt>
                <c:pt idx="2446">
                  <c:v>43621</c:v>
                </c:pt>
                <c:pt idx="2447">
                  <c:v>43622</c:v>
                </c:pt>
                <c:pt idx="2448">
                  <c:v>43623</c:v>
                </c:pt>
                <c:pt idx="2449">
                  <c:v>43626</c:v>
                </c:pt>
                <c:pt idx="2450">
                  <c:v>43627</c:v>
                </c:pt>
                <c:pt idx="2451">
                  <c:v>43628</c:v>
                </c:pt>
                <c:pt idx="2452">
                  <c:v>43629</c:v>
                </c:pt>
                <c:pt idx="2453">
                  <c:v>43630</c:v>
                </c:pt>
                <c:pt idx="2454">
                  <c:v>43633</c:v>
                </c:pt>
                <c:pt idx="2455">
                  <c:v>43634</c:v>
                </c:pt>
                <c:pt idx="2456">
                  <c:v>43635</c:v>
                </c:pt>
                <c:pt idx="2457">
                  <c:v>43636</c:v>
                </c:pt>
                <c:pt idx="2458">
                  <c:v>43637</c:v>
                </c:pt>
                <c:pt idx="2459">
                  <c:v>43640</c:v>
                </c:pt>
                <c:pt idx="2460">
                  <c:v>43641</c:v>
                </c:pt>
                <c:pt idx="2461">
                  <c:v>43642</c:v>
                </c:pt>
                <c:pt idx="2462">
                  <c:v>43643</c:v>
                </c:pt>
                <c:pt idx="2463">
                  <c:v>43644</c:v>
                </c:pt>
                <c:pt idx="2464">
                  <c:v>43647</c:v>
                </c:pt>
                <c:pt idx="2465">
                  <c:v>43648</c:v>
                </c:pt>
                <c:pt idx="2466">
                  <c:v>43649</c:v>
                </c:pt>
                <c:pt idx="2467">
                  <c:v>43650</c:v>
                </c:pt>
                <c:pt idx="2468">
                  <c:v>43651</c:v>
                </c:pt>
                <c:pt idx="2469">
                  <c:v>43654</c:v>
                </c:pt>
                <c:pt idx="2470">
                  <c:v>43655</c:v>
                </c:pt>
                <c:pt idx="2471">
                  <c:v>43656</c:v>
                </c:pt>
                <c:pt idx="2472">
                  <c:v>43657</c:v>
                </c:pt>
                <c:pt idx="2473">
                  <c:v>43658</c:v>
                </c:pt>
                <c:pt idx="2474">
                  <c:v>43661</c:v>
                </c:pt>
                <c:pt idx="2475">
                  <c:v>43662</c:v>
                </c:pt>
                <c:pt idx="2476">
                  <c:v>43663</c:v>
                </c:pt>
                <c:pt idx="2477">
                  <c:v>43664</c:v>
                </c:pt>
                <c:pt idx="2478">
                  <c:v>43665</c:v>
                </c:pt>
                <c:pt idx="2479">
                  <c:v>43668</c:v>
                </c:pt>
                <c:pt idx="2480">
                  <c:v>43669</c:v>
                </c:pt>
                <c:pt idx="2481">
                  <c:v>43670</c:v>
                </c:pt>
                <c:pt idx="2482">
                  <c:v>43671</c:v>
                </c:pt>
                <c:pt idx="2483">
                  <c:v>43672</c:v>
                </c:pt>
                <c:pt idx="2484">
                  <c:v>43675</c:v>
                </c:pt>
                <c:pt idx="2485">
                  <c:v>43676</c:v>
                </c:pt>
                <c:pt idx="2486">
                  <c:v>43677</c:v>
                </c:pt>
                <c:pt idx="2487">
                  <c:v>43678</c:v>
                </c:pt>
                <c:pt idx="2488">
                  <c:v>43679</c:v>
                </c:pt>
                <c:pt idx="2489">
                  <c:v>43682</c:v>
                </c:pt>
                <c:pt idx="2490">
                  <c:v>43683</c:v>
                </c:pt>
                <c:pt idx="2491">
                  <c:v>43684</c:v>
                </c:pt>
                <c:pt idx="2492">
                  <c:v>43685</c:v>
                </c:pt>
                <c:pt idx="2493">
                  <c:v>43686</c:v>
                </c:pt>
                <c:pt idx="2494">
                  <c:v>43689</c:v>
                </c:pt>
                <c:pt idx="2495">
                  <c:v>43690</c:v>
                </c:pt>
                <c:pt idx="2496">
                  <c:v>43691</c:v>
                </c:pt>
                <c:pt idx="2497">
                  <c:v>43692</c:v>
                </c:pt>
                <c:pt idx="2498">
                  <c:v>43693</c:v>
                </c:pt>
                <c:pt idx="2499">
                  <c:v>43696</c:v>
                </c:pt>
                <c:pt idx="2500">
                  <c:v>43697</c:v>
                </c:pt>
                <c:pt idx="2501">
                  <c:v>43698</c:v>
                </c:pt>
                <c:pt idx="2502">
                  <c:v>43699</c:v>
                </c:pt>
                <c:pt idx="2503">
                  <c:v>43700</c:v>
                </c:pt>
                <c:pt idx="2504">
                  <c:v>43703</c:v>
                </c:pt>
                <c:pt idx="2505">
                  <c:v>43704</c:v>
                </c:pt>
                <c:pt idx="2506">
                  <c:v>43705</c:v>
                </c:pt>
                <c:pt idx="2507">
                  <c:v>43706</c:v>
                </c:pt>
                <c:pt idx="2508">
                  <c:v>43707</c:v>
                </c:pt>
                <c:pt idx="2509">
                  <c:v>43710</c:v>
                </c:pt>
                <c:pt idx="2510">
                  <c:v>43711</c:v>
                </c:pt>
                <c:pt idx="2511">
                  <c:v>43712</c:v>
                </c:pt>
                <c:pt idx="2512">
                  <c:v>43713</c:v>
                </c:pt>
                <c:pt idx="2513">
                  <c:v>43714</c:v>
                </c:pt>
                <c:pt idx="2514">
                  <c:v>43717</c:v>
                </c:pt>
                <c:pt idx="2515">
                  <c:v>43718</c:v>
                </c:pt>
                <c:pt idx="2516">
                  <c:v>43719</c:v>
                </c:pt>
                <c:pt idx="2517">
                  <c:v>43720</c:v>
                </c:pt>
                <c:pt idx="2518">
                  <c:v>43721</c:v>
                </c:pt>
                <c:pt idx="2519">
                  <c:v>43724</c:v>
                </c:pt>
                <c:pt idx="2520">
                  <c:v>43725</c:v>
                </c:pt>
                <c:pt idx="2521">
                  <c:v>43726</c:v>
                </c:pt>
                <c:pt idx="2522">
                  <c:v>43727</c:v>
                </c:pt>
                <c:pt idx="2523">
                  <c:v>43728</c:v>
                </c:pt>
                <c:pt idx="2524">
                  <c:v>43731</c:v>
                </c:pt>
                <c:pt idx="2525">
                  <c:v>43732</c:v>
                </c:pt>
                <c:pt idx="2526">
                  <c:v>43733</c:v>
                </c:pt>
                <c:pt idx="2527">
                  <c:v>43734</c:v>
                </c:pt>
                <c:pt idx="2528">
                  <c:v>43735</c:v>
                </c:pt>
                <c:pt idx="2529">
                  <c:v>43738</c:v>
                </c:pt>
                <c:pt idx="2530">
                  <c:v>43739</c:v>
                </c:pt>
                <c:pt idx="2531">
                  <c:v>43740</c:v>
                </c:pt>
                <c:pt idx="2532">
                  <c:v>43741</c:v>
                </c:pt>
                <c:pt idx="2533">
                  <c:v>43742</c:v>
                </c:pt>
                <c:pt idx="2534">
                  <c:v>43745</c:v>
                </c:pt>
                <c:pt idx="2535">
                  <c:v>43746</c:v>
                </c:pt>
                <c:pt idx="2536">
                  <c:v>43747</c:v>
                </c:pt>
                <c:pt idx="2537">
                  <c:v>43748</c:v>
                </c:pt>
                <c:pt idx="2538">
                  <c:v>43749</c:v>
                </c:pt>
                <c:pt idx="2539">
                  <c:v>43752</c:v>
                </c:pt>
                <c:pt idx="2540">
                  <c:v>43753</c:v>
                </c:pt>
                <c:pt idx="2541">
                  <c:v>43754</c:v>
                </c:pt>
                <c:pt idx="2542">
                  <c:v>43755</c:v>
                </c:pt>
                <c:pt idx="2543">
                  <c:v>43756</c:v>
                </c:pt>
                <c:pt idx="2544">
                  <c:v>43759</c:v>
                </c:pt>
                <c:pt idx="2545">
                  <c:v>43760</c:v>
                </c:pt>
                <c:pt idx="2546">
                  <c:v>43761</c:v>
                </c:pt>
                <c:pt idx="2547">
                  <c:v>43762</c:v>
                </c:pt>
                <c:pt idx="2548">
                  <c:v>43763</c:v>
                </c:pt>
                <c:pt idx="2549">
                  <c:v>43766</c:v>
                </c:pt>
                <c:pt idx="2550">
                  <c:v>43767</c:v>
                </c:pt>
                <c:pt idx="2551">
                  <c:v>43768</c:v>
                </c:pt>
                <c:pt idx="2552">
                  <c:v>43769</c:v>
                </c:pt>
                <c:pt idx="2553">
                  <c:v>43770</c:v>
                </c:pt>
                <c:pt idx="2554">
                  <c:v>43773</c:v>
                </c:pt>
                <c:pt idx="2555">
                  <c:v>43774</c:v>
                </c:pt>
                <c:pt idx="2556">
                  <c:v>43775</c:v>
                </c:pt>
                <c:pt idx="2557">
                  <c:v>43776</c:v>
                </c:pt>
                <c:pt idx="2558">
                  <c:v>43777</c:v>
                </c:pt>
                <c:pt idx="2559">
                  <c:v>43780</c:v>
                </c:pt>
                <c:pt idx="2560">
                  <c:v>43781</c:v>
                </c:pt>
                <c:pt idx="2561">
                  <c:v>43782</c:v>
                </c:pt>
                <c:pt idx="2562">
                  <c:v>43783</c:v>
                </c:pt>
                <c:pt idx="2563">
                  <c:v>43784</c:v>
                </c:pt>
                <c:pt idx="2564">
                  <c:v>43787</c:v>
                </c:pt>
                <c:pt idx="2565">
                  <c:v>43788</c:v>
                </c:pt>
                <c:pt idx="2566">
                  <c:v>43789</c:v>
                </c:pt>
                <c:pt idx="2567">
                  <c:v>43790</c:v>
                </c:pt>
                <c:pt idx="2568">
                  <c:v>43791</c:v>
                </c:pt>
                <c:pt idx="2569">
                  <c:v>43794</c:v>
                </c:pt>
                <c:pt idx="2570">
                  <c:v>43795</c:v>
                </c:pt>
                <c:pt idx="2571">
                  <c:v>43796</c:v>
                </c:pt>
                <c:pt idx="2572">
                  <c:v>43797</c:v>
                </c:pt>
                <c:pt idx="2573">
                  <c:v>43798</c:v>
                </c:pt>
                <c:pt idx="2574">
                  <c:v>43801</c:v>
                </c:pt>
                <c:pt idx="2575">
                  <c:v>43802</c:v>
                </c:pt>
                <c:pt idx="2576">
                  <c:v>43803</c:v>
                </c:pt>
                <c:pt idx="2577">
                  <c:v>43804</c:v>
                </c:pt>
                <c:pt idx="2578">
                  <c:v>43805</c:v>
                </c:pt>
                <c:pt idx="2579">
                  <c:v>43808</c:v>
                </c:pt>
                <c:pt idx="2580">
                  <c:v>43809</c:v>
                </c:pt>
                <c:pt idx="2581">
                  <c:v>43810</c:v>
                </c:pt>
                <c:pt idx="2582">
                  <c:v>43811</c:v>
                </c:pt>
                <c:pt idx="2583">
                  <c:v>43812</c:v>
                </c:pt>
                <c:pt idx="2584">
                  <c:v>43815</c:v>
                </c:pt>
                <c:pt idx="2585">
                  <c:v>43816</c:v>
                </c:pt>
                <c:pt idx="2586">
                  <c:v>43817</c:v>
                </c:pt>
                <c:pt idx="2587">
                  <c:v>43818</c:v>
                </c:pt>
                <c:pt idx="2588">
                  <c:v>43819</c:v>
                </c:pt>
                <c:pt idx="2589">
                  <c:v>43822</c:v>
                </c:pt>
                <c:pt idx="2590">
                  <c:v>43823</c:v>
                </c:pt>
                <c:pt idx="2591">
                  <c:v>43824</c:v>
                </c:pt>
                <c:pt idx="2592">
                  <c:v>43825</c:v>
                </c:pt>
                <c:pt idx="2593">
                  <c:v>43826</c:v>
                </c:pt>
                <c:pt idx="2594">
                  <c:v>43829</c:v>
                </c:pt>
                <c:pt idx="2595">
                  <c:v>43830</c:v>
                </c:pt>
                <c:pt idx="2596">
                  <c:v>43831</c:v>
                </c:pt>
                <c:pt idx="2597">
                  <c:v>43832</c:v>
                </c:pt>
                <c:pt idx="2598">
                  <c:v>43833</c:v>
                </c:pt>
                <c:pt idx="2599">
                  <c:v>43836</c:v>
                </c:pt>
                <c:pt idx="2600">
                  <c:v>43837</c:v>
                </c:pt>
                <c:pt idx="2601">
                  <c:v>43838</c:v>
                </c:pt>
                <c:pt idx="2602">
                  <c:v>43839</c:v>
                </c:pt>
                <c:pt idx="2603">
                  <c:v>43840</c:v>
                </c:pt>
                <c:pt idx="2604">
                  <c:v>43843</c:v>
                </c:pt>
                <c:pt idx="2605">
                  <c:v>43844</c:v>
                </c:pt>
                <c:pt idx="2606">
                  <c:v>43845</c:v>
                </c:pt>
                <c:pt idx="2607">
                  <c:v>43846</c:v>
                </c:pt>
                <c:pt idx="2608">
                  <c:v>43847</c:v>
                </c:pt>
                <c:pt idx="2609">
                  <c:v>43850</c:v>
                </c:pt>
                <c:pt idx="2610">
                  <c:v>43851</c:v>
                </c:pt>
                <c:pt idx="2611">
                  <c:v>43852</c:v>
                </c:pt>
                <c:pt idx="2612">
                  <c:v>43853</c:v>
                </c:pt>
                <c:pt idx="2613">
                  <c:v>43854</c:v>
                </c:pt>
                <c:pt idx="2614">
                  <c:v>43857</c:v>
                </c:pt>
                <c:pt idx="2615">
                  <c:v>43858</c:v>
                </c:pt>
                <c:pt idx="2616">
                  <c:v>43859</c:v>
                </c:pt>
                <c:pt idx="2617">
                  <c:v>43860</c:v>
                </c:pt>
                <c:pt idx="2618">
                  <c:v>43861</c:v>
                </c:pt>
                <c:pt idx="2619">
                  <c:v>43864</c:v>
                </c:pt>
                <c:pt idx="2620">
                  <c:v>43865</c:v>
                </c:pt>
                <c:pt idx="2621">
                  <c:v>43866</c:v>
                </c:pt>
                <c:pt idx="2622">
                  <c:v>43867</c:v>
                </c:pt>
                <c:pt idx="2623">
                  <c:v>43868</c:v>
                </c:pt>
                <c:pt idx="2624">
                  <c:v>43871</c:v>
                </c:pt>
                <c:pt idx="2625">
                  <c:v>43872</c:v>
                </c:pt>
                <c:pt idx="2626">
                  <c:v>43873</c:v>
                </c:pt>
                <c:pt idx="2627">
                  <c:v>43874</c:v>
                </c:pt>
                <c:pt idx="2628">
                  <c:v>43875</c:v>
                </c:pt>
                <c:pt idx="2629">
                  <c:v>43878</c:v>
                </c:pt>
                <c:pt idx="2630">
                  <c:v>43879</c:v>
                </c:pt>
                <c:pt idx="2631">
                  <c:v>43880</c:v>
                </c:pt>
                <c:pt idx="2632">
                  <c:v>43881</c:v>
                </c:pt>
                <c:pt idx="2633">
                  <c:v>43882</c:v>
                </c:pt>
                <c:pt idx="2634">
                  <c:v>43885</c:v>
                </c:pt>
                <c:pt idx="2635">
                  <c:v>43886</c:v>
                </c:pt>
                <c:pt idx="2636">
                  <c:v>43887</c:v>
                </c:pt>
                <c:pt idx="2637">
                  <c:v>43888</c:v>
                </c:pt>
                <c:pt idx="2638">
                  <c:v>43889</c:v>
                </c:pt>
                <c:pt idx="2639">
                  <c:v>43892</c:v>
                </c:pt>
                <c:pt idx="2640">
                  <c:v>43893</c:v>
                </c:pt>
                <c:pt idx="2641">
                  <c:v>43894</c:v>
                </c:pt>
                <c:pt idx="2642">
                  <c:v>43895</c:v>
                </c:pt>
                <c:pt idx="2643">
                  <c:v>43896</c:v>
                </c:pt>
                <c:pt idx="2644">
                  <c:v>43899</c:v>
                </c:pt>
                <c:pt idx="2645">
                  <c:v>43900</c:v>
                </c:pt>
                <c:pt idx="2646">
                  <c:v>43901</c:v>
                </c:pt>
                <c:pt idx="2647">
                  <c:v>43902</c:v>
                </c:pt>
                <c:pt idx="2648">
                  <c:v>43903</c:v>
                </c:pt>
                <c:pt idx="2649">
                  <c:v>43906</c:v>
                </c:pt>
                <c:pt idx="2650">
                  <c:v>43907</c:v>
                </c:pt>
                <c:pt idx="2651">
                  <c:v>43908</c:v>
                </c:pt>
                <c:pt idx="2652">
                  <c:v>43909</c:v>
                </c:pt>
                <c:pt idx="2653">
                  <c:v>43910</c:v>
                </c:pt>
                <c:pt idx="2654">
                  <c:v>43913</c:v>
                </c:pt>
                <c:pt idx="2655">
                  <c:v>43914</c:v>
                </c:pt>
                <c:pt idx="2656">
                  <c:v>43915</c:v>
                </c:pt>
                <c:pt idx="2657">
                  <c:v>43916</c:v>
                </c:pt>
                <c:pt idx="2658">
                  <c:v>43917</c:v>
                </c:pt>
                <c:pt idx="2659">
                  <c:v>43920</c:v>
                </c:pt>
                <c:pt idx="2660">
                  <c:v>43921</c:v>
                </c:pt>
                <c:pt idx="2661">
                  <c:v>43922</c:v>
                </c:pt>
                <c:pt idx="2662">
                  <c:v>43923</c:v>
                </c:pt>
                <c:pt idx="2663">
                  <c:v>43924</c:v>
                </c:pt>
                <c:pt idx="2664">
                  <c:v>43927</c:v>
                </c:pt>
                <c:pt idx="2665">
                  <c:v>43928</c:v>
                </c:pt>
                <c:pt idx="2666">
                  <c:v>43929</c:v>
                </c:pt>
                <c:pt idx="2667">
                  <c:v>43930</c:v>
                </c:pt>
                <c:pt idx="2668">
                  <c:v>43931</c:v>
                </c:pt>
                <c:pt idx="2669">
                  <c:v>43934</c:v>
                </c:pt>
                <c:pt idx="2670">
                  <c:v>43935</c:v>
                </c:pt>
                <c:pt idx="2671">
                  <c:v>43936</c:v>
                </c:pt>
                <c:pt idx="2672">
                  <c:v>43937</c:v>
                </c:pt>
                <c:pt idx="2673">
                  <c:v>43938</c:v>
                </c:pt>
                <c:pt idx="2674">
                  <c:v>43941</c:v>
                </c:pt>
                <c:pt idx="2675">
                  <c:v>43942</c:v>
                </c:pt>
                <c:pt idx="2676">
                  <c:v>43943</c:v>
                </c:pt>
                <c:pt idx="2677">
                  <c:v>43944</c:v>
                </c:pt>
                <c:pt idx="2678">
                  <c:v>43945</c:v>
                </c:pt>
                <c:pt idx="2679">
                  <c:v>43948</c:v>
                </c:pt>
                <c:pt idx="2680">
                  <c:v>43949</c:v>
                </c:pt>
                <c:pt idx="2681">
                  <c:v>43950</c:v>
                </c:pt>
                <c:pt idx="2682">
                  <c:v>43951</c:v>
                </c:pt>
                <c:pt idx="2683">
                  <c:v>43952</c:v>
                </c:pt>
                <c:pt idx="2684">
                  <c:v>43955</c:v>
                </c:pt>
                <c:pt idx="2685">
                  <c:v>43956</c:v>
                </c:pt>
                <c:pt idx="2686">
                  <c:v>43957</c:v>
                </c:pt>
                <c:pt idx="2687">
                  <c:v>43958</c:v>
                </c:pt>
                <c:pt idx="2688">
                  <c:v>43959</c:v>
                </c:pt>
                <c:pt idx="2689">
                  <c:v>43962</c:v>
                </c:pt>
                <c:pt idx="2690">
                  <c:v>43963</c:v>
                </c:pt>
                <c:pt idx="2691">
                  <c:v>43964</c:v>
                </c:pt>
                <c:pt idx="2692">
                  <c:v>43965</c:v>
                </c:pt>
                <c:pt idx="2693">
                  <c:v>43966</c:v>
                </c:pt>
                <c:pt idx="2694">
                  <c:v>43969</c:v>
                </c:pt>
                <c:pt idx="2695">
                  <c:v>43970</c:v>
                </c:pt>
                <c:pt idx="2696">
                  <c:v>43971</c:v>
                </c:pt>
                <c:pt idx="2697">
                  <c:v>43972</c:v>
                </c:pt>
                <c:pt idx="2698">
                  <c:v>43973</c:v>
                </c:pt>
                <c:pt idx="2699">
                  <c:v>43976</c:v>
                </c:pt>
                <c:pt idx="2700">
                  <c:v>43977</c:v>
                </c:pt>
                <c:pt idx="2701">
                  <c:v>43978</c:v>
                </c:pt>
                <c:pt idx="2702">
                  <c:v>43979</c:v>
                </c:pt>
                <c:pt idx="2703">
                  <c:v>43980</c:v>
                </c:pt>
                <c:pt idx="2704">
                  <c:v>43983</c:v>
                </c:pt>
                <c:pt idx="2705">
                  <c:v>43984</c:v>
                </c:pt>
                <c:pt idx="2706">
                  <c:v>43985</c:v>
                </c:pt>
                <c:pt idx="2707">
                  <c:v>43986</c:v>
                </c:pt>
                <c:pt idx="2708">
                  <c:v>43987</c:v>
                </c:pt>
                <c:pt idx="2709">
                  <c:v>43990</c:v>
                </c:pt>
                <c:pt idx="2710">
                  <c:v>43991</c:v>
                </c:pt>
                <c:pt idx="2711">
                  <c:v>43992</c:v>
                </c:pt>
                <c:pt idx="2712">
                  <c:v>43993</c:v>
                </c:pt>
                <c:pt idx="2713">
                  <c:v>43994</c:v>
                </c:pt>
                <c:pt idx="2714">
                  <c:v>43997</c:v>
                </c:pt>
                <c:pt idx="2715">
                  <c:v>43998</c:v>
                </c:pt>
                <c:pt idx="2716">
                  <c:v>43999</c:v>
                </c:pt>
                <c:pt idx="2717">
                  <c:v>44000</c:v>
                </c:pt>
                <c:pt idx="2718">
                  <c:v>44001</c:v>
                </c:pt>
                <c:pt idx="2719">
                  <c:v>44004</c:v>
                </c:pt>
                <c:pt idx="2720">
                  <c:v>44005</c:v>
                </c:pt>
                <c:pt idx="2721">
                  <c:v>44006</c:v>
                </c:pt>
                <c:pt idx="2722">
                  <c:v>44007</c:v>
                </c:pt>
                <c:pt idx="2723">
                  <c:v>44008</c:v>
                </c:pt>
                <c:pt idx="2724">
                  <c:v>44011</c:v>
                </c:pt>
                <c:pt idx="2725">
                  <c:v>44012</c:v>
                </c:pt>
                <c:pt idx="2726">
                  <c:v>44013</c:v>
                </c:pt>
                <c:pt idx="2727">
                  <c:v>44014</c:v>
                </c:pt>
                <c:pt idx="2728">
                  <c:v>44015</c:v>
                </c:pt>
                <c:pt idx="2729">
                  <c:v>44018</c:v>
                </c:pt>
                <c:pt idx="2730">
                  <c:v>44019</c:v>
                </c:pt>
                <c:pt idx="2731">
                  <c:v>44020</c:v>
                </c:pt>
                <c:pt idx="2732">
                  <c:v>44021</c:v>
                </c:pt>
                <c:pt idx="2733">
                  <c:v>44022</c:v>
                </c:pt>
                <c:pt idx="2734">
                  <c:v>44025</c:v>
                </c:pt>
                <c:pt idx="2735">
                  <c:v>44026</c:v>
                </c:pt>
                <c:pt idx="2736">
                  <c:v>44027</c:v>
                </c:pt>
                <c:pt idx="2737">
                  <c:v>44028</c:v>
                </c:pt>
                <c:pt idx="2738">
                  <c:v>44029</c:v>
                </c:pt>
                <c:pt idx="2739">
                  <c:v>44032</c:v>
                </c:pt>
                <c:pt idx="2740">
                  <c:v>44033</c:v>
                </c:pt>
                <c:pt idx="2741">
                  <c:v>44034</c:v>
                </c:pt>
                <c:pt idx="2742">
                  <c:v>44035</c:v>
                </c:pt>
                <c:pt idx="2743">
                  <c:v>44036</c:v>
                </c:pt>
                <c:pt idx="2744">
                  <c:v>44039</c:v>
                </c:pt>
                <c:pt idx="2745">
                  <c:v>44040</c:v>
                </c:pt>
                <c:pt idx="2746">
                  <c:v>44041</c:v>
                </c:pt>
                <c:pt idx="2747">
                  <c:v>44042</c:v>
                </c:pt>
                <c:pt idx="2748">
                  <c:v>44043</c:v>
                </c:pt>
                <c:pt idx="2749">
                  <c:v>44046</c:v>
                </c:pt>
                <c:pt idx="2750">
                  <c:v>44047</c:v>
                </c:pt>
                <c:pt idx="2751">
                  <c:v>44048</c:v>
                </c:pt>
                <c:pt idx="2752">
                  <c:v>44049</c:v>
                </c:pt>
                <c:pt idx="2753">
                  <c:v>44050</c:v>
                </c:pt>
                <c:pt idx="2754">
                  <c:v>44053</c:v>
                </c:pt>
                <c:pt idx="2755">
                  <c:v>44054</c:v>
                </c:pt>
                <c:pt idx="2756">
                  <c:v>44055</c:v>
                </c:pt>
                <c:pt idx="2757">
                  <c:v>44056</c:v>
                </c:pt>
                <c:pt idx="2758">
                  <c:v>44057</c:v>
                </c:pt>
                <c:pt idx="2759">
                  <c:v>44060</c:v>
                </c:pt>
                <c:pt idx="2760">
                  <c:v>44061</c:v>
                </c:pt>
                <c:pt idx="2761">
                  <c:v>44062</c:v>
                </c:pt>
                <c:pt idx="2762">
                  <c:v>44063</c:v>
                </c:pt>
                <c:pt idx="2763">
                  <c:v>44064</c:v>
                </c:pt>
                <c:pt idx="2764">
                  <c:v>44067</c:v>
                </c:pt>
                <c:pt idx="2765">
                  <c:v>44068</c:v>
                </c:pt>
                <c:pt idx="2766">
                  <c:v>44069</c:v>
                </c:pt>
                <c:pt idx="2767">
                  <c:v>44070</c:v>
                </c:pt>
                <c:pt idx="2768">
                  <c:v>44071</c:v>
                </c:pt>
                <c:pt idx="2769">
                  <c:v>44074</c:v>
                </c:pt>
                <c:pt idx="2770">
                  <c:v>44075</c:v>
                </c:pt>
                <c:pt idx="2771">
                  <c:v>44076</c:v>
                </c:pt>
                <c:pt idx="2772">
                  <c:v>44077</c:v>
                </c:pt>
                <c:pt idx="2773">
                  <c:v>44078</c:v>
                </c:pt>
                <c:pt idx="2774">
                  <c:v>44081</c:v>
                </c:pt>
                <c:pt idx="2775">
                  <c:v>44082</c:v>
                </c:pt>
                <c:pt idx="2776">
                  <c:v>44083</c:v>
                </c:pt>
                <c:pt idx="2777">
                  <c:v>44084</c:v>
                </c:pt>
                <c:pt idx="2778">
                  <c:v>44085</c:v>
                </c:pt>
                <c:pt idx="2779">
                  <c:v>44088</c:v>
                </c:pt>
                <c:pt idx="2780">
                  <c:v>44089</c:v>
                </c:pt>
                <c:pt idx="2781">
                  <c:v>44090</c:v>
                </c:pt>
                <c:pt idx="2782">
                  <c:v>44091</c:v>
                </c:pt>
                <c:pt idx="2783">
                  <c:v>44092</c:v>
                </c:pt>
                <c:pt idx="2784">
                  <c:v>44095</c:v>
                </c:pt>
                <c:pt idx="2785">
                  <c:v>44096</c:v>
                </c:pt>
                <c:pt idx="2786">
                  <c:v>44097</c:v>
                </c:pt>
                <c:pt idx="2787">
                  <c:v>44098</c:v>
                </c:pt>
                <c:pt idx="2788">
                  <c:v>44099</c:v>
                </c:pt>
                <c:pt idx="2789">
                  <c:v>44102</c:v>
                </c:pt>
                <c:pt idx="2790">
                  <c:v>44103</c:v>
                </c:pt>
                <c:pt idx="2791">
                  <c:v>44104</c:v>
                </c:pt>
                <c:pt idx="2792">
                  <c:v>44105</c:v>
                </c:pt>
                <c:pt idx="2793">
                  <c:v>44106</c:v>
                </c:pt>
                <c:pt idx="2794">
                  <c:v>44109</c:v>
                </c:pt>
                <c:pt idx="2795">
                  <c:v>44110</c:v>
                </c:pt>
                <c:pt idx="2796">
                  <c:v>44111</c:v>
                </c:pt>
                <c:pt idx="2797">
                  <c:v>44112</c:v>
                </c:pt>
                <c:pt idx="2798">
                  <c:v>44113</c:v>
                </c:pt>
                <c:pt idx="2799">
                  <c:v>44116</c:v>
                </c:pt>
                <c:pt idx="2800">
                  <c:v>44117</c:v>
                </c:pt>
                <c:pt idx="2801">
                  <c:v>44118</c:v>
                </c:pt>
                <c:pt idx="2802">
                  <c:v>44119</c:v>
                </c:pt>
                <c:pt idx="2803">
                  <c:v>44120</c:v>
                </c:pt>
                <c:pt idx="2804">
                  <c:v>44123</c:v>
                </c:pt>
                <c:pt idx="2805">
                  <c:v>44124</c:v>
                </c:pt>
                <c:pt idx="2806">
                  <c:v>44125</c:v>
                </c:pt>
                <c:pt idx="2807">
                  <c:v>44126</c:v>
                </c:pt>
                <c:pt idx="2808">
                  <c:v>44127</c:v>
                </c:pt>
                <c:pt idx="2809">
                  <c:v>44130</c:v>
                </c:pt>
                <c:pt idx="2810">
                  <c:v>44131</c:v>
                </c:pt>
                <c:pt idx="2811">
                  <c:v>44132</c:v>
                </c:pt>
                <c:pt idx="2812">
                  <c:v>44133</c:v>
                </c:pt>
                <c:pt idx="2813">
                  <c:v>44134</c:v>
                </c:pt>
                <c:pt idx="2814">
                  <c:v>44137</c:v>
                </c:pt>
                <c:pt idx="2815">
                  <c:v>44138</c:v>
                </c:pt>
                <c:pt idx="2816">
                  <c:v>44139</c:v>
                </c:pt>
                <c:pt idx="2817">
                  <c:v>44140</c:v>
                </c:pt>
                <c:pt idx="2818">
                  <c:v>44141</c:v>
                </c:pt>
                <c:pt idx="2819">
                  <c:v>44144</c:v>
                </c:pt>
                <c:pt idx="2820">
                  <c:v>44145</c:v>
                </c:pt>
                <c:pt idx="2821">
                  <c:v>44146</c:v>
                </c:pt>
                <c:pt idx="2822">
                  <c:v>44147</c:v>
                </c:pt>
                <c:pt idx="2823">
                  <c:v>44148</c:v>
                </c:pt>
                <c:pt idx="2824">
                  <c:v>44151</c:v>
                </c:pt>
                <c:pt idx="2825">
                  <c:v>44152</c:v>
                </c:pt>
                <c:pt idx="2826">
                  <c:v>44153</c:v>
                </c:pt>
                <c:pt idx="2827">
                  <c:v>44154</c:v>
                </c:pt>
                <c:pt idx="2828">
                  <c:v>44155</c:v>
                </c:pt>
                <c:pt idx="2829">
                  <c:v>44158</c:v>
                </c:pt>
                <c:pt idx="2830">
                  <c:v>44159</c:v>
                </c:pt>
                <c:pt idx="2831">
                  <c:v>44160</c:v>
                </c:pt>
                <c:pt idx="2832">
                  <c:v>44161</c:v>
                </c:pt>
                <c:pt idx="2833">
                  <c:v>44162</c:v>
                </c:pt>
                <c:pt idx="2834">
                  <c:v>44165</c:v>
                </c:pt>
                <c:pt idx="2835">
                  <c:v>44166</c:v>
                </c:pt>
                <c:pt idx="2836">
                  <c:v>44167</c:v>
                </c:pt>
                <c:pt idx="2837">
                  <c:v>44168</c:v>
                </c:pt>
                <c:pt idx="2838">
                  <c:v>44169</c:v>
                </c:pt>
                <c:pt idx="2839">
                  <c:v>44172</c:v>
                </c:pt>
                <c:pt idx="2840">
                  <c:v>44173</c:v>
                </c:pt>
                <c:pt idx="2841">
                  <c:v>44174</c:v>
                </c:pt>
                <c:pt idx="2842">
                  <c:v>44175</c:v>
                </c:pt>
                <c:pt idx="2843">
                  <c:v>44176</c:v>
                </c:pt>
                <c:pt idx="2844">
                  <c:v>44179</c:v>
                </c:pt>
                <c:pt idx="2845">
                  <c:v>44180</c:v>
                </c:pt>
                <c:pt idx="2846">
                  <c:v>44181</c:v>
                </c:pt>
                <c:pt idx="2847">
                  <c:v>44182</c:v>
                </c:pt>
                <c:pt idx="2848">
                  <c:v>44183</c:v>
                </c:pt>
                <c:pt idx="2849">
                  <c:v>44186</c:v>
                </c:pt>
                <c:pt idx="2850">
                  <c:v>44187</c:v>
                </c:pt>
                <c:pt idx="2851">
                  <c:v>44188</c:v>
                </c:pt>
                <c:pt idx="2852">
                  <c:v>44189</c:v>
                </c:pt>
                <c:pt idx="2853">
                  <c:v>44190</c:v>
                </c:pt>
                <c:pt idx="2854">
                  <c:v>44193</c:v>
                </c:pt>
                <c:pt idx="2855">
                  <c:v>44194</c:v>
                </c:pt>
                <c:pt idx="2856">
                  <c:v>44195</c:v>
                </c:pt>
                <c:pt idx="2857">
                  <c:v>44196</c:v>
                </c:pt>
                <c:pt idx="2858">
                  <c:v>44197</c:v>
                </c:pt>
                <c:pt idx="2859">
                  <c:v>44200</c:v>
                </c:pt>
                <c:pt idx="2860">
                  <c:v>44201</c:v>
                </c:pt>
                <c:pt idx="2861">
                  <c:v>44202</c:v>
                </c:pt>
                <c:pt idx="2862">
                  <c:v>44203</c:v>
                </c:pt>
                <c:pt idx="2863">
                  <c:v>44204</c:v>
                </c:pt>
                <c:pt idx="2864">
                  <c:v>44207</c:v>
                </c:pt>
                <c:pt idx="2865">
                  <c:v>44208</c:v>
                </c:pt>
                <c:pt idx="2866">
                  <c:v>44209</c:v>
                </c:pt>
                <c:pt idx="2867">
                  <c:v>44210</c:v>
                </c:pt>
                <c:pt idx="2868">
                  <c:v>44211</c:v>
                </c:pt>
                <c:pt idx="2869">
                  <c:v>44214</c:v>
                </c:pt>
                <c:pt idx="2870">
                  <c:v>44215</c:v>
                </c:pt>
                <c:pt idx="2871">
                  <c:v>44216</c:v>
                </c:pt>
                <c:pt idx="2872">
                  <c:v>44217</c:v>
                </c:pt>
                <c:pt idx="2873">
                  <c:v>44218</c:v>
                </c:pt>
                <c:pt idx="2874">
                  <c:v>44221</c:v>
                </c:pt>
                <c:pt idx="2875">
                  <c:v>44222</c:v>
                </c:pt>
                <c:pt idx="2876">
                  <c:v>44223</c:v>
                </c:pt>
                <c:pt idx="2877">
                  <c:v>44224</c:v>
                </c:pt>
                <c:pt idx="2878">
                  <c:v>44225</c:v>
                </c:pt>
                <c:pt idx="2879">
                  <c:v>44228</c:v>
                </c:pt>
                <c:pt idx="2880">
                  <c:v>44229</c:v>
                </c:pt>
                <c:pt idx="2881">
                  <c:v>44230</c:v>
                </c:pt>
                <c:pt idx="2882">
                  <c:v>44231</c:v>
                </c:pt>
                <c:pt idx="2883">
                  <c:v>44232</c:v>
                </c:pt>
                <c:pt idx="2884">
                  <c:v>44235</c:v>
                </c:pt>
                <c:pt idx="2885">
                  <c:v>44236</c:v>
                </c:pt>
                <c:pt idx="2886">
                  <c:v>44237</c:v>
                </c:pt>
                <c:pt idx="2887">
                  <c:v>44238</c:v>
                </c:pt>
                <c:pt idx="2888">
                  <c:v>44239</c:v>
                </c:pt>
                <c:pt idx="2889">
                  <c:v>44242</c:v>
                </c:pt>
                <c:pt idx="2890">
                  <c:v>44243</c:v>
                </c:pt>
                <c:pt idx="2891">
                  <c:v>44244</c:v>
                </c:pt>
                <c:pt idx="2892">
                  <c:v>44245</c:v>
                </c:pt>
                <c:pt idx="2893">
                  <c:v>44246</c:v>
                </c:pt>
                <c:pt idx="2894">
                  <c:v>44249</c:v>
                </c:pt>
                <c:pt idx="2895">
                  <c:v>44250</c:v>
                </c:pt>
                <c:pt idx="2896">
                  <c:v>44251</c:v>
                </c:pt>
                <c:pt idx="2897">
                  <c:v>44252</c:v>
                </c:pt>
                <c:pt idx="2898">
                  <c:v>44253</c:v>
                </c:pt>
                <c:pt idx="2899">
                  <c:v>44256</c:v>
                </c:pt>
                <c:pt idx="2900">
                  <c:v>44257</c:v>
                </c:pt>
                <c:pt idx="2901">
                  <c:v>44258</c:v>
                </c:pt>
                <c:pt idx="2902">
                  <c:v>44259</c:v>
                </c:pt>
                <c:pt idx="2903">
                  <c:v>44260</c:v>
                </c:pt>
                <c:pt idx="2904">
                  <c:v>44263</c:v>
                </c:pt>
                <c:pt idx="2905">
                  <c:v>44264</c:v>
                </c:pt>
                <c:pt idx="2906">
                  <c:v>44265</c:v>
                </c:pt>
                <c:pt idx="2907">
                  <c:v>44266</c:v>
                </c:pt>
                <c:pt idx="2908">
                  <c:v>44267</c:v>
                </c:pt>
                <c:pt idx="2909">
                  <c:v>44270</c:v>
                </c:pt>
                <c:pt idx="2910">
                  <c:v>44271</c:v>
                </c:pt>
                <c:pt idx="2911">
                  <c:v>44272</c:v>
                </c:pt>
                <c:pt idx="2912">
                  <c:v>44273</c:v>
                </c:pt>
                <c:pt idx="2913">
                  <c:v>44274</c:v>
                </c:pt>
                <c:pt idx="2914">
                  <c:v>44277</c:v>
                </c:pt>
                <c:pt idx="2915">
                  <c:v>44278</c:v>
                </c:pt>
                <c:pt idx="2916">
                  <c:v>44279</c:v>
                </c:pt>
                <c:pt idx="2917">
                  <c:v>44280</c:v>
                </c:pt>
                <c:pt idx="2918">
                  <c:v>44281</c:v>
                </c:pt>
                <c:pt idx="2919">
                  <c:v>44284</c:v>
                </c:pt>
                <c:pt idx="2920">
                  <c:v>44285</c:v>
                </c:pt>
                <c:pt idx="2921">
                  <c:v>44286</c:v>
                </c:pt>
                <c:pt idx="2922">
                  <c:v>44287</c:v>
                </c:pt>
                <c:pt idx="2923">
                  <c:v>44288</c:v>
                </c:pt>
                <c:pt idx="2924">
                  <c:v>44291</c:v>
                </c:pt>
                <c:pt idx="2925">
                  <c:v>44292</c:v>
                </c:pt>
                <c:pt idx="2926">
                  <c:v>44293</c:v>
                </c:pt>
                <c:pt idx="2927">
                  <c:v>44294</c:v>
                </c:pt>
                <c:pt idx="2928">
                  <c:v>44295</c:v>
                </c:pt>
                <c:pt idx="2929">
                  <c:v>44298</c:v>
                </c:pt>
                <c:pt idx="2930">
                  <c:v>44299</c:v>
                </c:pt>
                <c:pt idx="2931">
                  <c:v>44300</c:v>
                </c:pt>
                <c:pt idx="2932">
                  <c:v>44301</c:v>
                </c:pt>
                <c:pt idx="2933">
                  <c:v>44302</c:v>
                </c:pt>
                <c:pt idx="2934">
                  <c:v>44305</c:v>
                </c:pt>
                <c:pt idx="2935">
                  <c:v>44306</c:v>
                </c:pt>
                <c:pt idx="2936">
                  <c:v>44307</c:v>
                </c:pt>
                <c:pt idx="2937">
                  <c:v>44308</c:v>
                </c:pt>
                <c:pt idx="2938">
                  <c:v>44309</c:v>
                </c:pt>
                <c:pt idx="2939">
                  <c:v>44312</c:v>
                </c:pt>
                <c:pt idx="2940">
                  <c:v>44313</c:v>
                </c:pt>
                <c:pt idx="2941">
                  <c:v>44314</c:v>
                </c:pt>
                <c:pt idx="2942">
                  <c:v>44315</c:v>
                </c:pt>
                <c:pt idx="2943">
                  <c:v>44316</c:v>
                </c:pt>
                <c:pt idx="2944">
                  <c:v>44319</c:v>
                </c:pt>
                <c:pt idx="2945">
                  <c:v>44320</c:v>
                </c:pt>
                <c:pt idx="2946">
                  <c:v>44321</c:v>
                </c:pt>
                <c:pt idx="2947">
                  <c:v>44322</c:v>
                </c:pt>
                <c:pt idx="2948">
                  <c:v>44323</c:v>
                </c:pt>
                <c:pt idx="2949">
                  <c:v>44326</c:v>
                </c:pt>
                <c:pt idx="2950">
                  <c:v>44327</c:v>
                </c:pt>
                <c:pt idx="2951">
                  <c:v>44328</c:v>
                </c:pt>
                <c:pt idx="2952">
                  <c:v>44329</c:v>
                </c:pt>
                <c:pt idx="2953">
                  <c:v>44330</c:v>
                </c:pt>
                <c:pt idx="2954">
                  <c:v>44333</c:v>
                </c:pt>
                <c:pt idx="2955">
                  <c:v>44334</c:v>
                </c:pt>
                <c:pt idx="2956">
                  <c:v>44335</c:v>
                </c:pt>
                <c:pt idx="2957">
                  <c:v>44336</c:v>
                </c:pt>
              </c:numCache>
            </c:numRef>
          </c:cat>
          <c:val>
            <c:numRef>
              <c:f>MP!$I$4:$I$2961</c:f>
              <c:numCache>
                <c:formatCode>0</c:formatCode>
                <c:ptCount val="2958"/>
                <c:pt idx="0">
                  <c:v>100</c:v>
                </c:pt>
                <c:pt idx="1">
                  <c:v>103.46114044759085</c:v>
                </c:pt>
                <c:pt idx="2">
                  <c:v>104.94932203717673</c:v>
                </c:pt>
                <c:pt idx="3">
                  <c:v>107.01947813303933</c:v>
                </c:pt>
                <c:pt idx="4">
                  <c:v>106.34562564072807</c:v>
                </c:pt>
                <c:pt idx="5">
                  <c:v>107.69671560378346</c:v>
                </c:pt>
                <c:pt idx="6">
                  <c:v>108.73300257258363</c:v>
                </c:pt>
                <c:pt idx="7">
                  <c:v>105.78492814174359</c:v>
                </c:pt>
                <c:pt idx="8">
                  <c:v>106.23633919418175</c:v>
                </c:pt>
                <c:pt idx="9">
                  <c:v>105.74068163794276</c:v>
                </c:pt>
                <c:pt idx="10">
                  <c:v>103.47733998723383</c:v>
                </c:pt>
                <c:pt idx="11">
                  <c:v>103.93479564401636</c:v>
                </c:pt>
                <c:pt idx="12">
                  <c:v>104.37943673958883</c:v>
                </c:pt>
                <c:pt idx="13">
                  <c:v>100.49589934041283</c:v>
                </c:pt>
                <c:pt idx="14">
                  <c:v>96.249202112226598</c:v>
                </c:pt>
                <c:pt idx="15">
                  <c:v>95.377086597419719</c:v>
                </c:pt>
                <c:pt idx="16">
                  <c:v>94.887957213872653</c:v>
                </c:pt>
                <c:pt idx="17">
                  <c:v>94.007621037157435</c:v>
                </c:pt>
                <c:pt idx="18">
                  <c:v>92.908953751523285</c:v>
                </c:pt>
                <c:pt idx="19">
                  <c:v>92.306911158823226</c:v>
                </c:pt>
                <c:pt idx="20">
                  <c:v>89.473684210526358</c:v>
                </c:pt>
                <c:pt idx="21">
                  <c:v>92.767268225691069</c:v>
                </c:pt>
                <c:pt idx="22">
                  <c:v>94.159219714114428</c:v>
                </c:pt>
                <c:pt idx="23">
                  <c:v>93.450308516605787</c:v>
                </c:pt>
                <c:pt idx="24">
                  <c:v>88.295711715893972</c:v>
                </c:pt>
                <c:pt idx="25">
                  <c:v>90.354020387241576</c:v>
                </c:pt>
                <c:pt idx="26">
                  <c:v>88.47729163039908</c:v>
                </c:pt>
                <c:pt idx="27">
                  <c:v>91.861061142381914</c:v>
                </c:pt>
                <c:pt idx="28">
                  <c:v>91.35718292423455</c:v>
                </c:pt>
                <c:pt idx="29">
                  <c:v>94.415994506663608</c:v>
                </c:pt>
                <c:pt idx="30">
                  <c:v>94.161637555852181</c:v>
                </c:pt>
                <c:pt idx="31">
                  <c:v>94.275276117526488</c:v>
                </c:pt>
                <c:pt idx="32">
                  <c:v>96.550706976924161</c:v>
                </c:pt>
                <c:pt idx="33">
                  <c:v>96.614054430453237</c:v>
                </c:pt>
                <c:pt idx="34">
                  <c:v>96.669906574595288</c:v>
                </c:pt>
                <c:pt idx="35">
                  <c:v>95.947455463355226</c:v>
                </c:pt>
                <c:pt idx="36">
                  <c:v>95.157546567631911</c:v>
                </c:pt>
                <c:pt idx="37">
                  <c:v>92.192305460453824</c:v>
                </c:pt>
                <c:pt idx="38">
                  <c:v>91.751532911661783</c:v>
                </c:pt>
                <c:pt idx="39">
                  <c:v>92.916449060910324</c:v>
                </c:pt>
                <c:pt idx="40">
                  <c:v>94.514158881216332</c:v>
                </c:pt>
                <c:pt idx="41">
                  <c:v>95.755962397725341</c:v>
                </c:pt>
                <c:pt idx="42">
                  <c:v>97.564024449215694</c:v>
                </c:pt>
                <c:pt idx="43">
                  <c:v>99.312124025609833</c:v>
                </c:pt>
                <c:pt idx="44">
                  <c:v>97.971430782026772</c:v>
                </c:pt>
                <c:pt idx="45">
                  <c:v>99.557534961991564</c:v>
                </c:pt>
                <c:pt idx="46">
                  <c:v>98.919708311572791</c:v>
                </c:pt>
                <c:pt idx="47">
                  <c:v>97.983761774889302</c:v>
                </c:pt>
                <c:pt idx="48">
                  <c:v>97.380268477146601</c:v>
                </c:pt>
                <c:pt idx="49">
                  <c:v>97.528482175670732</c:v>
                </c:pt>
                <c:pt idx="50">
                  <c:v>97.934921371786714</c:v>
                </c:pt>
                <c:pt idx="51">
                  <c:v>97.177169771175471</c:v>
                </c:pt>
                <c:pt idx="52">
                  <c:v>99.218069982011272</c:v>
                </c:pt>
                <c:pt idx="53">
                  <c:v>100.23211280682415</c:v>
                </c:pt>
                <c:pt idx="54">
                  <c:v>99.904495251358853</c:v>
                </c:pt>
                <c:pt idx="55">
                  <c:v>98.439283158281611</c:v>
                </c:pt>
                <c:pt idx="56">
                  <c:v>98.060890926323538</c:v>
                </c:pt>
                <c:pt idx="57">
                  <c:v>98.045658523375707</c:v>
                </c:pt>
                <c:pt idx="58">
                  <c:v>94.796321012011845</c:v>
                </c:pt>
                <c:pt idx="59">
                  <c:v>93.762451884949428</c:v>
                </c:pt>
                <c:pt idx="60">
                  <c:v>95.280131143735858</c:v>
                </c:pt>
                <c:pt idx="61">
                  <c:v>96.87953345325829</c:v>
                </c:pt>
                <c:pt idx="62">
                  <c:v>96.205922745120802</c:v>
                </c:pt>
                <c:pt idx="63">
                  <c:v>97.507688736726053</c:v>
                </c:pt>
                <c:pt idx="64">
                  <c:v>101.7086887560688</c:v>
                </c:pt>
                <c:pt idx="65">
                  <c:v>101.54862763302967</c:v>
                </c:pt>
                <c:pt idx="66">
                  <c:v>102.46112110485697</c:v>
                </c:pt>
                <c:pt idx="67">
                  <c:v>102.6736493936053</c:v>
                </c:pt>
                <c:pt idx="68">
                  <c:v>104.87872105843442</c:v>
                </c:pt>
                <c:pt idx="69">
                  <c:v>105.18844658504037</c:v>
                </c:pt>
                <c:pt idx="70">
                  <c:v>106.51632526741334</c:v>
                </c:pt>
                <c:pt idx="71">
                  <c:v>105.46383875897023</c:v>
                </c:pt>
                <c:pt idx="72">
                  <c:v>103.83832375868009</c:v>
                </c:pt>
                <c:pt idx="73">
                  <c:v>105.24913441265792</c:v>
                </c:pt>
                <c:pt idx="74">
                  <c:v>104.92562718814681</c:v>
                </c:pt>
                <c:pt idx="75">
                  <c:v>102.39511402541636</c:v>
                </c:pt>
                <c:pt idx="76">
                  <c:v>101.58707131665992</c:v>
                </c:pt>
                <c:pt idx="77">
                  <c:v>102.10207160680089</c:v>
                </c:pt>
                <c:pt idx="78">
                  <c:v>102.73191937948508</c:v>
                </c:pt>
                <c:pt idx="79">
                  <c:v>102.56460473123269</c:v>
                </c:pt>
                <c:pt idx="80">
                  <c:v>104.25250004835684</c:v>
                </c:pt>
                <c:pt idx="81">
                  <c:v>104.81585717325288</c:v>
                </c:pt>
                <c:pt idx="82">
                  <c:v>104.20776997620844</c:v>
                </c:pt>
                <c:pt idx="83">
                  <c:v>105.84537418518735</c:v>
                </c:pt>
                <c:pt idx="84">
                  <c:v>106.82508365732413</c:v>
                </c:pt>
                <c:pt idx="85">
                  <c:v>107.22015899727268</c:v>
                </c:pt>
                <c:pt idx="86">
                  <c:v>106.01873343778411</c:v>
                </c:pt>
                <c:pt idx="87">
                  <c:v>103.6572274125225</c:v>
                </c:pt>
                <c:pt idx="88">
                  <c:v>102.19588386622566</c:v>
                </c:pt>
                <c:pt idx="89">
                  <c:v>102.83757906342481</c:v>
                </c:pt>
                <c:pt idx="90">
                  <c:v>102.06048472891158</c:v>
                </c:pt>
                <c:pt idx="91">
                  <c:v>105.53903363701424</c:v>
                </c:pt>
                <c:pt idx="92">
                  <c:v>109.04466237257974</c:v>
                </c:pt>
                <c:pt idx="93">
                  <c:v>111.20282790769649</c:v>
                </c:pt>
                <c:pt idx="94">
                  <c:v>110.19337898218535</c:v>
                </c:pt>
                <c:pt idx="95">
                  <c:v>109.20593241648776</c:v>
                </c:pt>
                <c:pt idx="96">
                  <c:v>108.08622990773516</c:v>
                </c:pt>
                <c:pt idx="97">
                  <c:v>106.59200371380493</c:v>
                </c:pt>
                <c:pt idx="98">
                  <c:v>102.32499661502158</c:v>
                </c:pt>
                <c:pt idx="99">
                  <c:v>97.443857714849429</c:v>
                </c:pt>
                <c:pt idx="100">
                  <c:v>97.706918895916772</c:v>
                </c:pt>
                <c:pt idx="101">
                  <c:v>98.353449776591447</c:v>
                </c:pt>
                <c:pt idx="102">
                  <c:v>99.801011624983076</c:v>
                </c:pt>
                <c:pt idx="103">
                  <c:v>100.88275401845299</c:v>
                </c:pt>
                <c:pt idx="104">
                  <c:v>104.4889649703089</c:v>
                </c:pt>
                <c:pt idx="105">
                  <c:v>103.77787771523627</c:v>
                </c:pt>
                <c:pt idx="106">
                  <c:v>104.05254453664482</c:v>
                </c:pt>
                <c:pt idx="107">
                  <c:v>103.78488945627576</c:v>
                </c:pt>
                <c:pt idx="108">
                  <c:v>104.63621153213796</c:v>
                </c:pt>
                <c:pt idx="109">
                  <c:v>103.75829319716048</c:v>
                </c:pt>
                <c:pt idx="110">
                  <c:v>101.45457358943113</c:v>
                </c:pt>
                <c:pt idx="111">
                  <c:v>102.73361186870153</c:v>
                </c:pt>
                <c:pt idx="112">
                  <c:v>103.65819454921763</c:v>
                </c:pt>
                <c:pt idx="113">
                  <c:v>103.64683069305019</c:v>
                </c:pt>
                <c:pt idx="114">
                  <c:v>104.58930540242559</c:v>
                </c:pt>
                <c:pt idx="115">
                  <c:v>104.79627265517711</c:v>
                </c:pt>
                <c:pt idx="116">
                  <c:v>104.77088531693072</c:v>
                </c:pt>
                <c:pt idx="117">
                  <c:v>106.35771484941685</c:v>
                </c:pt>
                <c:pt idx="118">
                  <c:v>107.37296659509859</c:v>
                </c:pt>
                <c:pt idx="119">
                  <c:v>109.59907348304615</c:v>
                </c:pt>
                <c:pt idx="120">
                  <c:v>111.07347337472683</c:v>
                </c:pt>
                <c:pt idx="121">
                  <c:v>110.81403895626613</c:v>
                </c:pt>
                <c:pt idx="122">
                  <c:v>109.94119808893794</c:v>
                </c:pt>
                <c:pt idx="123">
                  <c:v>109.02652855954665</c:v>
                </c:pt>
                <c:pt idx="124">
                  <c:v>108.58865742083992</c:v>
                </c:pt>
                <c:pt idx="125">
                  <c:v>110.83797558946986</c:v>
                </c:pt>
                <c:pt idx="126">
                  <c:v>110.63390974680365</c:v>
                </c:pt>
                <c:pt idx="127">
                  <c:v>106.90994990231924</c:v>
                </c:pt>
                <c:pt idx="128">
                  <c:v>106.79413528308096</c:v>
                </c:pt>
                <c:pt idx="129">
                  <c:v>104.76121394997975</c:v>
                </c:pt>
                <c:pt idx="130">
                  <c:v>102.40260933480343</c:v>
                </c:pt>
                <c:pt idx="131">
                  <c:v>101.72416294319044</c:v>
                </c:pt>
                <c:pt idx="132">
                  <c:v>102.18234395249431</c:v>
                </c:pt>
                <c:pt idx="133">
                  <c:v>103.09604634519049</c:v>
                </c:pt>
                <c:pt idx="134">
                  <c:v>102.72829261687852</c:v>
                </c:pt>
                <c:pt idx="135">
                  <c:v>104.94400278535373</c:v>
                </c:pt>
                <c:pt idx="136">
                  <c:v>104.27353527147532</c:v>
                </c:pt>
                <c:pt idx="137">
                  <c:v>105.25783864291384</c:v>
                </c:pt>
                <c:pt idx="138">
                  <c:v>105.29168842724233</c:v>
                </c:pt>
                <c:pt idx="139">
                  <c:v>104.5271668697654</c:v>
                </c:pt>
                <c:pt idx="140">
                  <c:v>101.65670515870714</c:v>
                </c:pt>
                <c:pt idx="141">
                  <c:v>99.708408286427215</c:v>
                </c:pt>
                <c:pt idx="142">
                  <c:v>101.34093502775686</c:v>
                </c:pt>
                <c:pt idx="143">
                  <c:v>101.66637652565817</c:v>
                </c:pt>
                <c:pt idx="144">
                  <c:v>103.60645273602974</c:v>
                </c:pt>
                <c:pt idx="145">
                  <c:v>104.20752819203469</c:v>
                </c:pt>
                <c:pt idx="146">
                  <c:v>103.73991759995361</c:v>
                </c:pt>
                <c:pt idx="147">
                  <c:v>101.15983868159928</c:v>
                </c:pt>
                <c:pt idx="148">
                  <c:v>101.44562757500148</c:v>
                </c:pt>
                <c:pt idx="149">
                  <c:v>101.49543511479918</c:v>
                </c:pt>
                <c:pt idx="150">
                  <c:v>102.7527128184298</c:v>
                </c:pt>
                <c:pt idx="151">
                  <c:v>103.54044565658913</c:v>
                </c:pt>
                <c:pt idx="152">
                  <c:v>103.72589411787466</c:v>
                </c:pt>
                <c:pt idx="153">
                  <c:v>105.93652681870057</c:v>
                </c:pt>
                <c:pt idx="154">
                  <c:v>105.95562776842881</c:v>
                </c:pt>
                <c:pt idx="155">
                  <c:v>106.33087680612782</c:v>
                </c:pt>
                <c:pt idx="156">
                  <c:v>106.60989574266431</c:v>
                </c:pt>
                <c:pt idx="157">
                  <c:v>106.00712779744292</c:v>
                </c:pt>
                <c:pt idx="158">
                  <c:v>103.84726977310976</c:v>
                </c:pt>
                <c:pt idx="159">
                  <c:v>105.34367202460399</c:v>
                </c:pt>
                <c:pt idx="160">
                  <c:v>104.97519294377069</c:v>
                </c:pt>
                <c:pt idx="161">
                  <c:v>106.22981102148981</c:v>
                </c:pt>
                <c:pt idx="162">
                  <c:v>107.55212866786597</c:v>
                </c:pt>
                <c:pt idx="163">
                  <c:v>108.34832395210744</c:v>
                </c:pt>
                <c:pt idx="164">
                  <c:v>107.91383779183354</c:v>
                </c:pt>
                <c:pt idx="165">
                  <c:v>107.0076307085244</c:v>
                </c:pt>
                <c:pt idx="166">
                  <c:v>106.53687692218423</c:v>
                </c:pt>
                <c:pt idx="167">
                  <c:v>105.40629412561178</c:v>
                </c:pt>
                <c:pt idx="168">
                  <c:v>106.62682063482858</c:v>
                </c:pt>
                <c:pt idx="169">
                  <c:v>108.80723031393262</c:v>
                </c:pt>
                <c:pt idx="170">
                  <c:v>109.57537863401618</c:v>
                </c:pt>
                <c:pt idx="171">
                  <c:v>109.90251262113392</c:v>
                </c:pt>
                <c:pt idx="172">
                  <c:v>110.99827849668279</c:v>
                </c:pt>
                <c:pt idx="173">
                  <c:v>111.39238669993624</c:v>
                </c:pt>
                <c:pt idx="174">
                  <c:v>112.70841795779423</c:v>
                </c:pt>
                <c:pt idx="175">
                  <c:v>112.81939689355701</c:v>
                </c:pt>
                <c:pt idx="176">
                  <c:v>113.13806843459264</c:v>
                </c:pt>
                <c:pt idx="177">
                  <c:v>113.22704501054187</c:v>
                </c:pt>
                <c:pt idx="178">
                  <c:v>112.91756126810974</c:v>
                </c:pt>
                <c:pt idx="179">
                  <c:v>112.20599044468955</c:v>
                </c:pt>
                <c:pt idx="180">
                  <c:v>112.21106791233882</c:v>
                </c:pt>
                <c:pt idx="181">
                  <c:v>112.8070659006945</c:v>
                </c:pt>
                <c:pt idx="182">
                  <c:v>116.4108590108127</c:v>
                </c:pt>
                <c:pt idx="183">
                  <c:v>115.70992669103863</c:v>
                </c:pt>
                <c:pt idx="184">
                  <c:v>116.98340393431219</c:v>
                </c:pt>
                <c:pt idx="185">
                  <c:v>116.70365964525438</c:v>
                </c:pt>
                <c:pt idx="186">
                  <c:v>117.97786224104927</c:v>
                </c:pt>
                <c:pt idx="187">
                  <c:v>117.59173291553039</c:v>
                </c:pt>
                <c:pt idx="188">
                  <c:v>119.11303893692346</c:v>
                </c:pt>
                <c:pt idx="189">
                  <c:v>119.19597090852834</c:v>
                </c:pt>
                <c:pt idx="190">
                  <c:v>119.10167508075602</c:v>
                </c:pt>
                <c:pt idx="191">
                  <c:v>118.34295634344969</c:v>
                </c:pt>
                <c:pt idx="192">
                  <c:v>120.5792181666958</c:v>
                </c:pt>
                <c:pt idx="193">
                  <c:v>121.02724424070109</c:v>
                </c:pt>
                <c:pt idx="194">
                  <c:v>119.9515464515756</c:v>
                </c:pt>
                <c:pt idx="195">
                  <c:v>121.31158242906065</c:v>
                </c:pt>
                <c:pt idx="196">
                  <c:v>119.84080929998659</c:v>
                </c:pt>
                <c:pt idx="197">
                  <c:v>123.39358594943822</c:v>
                </c:pt>
                <c:pt idx="198">
                  <c:v>125.76959902512634</c:v>
                </c:pt>
                <c:pt idx="199">
                  <c:v>122.71683204704166</c:v>
                </c:pt>
                <c:pt idx="200">
                  <c:v>124.23330238495922</c:v>
                </c:pt>
                <c:pt idx="201">
                  <c:v>124.52852086113865</c:v>
                </c:pt>
                <c:pt idx="202">
                  <c:v>124.11337743476676</c:v>
                </c:pt>
                <c:pt idx="203">
                  <c:v>127.32306234163151</c:v>
                </c:pt>
                <c:pt idx="204">
                  <c:v>127.50319155109401</c:v>
                </c:pt>
                <c:pt idx="205">
                  <c:v>126.14702412038935</c:v>
                </c:pt>
                <c:pt idx="206">
                  <c:v>124.95792955376329</c:v>
                </c:pt>
                <c:pt idx="207">
                  <c:v>119.96702063869724</c:v>
                </c:pt>
                <c:pt idx="208">
                  <c:v>121.4486740555912</c:v>
                </c:pt>
                <c:pt idx="209">
                  <c:v>119.78955105514629</c:v>
                </c:pt>
                <c:pt idx="210">
                  <c:v>120.12732354591014</c:v>
                </c:pt>
                <c:pt idx="211">
                  <c:v>122.25333178591478</c:v>
                </c:pt>
                <c:pt idx="212">
                  <c:v>121.94674945356792</c:v>
                </c:pt>
                <c:pt idx="213">
                  <c:v>118.81250120892101</c:v>
                </c:pt>
                <c:pt idx="214">
                  <c:v>122.08940211609524</c:v>
                </c:pt>
                <c:pt idx="215">
                  <c:v>123.81840074276111</c:v>
                </c:pt>
                <c:pt idx="216">
                  <c:v>124.42721329232687</c:v>
                </c:pt>
                <c:pt idx="217">
                  <c:v>125.05004932397158</c:v>
                </c:pt>
                <c:pt idx="218">
                  <c:v>124.47025087525883</c:v>
                </c:pt>
                <c:pt idx="219">
                  <c:v>129.8148900365579</c:v>
                </c:pt>
                <c:pt idx="220">
                  <c:v>131.14663726571126</c:v>
                </c:pt>
                <c:pt idx="221">
                  <c:v>133.35050000967149</c:v>
                </c:pt>
                <c:pt idx="222">
                  <c:v>132.31711445095661</c:v>
                </c:pt>
                <c:pt idx="223">
                  <c:v>132.59226484071269</c:v>
                </c:pt>
                <c:pt idx="224">
                  <c:v>133.68851428460911</c:v>
                </c:pt>
                <c:pt idx="225">
                  <c:v>131.00978742335454</c:v>
                </c:pt>
                <c:pt idx="226">
                  <c:v>129.35380761716874</c:v>
                </c:pt>
                <c:pt idx="227">
                  <c:v>125.43351902357891</c:v>
                </c:pt>
                <c:pt idx="228">
                  <c:v>125.89701928470582</c:v>
                </c:pt>
                <c:pt idx="229">
                  <c:v>127.98748525116554</c:v>
                </c:pt>
                <c:pt idx="230">
                  <c:v>128.1422271223816</c:v>
                </c:pt>
                <c:pt idx="231">
                  <c:v>129.50250488404043</c:v>
                </c:pt>
                <c:pt idx="232">
                  <c:v>127.9739453374341</c:v>
                </c:pt>
                <c:pt idx="233">
                  <c:v>128.55882125379614</c:v>
                </c:pt>
                <c:pt idx="234">
                  <c:v>128.92657498210812</c:v>
                </c:pt>
                <c:pt idx="235">
                  <c:v>126.7488249289156</c:v>
                </c:pt>
                <c:pt idx="236">
                  <c:v>125.94078222015916</c:v>
                </c:pt>
                <c:pt idx="237">
                  <c:v>127.30879707537881</c:v>
                </c:pt>
                <c:pt idx="238">
                  <c:v>129.65797210777788</c:v>
                </c:pt>
                <c:pt idx="239">
                  <c:v>132.43002766010966</c:v>
                </c:pt>
                <c:pt idx="240">
                  <c:v>135.4861796166272</c:v>
                </c:pt>
                <c:pt idx="241">
                  <c:v>137.37741542389617</c:v>
                </c:pt>
                <c:pt idx="242">
                  <c:v>136.52391729047</c:v>
                </c:pt>
                <c:pt idx="243">
                  <c:v>132.82872976266481</c:v>
                </c:pt>
                <c:pt idx="244">
                  <c:v>133.09638484303389</c:v>
                </c:pt>
                <c:pt idx="245">
                  <c:v>132.86137062612448</c:v>
                </c:pt>
                <c:pt idx="246">
                  <c:v>134.61454767016789</c:v>
                </c:pt>
                <c:pt idx="247">
                  <c:v>134.64718853362751</c:v>
                </c:pt>
                <c:pt idx="248">
                  <c:v>133.15973229656296</c:v>
                </c:pt>
                <c:pt idx="249">
                  <c:v>130.90920520706413</c:v>
                </c:pt>
                <c:pt idx="250">
                  <c:v>130.65436468790514</c:v>
                </c:pt>
                <c:pt idx="251">
                  <c:v>131.20273119402708</c:v>
                </c:pt>
                <c:pt idx="252">
                  <c:v>131.56008820286672</c:v>
                </c:pt>
                <c:pt idx="253">
                  <c:v>130.44715565097982</c:v>
                </c:pt>
                <c:pt idx="254">
                  <c:v>131.22449176966686</c:v>
                </c:pt>
                <c:pt idx="255">
                  <c:v>131.33667962629849</c:v>
                </c:pt>
                <c:pt idx="256">
                  <c:v>131.057660689762</c:v>
                </c:pt>
                <c:pt idx="257">
                  <c:v>132.39182576065315</c:v>
                </c:pt>
                <c:pt idx="258">
                  <c:v>134.35076113657919</c:v>
                </c:pt>
                <c:pt idx="259">
                  <c:v>133.35509390897323</c:v>
                </c:pt>
                <c:pt idx="260">
                  <c:v>134.70690922454995</c:v>
                </c:pt>
                <c:pt idx="261">
                  <c:v>134.7920172537188</c:v>
                </c:pt>
                <c:pt idx="262">
                  <c:v>130.5080852627712</c:v>
                </c:pt>
                <c:pt idx="263">
                  <c:v>128.65094102400448</c:v>
                </c:pt>
                <c:pt idx="264">
                  <c:v>125.72341824793531</c:v>
                </c:pt>
                <c:pt idx="265">
                  <c:v>125.95843246484475</c:v>
                </c:pt>
                <c:pt idx="266">
                  <c:v>125.65716938432095</c:v>
                </c:pt>
                <c:pt idx="267">
                  <c:v>127.94178804232209</c:v>
                </c:pt>
                <c:pt idx="268">
                  <c:v>128.56220623222904</c:v>
                </c:pt>
                <c:pt idx="269">
                  <c:v>126.17748892628504</c:v>
                </c:pt>
                <c:pt idx="270">
                  <c:v>123.71129035377879</c:v>
                </c:pt>
                <c:pt idx="271">
                  <c:v>123.58241938915666</c:v>
                </c:pt>
                <c:pt idx="272">
                  <c:v>125.35227954119055</c:v>
                </c:pt>
                <c:pt idx="273">
                  <c:v>124.25578831312036</c:v>
                </c:pt>
                <c:pt idx="274">
                  <c:v>121.1017137662239</c:v>
                </c:pt>
                <c:pt idx="275">
                  <c:v>120.40561712992532</c:v>
                </c:pt>
                <c:pt idx="276">
                  <c:v>120.33888469796338</c:v>
                </c:pt>
                <c:pt idx="277">
                  <c:v>119.02648020271202</c:v>
                </c:pt>
                <c:pt idx="278">
                  <c:v>122.24075900887847</c:v>
                </c:pt>
                <c:pt idx="279">
                  <c:v>120.12635640921503</c:v>
                </c:pt>
                <c:pt idx="280">
                  <c:v>120.33695042457317</c:v>
                </c:pt>
                <c:pt idx="281">
                  <c:v>119.53180912590202</c:v>
                </c:pt>
                <c:pt idx="282">
                  <c:v>122.7886419466529</c:v>
                </c:pt>
                <c:pt idx="283">
                  <c:v>122.78042128474456</c:v>
                </c:pt>
                <c:pt idx="284">
                  <c:v>124.91223234491981</c:v>
                </c:pt>
                <c:pt idx="285">
                  <c:v>124.5157062999286</c:v>
                </c:pt>
                <c:pt idx="286">
                  <c:v>124.81455153871464</c:v>
                </c:pt>
                <c:pt idx="287">
                  <c:v>127.16009980850711</c:v>
                </c:pt>
                <c:pt idx="288">
                  <c:v>124.71566181164064</c:v>
                </c:pt>
                <c:pt idx="289">
                  <c:v>123.36336292771638</c:v>
                </c:pt>
                <c:pt idx="290">
                  <c:v>123.0804754443995</c:v>
                </c:pt>
                <c:pt idx="291">
                  <c:v>124.45453490396352</c:v>
                </c:pt>
                <c:pt idx="292">
                  <c:v>126.23164858121068</c:v>
                </c:pt>
                <c:pt idx="293">
                  <c:v>126.53266987756071</c:v>
                </c:pt>
                <c:pt idx="294">
                  <c:v>127.49279483162171</c:v>
                </c:pt>
                <c:pt idx="295">
                  <c:v>129.06995299715683</c:v>
                </c:pt>
                <c:pt idx="296">
                  <c:v>129.86735720226719</c:v>
                </c:pt>
                <c:pt idx="297">
                  <c:v>128.18405578444478</c:v>
                </c:pt>
                <c:pt idx="298">
                  <c:v>128.80350683765664</c:v>
                </c:pt>
                <c:pt idx="299">
                  <c:v>126.13566026422195</c:v>
                </c:pt>
                <c:pt idx="300">
                  <c:v>128.39658407319311</c:v>
                </c:pt>
                <c:pt idx="301">
                  <c:v>130.13211087255092</c:v>
                </c:pt>
                <c:pt idx="302">
                  <c:v>131.92276446352949</c:v>
                </c:pt>
                <c:pt idx="303">
                  <c:v>132.40609102690595</c:v>
                </c:pt>
                <c:pt idx="304">
                  <c:v>131.14180158223584</c:v>
                </c:pt>
                <c:pt idx="305">
                  <c:v>131.9205884059655</c:v>
                </c:pt>
                <c:pt idx="306">
                  <c:v>130.94160428635004</c:v>
                </c:pt>
                <c:pt idx="307">
                  <c:v>129.22421130002533</c:v>
                </c:pt>
                <c:pt idx="308">
                  <c:v>128.16398769802143</c:v>
                </c:pt>
                <c:pt idx="309">
                  <c:v>123.58024333159268</c:v>
                </c:pt>
                <c:pt idx="310">
                  <c:v>124.95140138107141</c:v>
                </c:pt>
                <c:pt idx="311">
                  <c:v>124.66948103444959</c:v>
                </c:pt>
                <c:pt idx="312">
                  <c:v>121.49848159538887</c:v>
                </c:pt>
                <c:pt idx="313">
                  <c:v>119.91261919959784</c:v>
                </c:pt>
                <c:pt idx="314">
                  <c:v>120.20034236639025</c:v>
                </c:pt>
                <c:pt idx="315">
                  <c:v>122.61431555736104</c:v>
                </c:pt>
                <c:pt idx="316">
                  <c:v>125.3010212963502</c:v>
                </c:pt>
                <c:pt idx="317">
                  <c:v>125.90427280991912</c:v>
                </c:pt>
                <c:pt idx="318">
                  <c:v>129.27450240817055</c:v>
                </c:pt>
                <c:pt idx="319">
                  <c:v>130.33061567922027</c:v>
                </c:pt>
                <c:pt idx="320">
                  <c:v>129.23388266697631</c:v>
                </c:pt>
                <c:pt idx="321">
                  <c:v>126.96812317452965</c:v>
                </c:pt>
                <c:pt idx="322">
                  <c:v>126.95821002340487</c:v>
                </c:pt>
                <c:pt idx="323">
                  <c:v>129.42634286930132</c:v>
                </c:pt>
                <c:pt idx="324">
                  <c:v>130.30837153523296</c:v>
                </c:pt>
                <c:pt idx="325">
                  <c:v>130.40073308961507</c:v>
                </c:pt>
                <c:pt idx="326">
                  <c:v>130.34778235555831</c:v>
                </c:pt>
                <c:pt idx="327">
                  <c:v>134.67668620282808</c:v>
                </c:pt>
                <c:pt idx="328">
                  <c:v>135.72361167527436</c:v>
                </c:pt>
                <c:pt idx="329">
                  <c:v>134.85463935472654</c:v>
                </c:pt>
                <c:pt idx="330">
                  <c:v>137.27731677595327</c:v>
                </c:pt>
                <c:pt idx="331">
                  <c:v>134.41870248940998</c:v>
                </c:pt>
                <c:pt idx="332">
                  <c:v>131.30621482040286</c:v>
                </c:pt>
                <c:pt idx="333">
                  <c:v>130.58593976672677</c:v>
                </c:pt>
                <c:pt idx="334">
                  <c:v>131.15534149596715</c:v>
                </c:pt>
                <c:pt idx="335">
                  <c:v>130.98923576858365</c:v>
                </c:pt>
                <c:pt idx="336">
                  <c:v>128.31075069150288</c:v>
                </c:pt>
                <c:pt idx="337">
                  <c:v>130.51920733476484</c:v>
                </c:pt>
                <c:pt idx="338">
                  <c:v>132.79415462581497</c:v>
                </c:pt>
                <c:pt idx="339">
                  <c:v>134.37784096404201</c:v>
                </c:pt>
                <c:pt idx="340">
                  <c:v>131.8287104199309</c:v>
                </c:pt>
                <c:pt idx="341">
                  <c:v>130.51122845703026</c:v>
                </c:pt>
                <c:pt idx="342">
                  <c:v>130.51122845703026</c:v>
                </c:pt>
                <c:pt idx="343">
                  <c:v>132.32678581790765</c:v>
                </c:pt>
                <c:pt idx="344">
                  <c:v>133.46849068647376</c:v>
                </c:pt>
                <c:pt idx="345">
                  <c:v>131.03106443064678</c:v>
                </c:pt>
                <c:pt idx="346">
                  <c:v>127.11778757809643</c:v>
                </c:pt>
                <c:pt idx="347">
                  <c:v>125.9052399466142</c:v>
                </c:pt>
                <c:pt idx="348">
                  <c:v>121.67740188398241</c:v>
                </c:pt>
                <c:pt idx="349">
                  <c:v>122.95353875316752</c:v>
                </c:pt>
                <c:pt idx="350">
                  <c:v>123.68251803709951</c:v>
                </c:pt>
                <c:pt idx="351">
                  <c:v>123.10368672508189</c:v>
                </c:pt>
                <c:pt idx="352">
                  <c:v>120.31059594963166</c:v>
                </c:pt>
                <c:pt idx="353">
                  <c:v>118.42105263157909</c:v>
                </c:pt>
                <c:pt idx="354">
                  <c:v>117.69715081529637</c:v>
                </c:pt>
                <c:pt idx="355">
                  <c:v>118.4889939844099</c:v>
                </c:pt>
                <c:pt idx="356">
                  <c:v>118.25180370993652</c:v>
                </c:pt>
                <c:pt idx="357">
                  <c:v>119.72789609083365</c:v>
                </c:pt>
                <c:pt idx="358">
                  <c:v>120.39280256871524</c:v>
                </c:pt>
                <c:pt idx="359">
                  <c:v>120.7975492756148</c:v>
                </c:pt>
                <c:pt idx="360">
                  <c:v>119.61135611907405</c:v>
                </c:pt>
                <c:pt idx="361">
                  <c:v>121.45085011315516</c:v>
                </c:pt>
                <c:pt idx="362">
                  <c:v>122.87109034991022</c:v>
                </c:pt>
                <c:pt idx="363">
                  <c:v>122.79565368769236</c:v>
                </c:pt>
                <c:pt idx="364">
                  <c:v>125.2299367492603</c:v>
                </c:pt>
                <c:pt idx="365">
                  <c:v>126.05417899765969</c:v>
                </c:pt>
                <c:pt idx="366">
                  <c:v>124.42552080311047</c:v>
                </c:pt>
                <c:pt idx="367">
                  <c:v>122.94604344378048</c:v>
                </c:pt>
                <c:pt idx="368">
                  <c:v>122.97191435037443</c:v>
                </c:pt>
                <c:pt idx="369">
                  <c:v>120.01271784754071</c:v>
                </c:pt>
                <c:pt idx="370">
                  <c:v>119.78761678175606</c:v>
                </c:pt>
                <c:pt idx="371">
                  <c:v>117.2022186115787</c:v>
                </c:pt>
                <c:pt idx="372">
                  <c:v>118.8543298709841</c:v>
                </c:pt>
                <c:pt idx="373">
                  <c:v>116.43963132749197</c:v>
                </c:pt>
                <c:pt idx="374">
                  <c:v>115.37287955279612</c:v>
                </c:pt>
                <c:pt idx="375">
                  <c:v>117.08398615060266</c:v>
                </c:pt>
                <c:pt idx="376">
                  <c:v>115.97081181454199</c:v>
                </c:pt>
                <c:pt idx="377">
                  <c:v>113.0793148803653</c:v>
                </c:pt>
                <c:pt idx="378">
                  <c:v>113.72463684017112</c:v>
                </c:pt>
                <c:pt idx="379">
                  <c:v>114.14026383489055</c:v>
                </c:pt>
                <c:pt idx="380">
                  <c:v>117.62945124663933</c:v>
                </c:pt>
                <c:pt idx="381">
                  <c:v>118.2399562854215</c:v>
                </c:pt>
                <c:pt idx="382">
                  <c:v>116.11177198785286</c:v>
                </c:pt>
                <c:pt idx="383">
                  <c:v>114.3124141666184</c:v>
                </c:pt>
                <c:pt idx="384">
                  <c:v>114.28557612332936</c:v>
                </c:pt>
                <c:pt idx="385">
                  <c:v>115.94397377125291</c:v>
                </c:pt>
                <c:pt idx="386">
                  <c:v>118.63938374049795</c:v>
                </c:pt>
                <c:pt idx="387">
                  <c:v>119.35627381574116</c:v>
                </c:pt>
                <c:pt idx="388">
                  <c:v>118.98440975647505</c:v>
                </c:pt>
                <c:pt idx="389">
                  <c:v>119.34369378517967</c:v>
                </c:pt>
                <c:pt idx="390">
                  <c:v>120.60653977833232</c:v>
                </c:pt>
                <c:pt idx="391">
                  <c:v>122.03209926691044</c:v>
                </c:pt>
                <c:pt idx="392">
                  <c:v>122.5894117874621</c:v>
                </c:pt>
                <c:pt idx="393">
                  <c:v>122.00937155457558</c:v>
                </c:pt>
                <c:pt idx="394">
                  <c:v>120.37926265498372</c:v>
                </c:pt>
                <c:pt idx="395">
                  <c:v>122.7001489390511</c:v>
                </c:pt>
                <c:pt idx="396">
                  <c:v>126.89921468500364</c:v>
                </c:pt>
                <c:pt idx="397">
                  <c:v>126.57643281301387</c:v>
                </c:pt>
                <c:pt idx="398">
                  <c:v>127.57064933557716</c:v>
                </c:pt>
                <c:pt idx="399">
                  <c:v>128.58396680786871</c:v>
                </c:pt>
                <c:pt idx="400">
                  <c:v>127.93912841641045</c:v>
                </c:pt>
                <c:pt idx="401">
                  <c:v>128.79794580165969</c:v>
                </c:pt>
                <c:pt idx="402">
                  <c:v>128.32429060523424</c:v>
                </c:pt>
                <c:pt idx="403">
                  <c:v>129.50879127255854</c:v>
                </c:pt>
                <c:pt idx="404">
                  <c:v>128.91376042089797</c:v>
                </c:pt>
                <c:pt idx="405">
                  <c:v>128.84823690980491</c:v>
                </c:pt>
                <c:pt idx="406">
                  <c:v>126.34601249540617</c:v>
                </c:pt>
                <c:pt idx="407">
                  <c:v>125.46688523955984</c:v>
                </c:pt>
                <c:pt idx="408">
                  <c:v>123.10465386177691</c:v>
                </c:pt>
                <c:pt idx="409">
                  <c:v>122.70377570165776</c:v>
                </c:pt>
                <c:pt idx="410">
                  <c:v>124.89361496353904</c:v>
                </c:pt>
                <c:pt idx="411">
                  <c:v>125.96471885336284</c:v>
                </c:pt>
                <c:pt idx="412">
                  <c:v>119.97645022147441</c:v>
                </c:pt>
                <c:pt idx="413">
                  <c:v>117.45488307317366</c:v>
                </c:pt>
                <c:pt idx="414">
                  <c:v>117.32238534594488</c:v>
                </c:pt>
                <c:pt idx="415">
                  <c:v>119.11231358440212</c:v>
                </c:pt>
                <c:pt idx="416">
                  <c:v>123.57202266968423</c:v>
                </c:pt>
                <c:pt idx="417">
                  <c:v>124.71904679007341</c:v>
                </c:pt>
                <c:pt idx="418">
                  <c:v>123.8599876206504</c:v>
                </c:pt>
                <c:pt idx="419">
                  <c:v>126.65743051122854</c:v>
                </c:pt>
                <c:pt idx="420">
                  <c:v>126.04088086810198</c:v>
                </c:pt>
                <c:pt idx="421">
                  <c:v>127.06918895916756</c:v>
                </c:pt>
                <c:pt idx="422">
                  <c:v>124.18905588115832</c:v>
                </c:pt>
                <c:pt idx="423">
                  <c:v>126.83151511634662</c:v>
                </c:pt>
                <c:pt idx="424">
                  <c:v>130.40049130544122</c:v>
                </c:pt>
                <c:pt idx="425">
                  <c:v>128.33517089305414</c:v>
                </c:pt>
                <c:pt idx="426">
                  <c:v>125.10952823072024</c:v>
                </c:pt>
                <c:pt idx="427">
                  <c:v>127.06991431168892</c:v>
                </c:pt>
                <c:pt idx="428">
                  <c:v>129.06898586046162</c:v>
                </c:pt>
                <c:pt idx="429">
                  <c:v>129.54288284106084</c:v>
                </c:pt>
                <c:pt idx="430">
                  <c:v>131.36037447532843</c:v>
                </c:pt>
                <c:pt idx="431">
                  <c:v>132.28930927097244</c:v>
                </c:pt>
                <c:pt idx="432">
                  <c:v>132.56470144490231</c:v>
                </c:pt>
                <c:pt idx="433">
                  <c:v>134.43731987079065</c:v>
                </c:pt>
                <c:pt idx="434">
                  <c:v>133.01562892899292</c:v>
                </c:pt>
                <c:pt idx="435">
                  <c:v>133.90708717770178</c:v>
                </c:pt>
                <c:pt idx="436">
                  <c:v>134.55240913750757</c:v>
                </c:pt>
                <c:pt idx="437">
                  <c:v>137.16053502001984</c:v>
                </c:pt>
                <c:pt idx="438">
                  <c:v>135.06136482330422</c:v>
                </c:pt>
                <c:pt idx="439">
                  <c:v>131.12294241668127</c:v>
                </c:pt>
                <c:pt idx="440">
                  <c:v>131.8084005493337</c:v>
                </c:pt>
                <c:pt idx="441">
                  <c:v>130.47544439931144</c:v>
                </c:pt>
                <c:pt idx="442">
                  <c:v>129.73147449660541</c:v>
                </c:pt>
                <c:pt idx="443">
                  <c:v>131.37149654732207</c:v>
                </c:pt>
                <c:pt idx="444">
                  <c:v>130.01750517418139</c:v>
                </c:pt>
                <c:pt idx="445">
                  <c:v>133.7346950618001</c:v>
                </c:pt>
                <c:pt idx="446">
                  <c:v>131.8891564633746</c:v>
                </c:pt>
                <c:pt idx="447">
                  <c:v>121.29151434263727</c:v>
                </c:pt>
                <c:pt idx="448">
                  <c:v>115.66036093541467</c:v>
                </c:pt>
                <c:pt idx="449">
                  <c:v>115.47660496334559</c:v>
                </c:pt>
                <c:pt idx="450">
                  <c:v>117.64492543376087</c:v>
                </c:pt>
                <c:pt idx="451">
                  <c:v>113.67241145863562</c:v>
                </c:pt>
                <c:pt idx="452">
                  <c:v>112.43109151047416</c:v>
                </c:pt>
                <c:pt idx="453">
                  <c:v>112.8184297568619</c:v>
                </c:pt>
                <c:pt idx="454">
                  <c:v>110.82709530165002</c:v>
                </c:pt>
                <c:pt idx="455">
                  <c:v>106.3673862163679</c:v>
                </c:pt>
                <c:pt idx="456">
                  <c:v>110.39913731406806</c:v>
                </c:pt>
                <c:pt idx="457">
                  <c:v>113.73600069633849</c:v>
                </c:pt>
                <c:pt idx="458">
                  <c:v>112.88371148378118</c:v>
                </c:pt>
                <c:pt idx="459">
                  <c:v>114.74182285924299</c:v>
                </c:pt>
                <c:pt idx="460">
                  <c:v>115.8973094257143</c:v>
                </c:pt>
                <c:pt idx="461">
                  <c:v>117.73752877231675</c:v>
                </c:pt>
                <c:pt idx="462">
                  <c:v>115.53560030174673</c:v>
                </c:pt>
                <c:pt idx="463">
                  <c:v>118.50277568231502</c:v>
                </c:pt>
                <c:pt idx="464">
                  <c:v>116.9693804522332</c:v>
                </c:pt>
                <c:pt idx="465">
                  <c:v>116.14586355635512</c:v>
                </c:pt>
                <c:pt idx="466">
                  <c:v>111.61579527650446</c:v>
                </c:pt>
                <c:pt idx="467">
                  <c:v>108.76806127778107</c:v>
                </c:pt>
                <c:pt idx="468">
                  <c:v>111.38658387976561</c:v>
                </c:pt>
                <c:pt idx="469">
                  <c:v>115.74522718040973</c:v>
                </c:pt>
                <c:pt idx="470">
                  <c:v>118.11132710497304</c:v>
                </c:pt>
                <c:pt idx="471">
                  <c:v>118.93049188572314</c:v>
                </c:pt>
                <c:pt idx="472">
                  <c:v>122.78501518404615</c:v>
                </c:pt>
                <c:pt idx="473">
                  <c:v>125.34937813110508</c:v>
                </c:pt>
                <c:pt idx="474">
                  <c:v>121.54973984022904</c:v>
                </c:pt>
                <c:pt idx="475">
                  <c:v>120.10628832279156</c:v>
                </c:pt>
                <c:pt idx="476">
                  <c:v>123.63948045416741</c:v>
                </c:pt>
                <c:pt idx="477">
                  <c:v>126.4763341650709</c:v>
                </c:pt>
                <c:pt idx="478">
                  <c:v>125.91636201860773</c:v>
                </c:pt>
                <c:pt idx="479">
                  <c:v>128.95655621965611</c:v>
                </c:pt>
                <c:pt idx="480">
                  <c:v>128.41278361283588</c:v>
                </c:pt>
                <c:pt idx="481">
                  <c:v>125.23235459099793</c:v>
                </c:pt>
                <c:pt idx="482">
                  <c:v>123.15397783322699</c:v>
                </c:pt>
                <c:pt idx="483">
                  <c:v>127.42678775218094</c:v>
                </c:pt>
                <c:pt idx="484">
                  <c:v>125.86196057950835</c:v>
                </c:pt>
                <c:pt idx="485">
                  <c:v>125.73212247819112</c:v>
                </c:pt>
                <c:pt idx="486">
                  <c:v>124.02198301707968</c:v>
                </c:pt>
                <c:pt idx="487">
                  <c:v>119.7523162923848</c:v>
                </c:pt>
                <c:pt idx="488">
                  <c:v>117.39564595059871</c:v>
                </c:pt>
                <c:pt idx="489">
                  <c:v>113.83247258167474</c:v>
                </c:pt>
                <c:pt idx="490">
                  <c:v>115.65673417280803</c:v>
                </c:pt>
                <c:pt idx="491">
                  <c:v>112.38031683398135</c:v>
                </c:pt>
                <c:pt idx="492">
                  <c:v>111.34983268535179</c:v>
                </c:pt>
                <c:pt idx="493">
                  <c:v>113.93087874040121</c:v>
                </c:pt>
                <c:pt idx="494">
                  <c:v>114.99231126327399</c:v>
                </c:pt>
                <c:pt idx="495">
                  <c:v>122.77365132787874</c:v>
                </c:pt>
                <c:pt idx="496">
                  <c:v>122.21972378575994</c:v>
                </c:pt>
                <c:pt idx="497">
                  <c:v>119.96702063869714</c:v>
                </c:pt>
                <c:pt idx="498">
                  <c:v>119.53253447842326</c:v>
                </c:pt>
                <c:pt idx="499">
                  <c:v>119.64689839261887</c:v>
                </c:pt>
                <c:pt idx="500">
                  <c:v>120.56833787887585</c:v>
                </c:pt>
                <c:pt idx="501">
                  <c:v>117.93385752142213</c:v>
                </c:pt>
                <c:pt idx="502">
                  <c:v>118.25954080349723</c:v>
                </c:pt>
                <c:pt idx="503">
                  <c:v>114.3218437493956</c:v>
                </c:pt>
                <c:pt idx="504">
                  <c:v>111.24417300141208</c:v>
                </c:pt>
                <c:pt idx="505">
                  <c:v>106.36061625950217</c:v>
                </c:pt>
                <c:pt idx="506">
                  <c:v>105.64493510512783</c:v>
                </c:pt>
                <c:pt idx="507">
                  <c:v>107.52480705622939</c:v>
                </c:pt>
                <c:pt idx="508">
                  <c:v>105.00009671366956</c:v>
                </c:pt>
                <c:pt idx="509">
                  <c:v>108.20083560610463</c:v>
                </c:pt>
                <c:pt idx="510">
                  <c:v>108.27167836902072</c:v>
                </c:pt>
                <c:pt idx="511">
                  <c:v>107.91238708679089</c:v>
                </c:pt>
                <c:pt idx="512">
                  <c:v>108.84954254434327</c:v>
                </c:pt>
                <c:pt idx="513">
                  <c:v>108.57753534884625</c:v>
                </c:pt>
                <c:pt idx="514">
                  <c:v>104.21623242229062</c:v>
                </c:pt>
                <c:pt idx="515">
                  <c:v>105.31006402444926</c:v>
                </c:pt>
                <c:pt idx="516">
                  <c:v>106.63866805934354</c:v>
                </c:pt>
                <c:pt idx="517">
                  <c:v>111.23933731793656</c:v>
                </c:pt>
                <c:pt idx="518">
                  <c:v>110.79203659645258</c:v>
                </c:pt>
                <c:pt idx="519">
                  <c:v>110.40711619180257</c:v>
                </c:pt>
                <c:pt idx="520">
                  <c:v>110.466836882725</c:v>
                </c:pt>
                <c:pt idx="521">
                  <c:v>110.30750111220719</c:v>
                </c:pt>
                <c:pt idx="522">
                  <c:v>112.43278399969053</c:v>
                </c:pt>
                <c:pt idx="523">
                  <c:v>112.13708195516354</c:v>
                </c:pt>
                <c:pt idx="524">
                  <c:v>112.92191338323758</c:v>
                </c:pt>
                <c:pt idx="525">
                  <c:v>111.64843613996402</c:v>
                </c:pt>
                <c:pt idx="526">
                  <c:v>111.01931371980116</c:v>
                </c:pt>
                <c:pt idx="527">
                  <c:v>111.19073869900772</c:v>
                </c:pt>
                <c:pt idx="528">
                  <c:v>110.03307607497244</c:v>
                </c:pt>
                <c:pt idx="529">
                  <c:v>109.55651946846167</c:v>
                </c:pt>
                <c:pt idx="530">
                  <c:v>110.86674790614904</c:v>
                </c:pt>
                <c:pt idx="531">
                  <c:v>108.99509661695583</c:v>
                </c:pt>
                <c:pt idx="532">
                  <c:v>113.24832201783398</c:v>
                </c:pt>
                <c:pt idx="533">
                  <c:v>116.54891777403817</c:v>
                </c:pt>
                <c:pt idx="534">
                  <c:v>118.44571461730401</c:v>
                </c:pt>
                <c:pt idx="535">
                  <c:v>116.5897792994062</c:v>
                </c:pt>
                <c:pt idx="536">
                  <c:v>116.47033791756128</c:v>
                </c:pt>
                <c:pt idx="537">
                  <c:v>117.57577516006114</c:v>
                </c:pt>
                <c:pt idx="538">
                  <c:v>119.21894040503686</c:v>
                </c:pt>
                <c:pt idx="539">
                  <c:v>117.49501924602025</c:v>
                </c:pt>
                <c:pt idx="540">
                  <c:v>117.30787829551831</c:v>
                </c:pt>
                <c:pt idx="541">
                  <c:v>116.64949999032864</c:v>
                </c:pt>
                <c:pt idx="542">
                  <c:v>115.86345964138573</c:v>
                </c:pt>
                <c:pt idx="543">
                  <c:v>115.81365210158805</c:v>
                </c:pt>
                <c:pt idx="544">
                  <c:v>113.84432000618969</c:v>
                </c:pt>
                <c:pt idx="545">
                  <c:v>113.79668852395598</c:v>
                </c:pt>
                <c:pt idx="546">
                  <c:v>112.26643648813324</c:v>
                </c:pt>
                <c:pt idx="547">
                  <c:v>112.43375113638562</c:v>
                </c:pt>
                <c:pt idx="548">
                  <c:v>113.45601462310682</c:v>
                </c:pt>
                <c:pt idx="549">
                  <c:v>113.26693939921469</c:v>
                </c:pt>
                <c:pt idx="550">
                  <c:v>116.14731426139771</c:v>
                </c:pt>
                <c:pt idx="551">
                  <c:v>117.63090195168185</c:v>
                </c:pt>
                <c:pt idx="552">
                  <c:v>119.21724791582041</c:v>
                </c:pt>
                <c:pt idx="553">
                  <c:v>118.07602661560185</c:v>
                </c:pt>
                <c:pt idx="554">
                  <c:v>116.80714327163003</c:v>
                </c:pt>
                <c:pt idx="555">
                  <c:v>118.69523588463996</c:v>
                </c:pt>
                <c:pt idx="556">
                  <c:v>116.42270643532758</c:v>
                </c:pt>
                <c:pt idx="557">
                  <c:v>116.61371593260994</c:v>
                </c:pt>
                <c:pt idx="558">
                  <c:v>114.5498462252655</c:v>
                </c:pt>
                <c:pt idx="559">
                  <c:v>111.93809358014664</c:v>
                </c:pt>
                <c:pt idx="560">
                  <c:v>108.9266716957775</c:v>
                </c:pt>
                <c:pt idx="561">
                  <c:v>109.04949805605526</c:v>
                </c:pt>
                <c:pt idx="562">
                  <c:v>110.79300373314767</c:v>
                </c:pt>
                <c:pt idx="563">
                  <c:v>111.38585852724425</c:v>
                </c:pt>
                <c:pt idx="564">
                  <c:v>109.42934099305597</c:v>
                </c:pt>
                <c:pt idx="565">
                  <c:v>109.30844890616841</c:v>
                </c:pt>
                <c:pt idx="566">
                  <c:v>105.46625660070795</c:v>
                </c:pt>
                <c:pt idx="567">
                  <c:v>105.13114373585564</c:v>
                </c:pt>
                <c:pt idx="568">
                  <c:v>104.95705913073755</c:v>
                </c:pt>
                <c:pt idx="569">
                  <c:v>104.39853768931704</c:v>
                </c:pt>
                <c:pt idx="570">
                  <c:v>103.95317124122326</c:v>
                </c:pt>
                <c:pt idx="571">
                  <c:v>103.66230488017179</c:v>
                </c:pt>
                <c:pt idx="572">
                  <c:v>101.67072864078612</c:v>
                </c:pt>
                <c:pt idx="573">
                  <c:v>103.32380703688663</c:v>
                </c:pt>
                <c:pt idx="574">
                  <c:v>104.77015996440942</c:v>
                </c:pt>
                <c:pt idx="575">
                  <c:v>104.07527224897972</c:v>
                </c:pt>
                <c:pt idx="576">
                  <c:v>101.7788061664636</c:v>
                </c:pt>
                <c:pt idx="577">
                  <c:v>101.64630843923483</c:v>
                </c:pt>
                <c:pt idx="578">
                  <c:v>102.48844271649358</c:v>
                </c:pt>
                <c:pt idx="579">
                  <c:v>104.45487340180665</c:v>
                </c:pt>
                <c:pt idx="580">
                  <c:v>101.28822607787389</c:v>
                </c:pt>
                <c:pt idx="581">
                  <c:v>97.174510145263966</c:v>
                </c:pt>
                <c:pt idx="582">
                  <c:v>96.50597690477575</c:v>
                </c:pt>
                <c:pt idx="583">
                  <c:v>96.216319464593155</c:v>
                </c:pt>
                <c:pt idx="584">
                  <c:v>96.277974428905821</c:v>
                </c:pt>
                <c:pt idx="585">
                  <c:v>97.187082922300277</c:v>
                </c:pt>
                <c:pt idx="586">
                  <c:v>96.482282055745799</c:v>
                </c:pt>
                <c:pt idx="587">
                  <c:v>99.955269927851646</c:v>
                </c:pt>
                <c:pt idx="588">
                  <c:v>98.329271359213962</c:v>
                </c:pt>
                <c:pt idx="589">
                  <c:v>96.468742142014406</c:v>
                </c:pt>
                <c:pt idx="590">
                  <c:v>97.8070175438597</c:v>
                </c:pt>
                <c:pt idx="591">
                  <c:v>97.095204936265745</c:v>
                </c:pt>
                <c:pt idx="592">
                  <c:v>96.690216445192405</c:v>
                </c:pt>
                <c:pt idx="593">
                  <c:v>95.980096326814873</c:v>
                </c:pt>
                <c:pt idx="594">
                  <c:v>93.260749724366079</c:v>
                </c:pt>
                <c:pt idx="595">
                  <c:v>93.348275595272682</c:v>
                </c:pt>
                <c:pt idx="596">
                  <c:v>95.568096094702057</c:v>
                </c:pt>
                <c:pt idx="597">
                  <c:v>96.158774831234695</c:v>
                </c:pt>
                <c:pt idx="598">
                  <c:v>97.394291959225569</c:v>
                </c:pt>
                <c:pt idx="599">
                  <c:v>96.348817191821936</c:v>
                </c:pt>
                <c:pt idx="600">
                  <c:v>96.802404301824069</c:v>
                </c:pt>
                <c:pt idx="601">
                  <c:v>94.9798351999072</c:v>
                </c:pt>
                <c:pt idx="602">
                  <c:v>92.142497920656155</c:v>
                </c:pt>
                <c:pt idx="603">
                  <c:v>91.734608019497529</c:v>
                </c:pt>
                <c:pt idx="604">
                  <c:v>90.64367782742417</c:v>
                </c:pt>
                <c:pt idx="605">
                  <c:v>87.447049265943292</c:v>
                </c:pt>
                <c:pt idx="606">
                  <c:v>87.83656356989502</c:v>
                </c:pt>
                <c:pt idx="607">
                  <c:v>88.743979574073052</c:v>
                </c:pt>
                <c:pt idx="608">
                  <c:v>87.705032979361349</c:v>
                </c:pt>
                <c:pt idx="609">
                  <c:v>84.401535813071874</c:v>
                </c:pt>
                <c:pt idx="610">
                  <c:v>81.434602216677362</c:v>
                </c:pt>
                <c:pt idx="611">
                  <c:v>81.360132691154618</c:v>
                </c:pt>
                <c:pt idx="612">
                  <c:v>84.197711754579444</c:v>
                </c:pt>
                <c:pt idx="613">
                  <c:v>84.649122807017591</c:v>
                </c:pt>
                <c:pt idx="614">
                  <c:v>85.5664519623204</c:v>
                </c:pt>
                <c:pt idx="615">
                  <c:v>86.737896284260856</c:v>
                </c:pt>
                <c:pt idx="616">
                  <c:v>87.800295943828743</c:v>
                </c:pt>
                <c:pt idx="617">
                  <c:v>89.271794425424133</c:v>
                </c:pt>
                <c:pt idx="618">
                  <c:v>89.545494110137582</c:v>
                </c:pt>
                <c:pt idx="619">
                  <c:v>89.083444554053315</c:v>
                </c:pt>
                <c:pt idx="620">
                  <c:v>88.333188262829111</c:v>
                </c:pt>
                <c:pt idx="621">
                  <c:v>88.041354765082545</c:v>
                </c:pt>
                <c:pt idx="622">
                  <c:v>91.971798293970934</c:v>
                </c:pt>
                <c:pt idx="623">
                  <c:v>93.106007853150018</c:v>
                </c:pt>
                <c:pt idx="624">
                  <c:v>94.097564749801791</c:v>
                </c:pt>
                <c:pt idx="625">
                  <c:v>95.857028182363351</c:v>
                </c:pt>
                <c:pt idx="626">
                  <c:v>93.401226329329432</c:v>
                </c:pt>
                <c:pt idx="627">
                  <c:v>92.784918470376653</c:v>
                </c:pt>
                <c:pt idx="628">
                  <c:v>92.242596568599055</c:v>
                </c:pt>
                <c:pt idx="629">
                  <c:v>94.084991972765479</c:v>
                </c:pt>
                <c:pt idx="630">
                  <c:v>94.512708176173646</c:v>
                </c:pt>
                <c:pt idx="631">
                  <c:v>94.535677672682283</c:v>
                </c:pt>
                <c:pt idx="632">
                  <c:v>94.506421787655484</c:v>
                </c:pt>
                <c:pt idx="633">
                  <c:v>96.209791291901212</c:v>
                </c:pt>
                <c:pt idx="634">
                  <c:v>97.049024159074662</c:v>
                </c:pt>
                <c:pt idx="635">
                  <c:v>96.383392328671761</c:v>
                </c:pt>
                <c:pt idx="636">
                  <c:v>92.014352308555317</c:v>
                </c:pt>
                <c:pt idx="637">
                  <c:v>90.538018143484422</c:v>
                </c:pt>
                <c:pt idx="638">
                  <c:v>90.45750401361731</c:v>
                </c:pt>
                <c:pt idx="639">
                  <c:v>89.869726687169987</c:v>
                </c:pt>
                <c:pt idx="640">
                  <c:v>89.719336931081855</c:v>
                </c:pt>
                <c:pt idx="641">
                  <c:v>88.083666995493175</c:v>
                </c:pt>
                <c:pt idx="642">
                  <c:v>91.33058666511927</c:v>
                </c:pt>
                <c:pt idx="643">
                  <c:v>91.110563066983914</c:v>
                </c:pt>
                <c:pt idx="644">
                  <c:v>94.586210565001295</c:v>
                </c:pt>
                <c:pt idx="645">
                  <c:v>94.335480376796482</c:v>
                </c:pt>
                <c:pt idx="646">
                  <c:v>93.570475250972009</c:v>
                </c:pt>
                <c:pt idx="647">
                  <c:v>90.693243583048059</c:v>
                </c:pt>
                <c:pt idx="648">
                  <c:v>89.963297162420957</c:v>
                </c:pt>
                <c:pt idx="649">
                  <c:v>87.958422793477652</c:v>
                </c:pt>
                <c:pt idx="650">
                  <c:v>86.451140254163548</c:v>
                </c:pt>
                <c:pt idx="651">
                  <c:v>85.242461169461706</c:v>
                </c:pt>
                <c:pt idx="652">
                  <c:v>86.843314184026781</c:v>
                </c:pt>
                <c:pt idx="653">
                  <c:v>86.640457262229461</c:v>
                </c:pt>
                <c:pt idx="654">
                  <c:v>85.945811330973541</c:v>
                </c:pt>
                <c:pt idx="655">
                  <c:v>85.317414263331983</c:v>
                </c:pt>
                <c:pt idx="656">
                  <c:v>86.046393547263989</c:v>
                </c:pt>
                <c:pt idx="657">
                  <c:v>85.80219153175112</c:v>
                </c:pt>
                <c:pt idx="658">
                  <c:v>83.29513143387689</c:v>
                </c:pt>
                <c:pt idx="659">
                  <c:v>83.180042167159939</c:v>
                </c:pt>
                <c:pt idx="660">
                  <c:v>85.4370974293507</c:v>
                </c:pt>
                <c:pt idx="661">
                  <c:v>87.679645641114959</c:v>
                </c:pt>
                <c:pt idx="662">
                  <c:v>89.332965821389237</c:v>
                </c:pt>
                <c:pt idx="663">
                  <c:v>90.173165825257783</c:v>
                </c:pt>
                <c:pt idx="664">
                  <c:v>89.040406971121342</c:v>
                </c:pt>
                <c:pt idx="665">
                  <c:v>88.169500377183354</c:v>
                </c:pt>
                <c:pt idx="666">
                  <c:v>87.180603106443101</c:v>
                </c:pt>
                <c:pt idx="667">
                  <c:v>89.224646511537983</c:v>
                </c:pt>
                <c:pt idx="668">
                  <c:v>90.046470918199617</c:v>
                </c:pt>
                <c:pt idx="669">
                  <c:v>91.867105746726295</c:v>
                </c:pt>
                <c:pt idx="670">
                  <c:v>91.778612739124583</c:v>
                </c:pt>
                <c:pt idx="671">
                  <c:v>92.384282094431271</c:v>
                </c:pt>
                <c:pt idx="672">
                  <c:v>92.948364571848614</c:v>
                </c:pt>
                <c:pt idx="673">
                  <c:v>92.054730265575756</c:v>
                </c:pt>
                <c:pt idx="674">
                  <c:v>91.416178262635668</c:v>
                </c:pt>
                <c:pt idx="675">
                  <c:v>91.357666492582084</c:v>
                </c:pt>
                <c:pt idx="676">
                  <c:v>93.757132633126375</c:v>
                </c:pt>
                <c:pt idx="677">
                  <c:v>93.485125437629364</c:v>
                </c:pt>
                <c:pt idx="678">
                  <c:v>93.567815625060462</c:v>
                </c:pt>
                <c:pt idx="679">
                  <c:v>95.746532814948083</c:v>
                </c:pt>
                <c:pt idx="680">
                  <c:v>96.784270488790909</c:v>
                </c:pt>
                <c:pt idx="681">
                  <c:v>97.756484651540674</c:v>
                </c:pt>
                <c:pt idx="682">
                  <c:v>97.327801311437383</c:v>
                </c:pt>
                <c:pt idx="683">
                  <c:v>96.538859552409164</c:v>
                </c:pt>
                <c:pt idx="684">
                  <c:v>96.218737306330908</c:v>
                </c:pt>
                <c:pt idx="685">
                  <c:v>95.256436294705921</c:v>
                </c:pt>
                <c:pt idx="686">
                  <c:v>93.669123193872252</c:v>
                </c:pt>
                <c:pt idx="687">
                  <c:v>96.267819493607263</c:v>
                </c:pt>
                <c:pt idx="688">
                  <c:v>96.083579953190622</c:v>
                </c:pt>
                <c:pt idx="689">
                  <c:v>96.411197508655903</c:v>
                </c:pt>
                <c:pt idx="690">
                  <c:v>99.173339909862875</c:v>
                </c:pt>
                <c:pt idx="691">
                  <c:v>102.52761175264514</c:v>
                </c:pt>
                <c:pt idx="692">
                  <c:v>101.74882492891547</c:v>
                </c:pt>
                <c:pt idx="693">
                  <c:v>101.87382734675721</c:v>
                </c:pt>
                <c:pt idx="694">
                  <c:v>101.75680380665004</c:v>
                </c:pt>
                <c:pt idx="695">
                  <c:v>104.84994874175517</c:v>
                </c:pt>
                <c:pt idx="696">
                  <c:v>109.45231048956461</c:v>
                </c:pt>
                <c:pt idx="697">
                  <c:v>109.82127313874545</c:v>
                </c:pt>
                <c:pt idx="698">
                  <c:v>109.95280372927914</c:v>
                </c:pt>
                <c:pt idx="699">
                  <c:v>111.23014951933311</c:v>
                </c:pt>
                <c:pt idx="700">
                  <c:v>110.05797984487131</c:v>
                </c:pt>
                <c:pt idx="701">
                  <c:v>110.20619354339547</c:v>
                </c:pt>
                <c:pt idx="702">
                  <c:v>107.27045010541794</c:v>
                </c:pt>
                <c:pt idx="703">
                  <c:v>106.3632758854137</c:v>
                </c:pt>
                <c:pt idx="704">
                  <c:v>105.52476837076158</c:v>
                </c:pt>
                <c:pt idx="705">
                  <c:v>108.12684964892944</c:v>
                </c:pt>
                <c:pt idx="706">
                  <c:v>108.64837811176236</c:v>
                </c:pt>
                <c:pt idx="707">
                  <c:v>109.16652159616244</c:v>
                </c:pt>
                <c:pt idx="708">
                  <c:v>108.62395791021108</c:v>
                </c:pt>
                <c:pt idx="709">
                  <c:v>107.28278109828047</c:v>
                </c:pt>
                <c:pt idx="710">
                  <c:v>109.15781736590654</c:v>
                </c:pt>
                <c:pt idx="711">
                  <c:v>109.03619992649763</c:v>
                </c:pt>
                <c:pt idx="712">
                  <c:v>108.54852124799321</c:v>
                </c:pt>
                <c:pt idx="713">
                  <c:v>105.99673107797058</c:v>
                </c:pt>
                <c:pt idx="714">
                  <c:v>106.34030638890503</c:v>
                </c:pt>
                <c:pt idx="715">
                  <c:v>106.61013752683807</c:v>
                </c:pt>
                <c:pt idx="716">
                  <c:v>105.34850770807948</c:v>
                </c:pt>
                <c:pt idx="717">
                  <c:v>104.77523743205866</c:v>
                </c:pt>
                <c:pt idx="718">
                  <c:v>106.75448267858181</c:v>
                </c:pt>
                <c:pt idx="719">
                  <c:v>108.05262190758044</c:v>
                </c:pt>
                <c:pt idx="720">
                  <c:v>105.80620514903579</c:v>
                </c:pt>
                <c:pt idx="721">
                  <c:v>105.24671657092016</c:v>
                </c:pt>
                <c:pt idx="722">
                  <c:v>106.4815083463897</c:v>
                </c:pt>
                <c:pt idx="723">
                  <c:v>103.58976962803926</c:v>
                </c:pt>
                <c:pt idx="724">
                  <c:v>102.26866090253199</c:v>
                </c:pt>
                <c:pt idx="725">
                  <c:v>104.75468577728779</c:v>
                </c:pt>
                <c:pt idx="726">
                  <c:v>104.05907270933677</c:v>
                </c:pt>
                <c:pt idx="727">
                  <c:v>103.97662430607946</c:v>
                </c:pt>
                <c:pt idx="728">
                  <c:v>105.05860848372312</c:v>
                </c:pt>
                <c:pt idx="729">
                  <c:v>106.71047795895474</c:v>
                </c:pt>
                <c:pt idx="730">
                  <c:v>106.01728273274146</c:v>
                </c:pt>
                <c:pt idx="731">
                  <c:v>102.4463722702567</c:v>
                </c:pt>
                <c:pt idx="732">
                  <c:v>102.19467494535678</c:v>
                </c:pt>
                <c:pt idx="733">
                  <c:v>103.39561693649782</c:v>
                </c:pt>
                <c:pt idx="734">
                  <c:v>104.55207063966422</c:v>
                </c:pt>
                <c:pt idx="735">
                  <c:v>105.19304048434209</c:v>
                </c:pt>
                <c:pt idx="736">
                  <c:v>103.74354436256024</c:v>
                </c:pt>
                <c:pt idx="737">
                  <c:v>102.6458442136212</c:v>
                </c:pt>
                <c:pt idx="738">
                  <c:v>101.6661347414844</c:v>
                </c:pt>
                <c:pt idx="739">
                  <c:v>97.561364823304174</c:v>
                </c:pt>
                <c:pt idx="740">
                  <c:v>94.819774076868072</c:v>
                </c:pt>
                <c:pt idx="741">
                  <c:v>95.401506798971013</c:v>
                </c:pt>
                <c:pt idx="742">
                  <c:v>98.249240797694384</c:v>
                </c:pt>
                <c:pt idx="743">
                  <c:v>97.780663068918187</c:v>
                </c:pt>
                <c:pt idx="744">
                  <c:v>98.325886380781085</c:v>
                </c:pt>
                <c:pt idx="745">
                  <c:v>99.859039826689141</c:v>
                </c:pt>
                <c:pt idx="746">
                  <c:v>99.842114934524886</c:v>
                </c:pt>
                <c:pt idx="747">
                  <c:v>98.315973229656308</c:v>
                </c:pt>
                <c:pt idx="748">
                  <c:v>98.676231648581251</c:v>
                </c:pt>
                <c:pt idx="749">
                  <c:v>99.220246039575287</c:v>
                </c:pt>
                <c:pt idx="750">
                  <c:v>98.444360625930926</c:v>
                </c:pt>
                <c:pt idx="751">
                  <c:v>96.643552099653817</c:v>
                </c:pt>
                <c:pt idx="752">
                  <c:v>96.357037853730304</c:v>
                </c:pt>
                <c:pt idx="753">
                  <c:v>94.40414708214864</c:v>
                </c:pt>
                <c:pt idx="754">
                  <c:v>95.00546432232737</c:v>
                </c:pt>
                <c:pt idx="755">
                  <c:v>95.558424727751074</c:v>
                </c:pt>
                <c:pt idx="756">
                  <c:v>96.731077970560406</c:v>
                </c:pt>
                <c:pt idx="757">
                  <c:v>96.429331321689062</c:v>
                </c:pt>
                <c:pt idx="758">
                  <c:v>98.443635273409612</c:v>
                </c:pt>
                <c:pt idx="759">
                  <c:v>96.584073192905137</c:v>
                </c:pt>
                <c:pt idx="760">
                  <c:v>96.911448964196637</c:v>
                </c:pt>
                <c:pt idx="761">
                  <c:v>96.928132072187125</c:v>
                </c:pt>
                <c:pt idx="762">
                  <c:v>95.996537650631581</c:v>
                </c:pt>
                <c:pt idx="763">
                  <c:v>95.418915259482816</c:v>
                </c:pt>
                <c:pt idx="764">
                  <c:v>94.441381844910012</c:v>
                </c:pt>
                <c:pt idx="765">
                  <c:v>94.511499255304798</c:v>
                </c:pt>
                <c:pt idx="766">
                  <c:v>94.623203543588914</c:v>
                </c:pt>
                <c:pt idx="767">
                  <c:v>94.657536896264972</c:v>
                </c:pt>
                <c:pt idx="768">
                  <c:v>94.704926594324888</c:v>
                </c:pt>
                <c:pt idx="769">
                  <c:v>95.839861506025315</c:v>
                </c:pt>
                <c:pt idx="770">
                  <c:v>95.154886941720406</c:v>
                </c:pt>
                <c:pt idx="771">
                  <c:v>97.211503123851585</c:v>
                </c:pt>
                <c:pt idx="772">
                  <c:v>97.546132420356358</c:v>
                </c:pt>
                <c:pt idx="773">
                  <c:v>99.748060890926396</c:v>
                </c:pt>
                <c:pt idx="774">
                  <c:v>96.960047583125473</c:v>
                </c:pt>
                <c:pt idx="775">
                  <c:v>96.120572931778241</c:v>
                </c:pt>
                <c:pt idx="776">
                  <c:v>94.855799918760582</c:v>
                </c:pt>
                <c:pt idx="777">
                  <c:v>94.70637729936756</c:v>
                </c:pt>
                <c:pt idx="778">
                  <c:v>94.837907889901217</c:v>
                </c:pt>
                <c:pt idx="779">
                  <c:v>96.635573221919245</c:v>
                </c:pt>
                <c:pt idx="780">
                  <c:v>96.841089769628113</c:v>
                </c:pt>
                <c:pt idx="781">
                  <c:v>96.475512098880131</c:v>
                </c:pt>
                <c:pt idx="782">
                  <c:v>97.214646318110681</c:v>
                </c:pt>
                <c:pt idx="783">
                  <c:v>96.353169306949937</c:v>
                </c:pt>
                <c:pt idx="784">
                  <c:v>95.975018859165644</c:v>
                </c:pt>
                <c:pt idx="785">
                  <c:v>95.821969477165993</c:v>
                </c:pt>
                <c:pt idx="786">
                  <c:v>96.354136443645046</c:v>
                </c:pt>
                <c:pt idx="787">
                  <c:v>97.103183814000388</c:v>
                </c:pt>
                <c:pt idx="788">
                  <c:v>94.928818739240711</c:v>
                </c:pt>
                <c:pt idx="789">
                  <c:v>92.727132052844453</c:v>
                </c:pt>
                <c:pt idx="790">
                  <c:v>90.370945279405902</c:v>
                </c:pt>
                <c:pt idx="791">
                  <c:v>89.440317994545453</c:v>
                </c:pt>
                <c:pt idx="792">
                  <c:v>90.320654171260685</c:v>
                </c:pt>
                <c:pt idx="793">
                  <c:v>90.011412213002302</c:v>
                </c:pt>
                <c:pt idx="794">
                  <c:v>89.379871951101677</c:v>
                </c:pt>
                <c:pt idx="795">
                  <c:v>90.861041799648063</c:v>
                </c:pt>
                <c:pt idx="796">
                  <c:v>90.934785972649465</c:v>
                </c:pt>
                <c:pt idx="797">
                  <c:v>90.729027640766844</c:v>
                </c:pt>
                <c:pt idx="798">
                  <c:v>90.958722605853197</c:v>
                </c:pt>
                <c:pt idx="799">
                  <c:v>91.177053714772129</c:v>
                </c:pt>
                <c:pt idx="800">
                  <c:v>91.16980018955887</c:v>
                </c:pt>
                <c:pt idx="801">
                  <c:v>89.049111201377286</c:v>
                </c:pt>
                <c:pt idx="802">
                  <c:v>89.61536973635863</c:v>
                </c:pt>
                <c:pt idx="803">
                  <c:v>88.827878682373054</c:v>
                </c:pt>
                <c:pt idx="804">
                  <c:v>88.796688523956064</c:v>
                </c:pt>
                <c:pt idx="805">
                  <c:v>85.686135128339117</c:v>
                </c:pt>
                <c:pt idx="806">
                  <c:v>84.854397570552706</c:v>
                </c:pt>
                <c:pt idx="807">
                  <c:v>84.346650805624947</c:v>
                </c:pt>
                <c:pt idx="808">
                  <c:v>81.241900230178601</c:v>
                </c:pt>
                <c:pt idx="809">
                  <c:v>81.323139712567055</c:v>
                </c:pt>
                <c:pt idx="810">
                  <c:v>81.063463509932575</c:v>
                </c:pt>
                <c:pt idx="811">
                  <c:v>82.118367860113423</c:v>
                </c:pt>
                <c:pt idx="812">
                  <c:v>82.766349445830755</c:v>
                </c:pt>
                <c:pt idx="813">
                  <c:v>81.760769067100014</c:v>
                </c:pt>
                <c:pt idx="814">
                  <c:v>80.697402270837031</c:v>
                </c:pt>
                <c:pt idx="815">
                  <c:v>79.947871332134156</c:v>
                </c:pt>
                <c:pt idx="816">
                  <c:v>77.538250256291292</c:v>
                </c:pt>
                <c:pt idx="817">
                  <c:v>77.608609450859859</c:v>
                </c:pt>
                <c:pt idx="818">
                  <c:v>79.513868740207826</c:v>
                </c:pt>
                <c:pt idx="819">
                  <c:v>78.960182982262793</c:v>
                </c:pt>
                <c:pt idx="820">
                  <c:v>79.352356912126041</c:v>
                </c:pt>
                <c:pt idx="821">
                  <c:v>79.189394379001612</c:v>
                </c:pt>
                <c:pt idx="822">
                  <c:v>80.682169867889215</c:v>
                </c:pt>
                <c:pt idx="823">
                  <c:v>78.955347298787302</c:v>
                </c:pt>
                <c:pt idx="824">
                  <c:v>79.151917832066474</c:v>
                </c:pt>
                <c:pt idx="825">
                  <c:v>79.578908682953355</c:v>
                </c:pt>
                <c:pt idx="826">
                  <c:v>79.828188166115496</c:v>
                </c:pt>
                <c:pt idx="827">
                  <c:v>79.668127043076367</c:v>
                </c:pt>
                <c:pt idx="828">
                  <c:v>79.556180970618485</c:v>
                </c:pt>
                <c:pt idx="829">
                  <c:v>80.835944602410194</c:v>
                </c:pt>
                <c:pt idx="830">
                  <c:v>80.733669896903308</c:v>
                </c:pt>
                <c:pt idx="831">
                  <c:v>79.78732664074748</c:v>
                </c:pt>
                <c:pt idx="832">
                  <c:v>79.508065920037211</c:v>
                </c:pt>
                <c:pt idx="833">
                  <c:v>80.392995996054154</c:v>
                </c:pt>
                <c:pt idx="834">
                  <c:v>80.03854039729984</c:v>
                </c:pt>
                <c:pt idx="835">
                  <c:v>79.289734811118294</c:v>
                </c:pt>
                <c:pt idx="836">
                  <c:v>76.602061935434037</c:v>
                </c:pt>
                <c:pt idx="837">
                  <c:v>73.531402928489996</c:v>
                </c:pt>
                <c:pt idx="838">
                  <c:v>74.277307104586257</c:v>
                </c:pt>
                <c:pt idx="839">
                  <c:v>74.10999245633387</c:v>
                </c:pt>
                <c:pt idx="840">
                  <c:v>73.540832511267226</c:v>
                </c:pt>
                <c:pt idx="841">
                  <c:v>76.469805992379051</c:v>
                </c:pt>
                <c:pt idx="842">
                  <c:v>74.262800054159726</c:v>
                </c:pt>
                <c:pt idx="843">
                  <c:v>73.366506121975362</c:v>
                </c:pt>
                <c:pt idx="844">
                  <c:v>69.585968780827557</c:v>
                </c:pt>
                <c:pt idx="845">
                  <c:v>62.715429698833709</c:v>
                </c:pt>
                <c:pt idx="846">
                  <c:v>62.29303274724856</c:v>
                </c:pt>
                <c:pt idx="847">
                  <c:v>59.662179152401464</c:v>
                </c:pt>
                <c:pt idx="848">
                  <c:v>60.593773573957016</c:v>
                </c:pt>
                <c:pt idx="849">
                  <c:v>61.627159132671885</c:v>
                </c:pt>
                <c:pt idx="850">
                  <c:v>62.493471827308149</c:v>
                </c:pt>
                <c:pt idx="851">
                  <c:v>61.331457088144916</c:v>
                </c:pt>
                <c:pt idx="852">
                  <c:v>64.524458887019165</c:v>
                </c:pt>
                <c:pt idx="853">
                  <c:v>66.094121743167264</c:v>
                </c:pt>
                <c:pt idx="854">
                  <c:v>64.037747345209866</c:v>
                </c:pt>
                <c:pt idx="855">
                  <c:v>64.891245478636037</c:v>
                </c:pt>
                <c:pt idx="856">
                  <c:v>65.124325422155252</c:v>
                </c:pt>
                <c:pt idx="857">
                  <c:v>63.936923344745637</c:v>
                </c:pt>
                <c:pt idx="858">
                  <c:v>63.897512524420286</c:v>
                </c:pt>
                <c:pt idx="859">
                  <c:v>64.207238051026209</c:v>
                </c:pt>
                <c:pt idx="860">
                  <c:v>64.052979748157682</c:v>
                </c:pt>
                <c:pt idx="861">
                  <c:v>62.916835915588393</c:v>
                </c:pt>
                <c:pt idx="862">
                  <c:v>65.63569894968964</c:v>
                </c:pt>
                <c:pt idx="863">
                  <c:v>65.155032012224709</c:v>
                </c:pt>
                <c:pt idx="864">
                  <c:v>63.913712064063233</c:v>
                </c:pt>
                <c:pt idx="865">
                  <c:v>62.498065726609894</c:v>
                </c:pt>
                <c:pt idx="866">
                  <c:v>61.669229578908784</c:v>
                </c:pt>
                <c:pt idx="867">
                  <c:v>59.089392444728226</c:v>
                </c:pt>
                <c:pt idx="868">
                  <c:v>59.089634228902</c:v>
                </c:pt>
                <c:pt idx="869">
                  <c:v>56.922764463529361</c:v>
                </c:pt>
                <c:pt idx="870">
                  <c:v>57.046799744675994</c:v>
                </c:pt>
                <c:pt idx="871">
                  <c:v>58.232267548695418</c:v>
                </c:pt>
                <c:pt idx="872">
                  <c:v>58.986634170873799</c:v>
                </c:pt>
                <c:pt idx="873">
                  <c:v>59.179819725720122</c:v>
                </c:pt>
                <c:pt idx="874">
                  <c:v>58.586481363275972</c:v>
                </c:pt>
                <c:pt idx="875">
                  <c:v>58.765401651869553</c:v>
                </c:pt>
                <c:pt idx="876">
                  <c:v>58.145708814483925</c:v>
                </c:pt>
                <c:pt idx="877">
                  <c:v>59.787423354417008</c:v>
                </c:pt>
                <c:pt idx="878">
                  <c:v>62.725584634132289</c:v>
                </c:pt>
                <c:pt idx="879">
                  <c:v>62.618957813497452</c:v>
                </c:pt>
                <c:pt idx="880">
                  <c:v>63.335122536219366</c:v>
                </c:pt>
                <c:pt idx="881">
                  <c:v>62.513539913731513</c:v>
                </c:pt>
                <c:pt idx="882">
                  <c:v>62.492746474786848</c:v>
                </c:pt>
                <c:pt idx="883">
                  <c:v>63.102526161047706</c:v>
                </c:pt>
                <c:pt idx="884">
                  <c:v>60.656395674964799</c:v>
                </c:pt>
                <c:pt idx="885">
                  <c:v>60.800499042534767</c:v>
                </c:pt>
                <c:pt idx="886">
                  <c:v>58.585514226580891</c:v>
                </c:pt>
                <c:pt idx="887">
                  <c:v>58.924012069866059</c:v>
                </c:pt>
                <c:pt idx="888">
                  <c:v>59.204481711445197</c:v>
                </c:pt>
                <c:pt idx="889">
                  <c:v>58.622748989342256</c:v>
                </c:pt>
                <c:pt idx="890">
                  <c:v>58.768061277781108</c:v>
                </c:pt>
                <c:pt idx="891">
                  <c:v>57.230555716745116</c:v>
                </c:pt>
                <c:pt idx="892">
                  <c:v>56.088125495657664</c:v>
                </c:pt>
                <c:pt idx="893">
                  <c:v>51.225120408518634</c:v>
                </c:pt>
                <c:pt idx="894">
                  <c:v>51.652353043579275</c:v>
                </c:pt>
                <c:pt idx="895">
                  <c:v>49.273438557805854</c:v>
                </c:pt>
                <c:pt idx="896">
                  <c:v>48.971208340586948</c:v>
                </c:pt>
                <c:pt idx="897">
                  <c:v>46.739782200816343</c:v>
                </c:pt>
                <c:pt idx="898">
                  <c:v>47.684916536103295</c:v>
                </c:pt>
                <c:pt idx="899">
                  <c:v>50.764279773303251</c:v>
                </c:pt>
                <c:pt idx="900">
                  <c:v>51.502205071664918</c:v>
                </c:pt>
                <c:pt idx="901">
                  <c:v>50.242751310470304</c:v>
                </c:pt>
                <c:pt idx="902">
                  <c:v>50.378150447784364</c:v>
                </c:pt>
                <c:pt idx="903">
                  <c:v>50.795953500067782</c:v>
                </c:pt>
                <c:pt idx="904">
                  <c:v>48.994419621269344</c:v>
                </c:pt>
                <c:pt idx="905">
                  <c:v>48.429853575504438</c:v>
                </c:pt>
                <c:pt idx="906">
                  <c:v>48.889485289850946</c:v>
                </c:pt>
                <c:pt idx="907">
                  <c:v>48.691464051529124</c:v>
                </c:pt>
                <c:pt idx="908">
                  <c:v>52.187663204317388</c:v>
                </c:pt>
                <c:pt idx="909">
                  <c:v>51.324977272287754</c:v>
                </c:pt>
                <c:pt idx="910">
                  <c:v>51.260179113716013</c:v>
                </c:pt>
                <c:pt idx="911">
                  <c:v>53.311959612371695</c:v>
                </c:pt>
                <c:pt idx="912">
                  <c:v>52.495212673359326</c:v>
                </c:pt>
                <c:pt idx="913">
                  <c:v>52.040900210835872</c:v>
                </c:pt>
                <c:pt idx="914">
                  <c:v>53.539478519894075</c:v>
                </c:pt>
                <c:pt idx="915">
                  <c:v>56.784705700303761</c:v>
                </c:pt>
                <c:pt idx="916">
                  <c:v>58.357995319058475</c:v>
                </c:pt>
                <c:pt idx="917">
                  <c:v>56.492872202557187</c:v>
                </c:pt>
                <c:pt idx="918">
                  <c:v>56.653658678117644</c:v>
                </c:pt>
                <c:pt idx="919">
                  <c:v>57.042689413721803</c:v>
                </c:pt>
                <c:pt idx="920">
                  <c:v>56.930259772916379</c:v>
                </c:pt>
                <c:pt idx="921">
                  <c:v>56.166947136308316</c:v>
                </c:pt>
                <c:pt idx="922">
                  <c:v>55.512679162072835</c:v>
                </c:pt>
                <c:pt idx="923">
                  <c:v>54.986073231590616</c:v>
                </c:pt>
                <c:pt idx="924">
                  <c:v>54.296988336331516</c:v>
                </c:pt>
                <c:pt idx="925">
                  <c:v>54.248873285750278</c:v>
                </c:pt>
                <c:pt idx="926">
                  <c:v>51.287017157005039</c:v>
                </c:pt>
                <c:pt idx="927">
                  <c:v>51.053453645138276</c:v>
                </c:pt>
                <c:pt idx="928">
                  <c:v>54.307385055803863</c:v>
                </c:pt>
                <c:pt idx="929">
                  <c:v>55.515338787984369</c:v>
                </c:pt>
                <c:pt idx="930">
                  <c:v>58.738805392754287</c:v>
                </c:pt>
                <c:pt idx="931">
                  <c:v>57.715574769337984</c:v>
                </c:pt>
                <c:pt idx="932">
                  <c:v>59.750672160003177</c:v>
                </c:pt>
                <c:pt idx="933">
                  <c:v>61.994671076810086</c:v>
                </c:pt>
                <c:pt idx="934">
                  <c:v>62.228718157024403</c:v>
                </c:pt>
                <c:pt idx="935">
                  <c:v>61.190013346486481</c:v>
                </c:pt>
                <c:pt idx="936">
                  <c:v>62.718331108919017</c:v>
                </c:pt>
                <c:pt idx="937">
                  <c:v>60.668968452001081</c:v>
                </c:pt>
                <c:pt idx="938">
                  <c:v>61.230391303506927</c:v>
                </c:pt>
                <c:pt idx="939">
                  <c:v>62.722441439873208</c:v>
                </c:pt>
                <c:pt idx="940">
                  <c:v>63.398228205574661</c:v>
                </c:pt>
                <c:pt idx="941">
                  <c:v>61.45742664268176</c:v>
                </c:pt>
                <c:pt idx="942">
                  <c:v>60.033076074972527</c:v>
                </c:pt>
                <c:pt idx="943">
                  <c:v>59.756474980173785</c:v>
                </c:pt>
                <c:pt idx="944">
                  <c:v>59.226484071258717</c:v>
                </c:pt>
                <c:pt idx="945">
                  <c:v>59.433209539836447</c:v>
                </c:pt>
                <c:pt idx="946">
                  <c:v>59.751397512524512</c:v>
                </c:pt>
                <c:pt idx="947">
                  <c:v>59.969970405617225</c:v>
                </c:pt>
                <c:pt idx="948">
                  <c:v>58.483723089421552</c:v>
                </c:pt>
                <c:pt idx="949">
                  <c:v>59.262026344803665</c:v>
                </c:pt>
                <c:pt idx="950">
                  <c:v>59.130979322617549</c:v>
                </c:pt>
                <c:pt idx="951">
                  <c:v>57.279879688195216</c:v>
                </c:pt>
                <c:pt idx="952">
                  <c:v>57.611365790440907</c:v>
                </c:pt>
                <c:pt idx="953">
                  <c:v>55.115427764560323</c:v>
                </c:pt>
                <c:pt idx="954">
                  <c:v>55.3197353914003</c:v>
                </c:pt>
                <c:pt idx="955">
                  <c:v>55.317559333836321</c:v>
                </c:pt>
                <c:pt idx="956">
                  <c:v>55.816360084334406</c:v>
                </c:pt>
                <c:pt idx="957">
                  <c:v>58.909263235265762</c:v>
                </c:pt>
                <c:pt idx="958">
                  <c:v>59.31666956807684</c:v>
                </c:pt>
                <c:pt idx="959">
                  <c:v>56.13430627284869</c:v>
                </c:pt>
                <c:pt idx="960">
                  <c:v>55.071664829107029</c:v>
                </c:pt>
                <c:pt idx="961">
                  <c:v>54.802317259521544</c:v>
                </c:pt>
                <c:pt idx="962">
                  <c:v>55.713118242132424</c:v>
                </c:pt>
                <c:pt idx="963">
                  <c:v>54.680941604286431</c:v>
                </c:pt>
                <c:pt idx="964">
                  <c:v>54.544575330277269</c:v>
                </c:pt>
                <c:pt idx="965">
                  <c:v>54.455115185980468</c:v>
                </c:pt>
                <c:pt idx="966">
                  <c:v>53.063163697557101</c:v>
                </c:pt>
                <c:pt idx="967">
                  <c:v>53.248853943016393</c:v>
                </c:pt>
                <c:pt idx="968">
                  <c:v>52.671231551867628</c:v>
                </c:pt>
                <c:pt idx="969">
                  <c:v>52.374804154819323</c:v>
                </c:pt>
                <c:pt idx="970">
                  <c:v>53.056635524865172</c:v>
                </c:pt>
                <c:pt idx="971">
                  <c:v>51.814590224182375</c:v>
                </c:pt>
                <c:pt idx="972">
                  <c:v>51.61536006499167</c:v>
                </c:pt>
                <c:pt idx="973">
                  <c:v>51.632284957155925</c:v>
                </c:pt>
                <c:pt idx="974">
                  <c:v>50.492272577806233</c:v>
                </c:pt>
                <c:pt idx="975">
                  <c:v>50.673127139790026</c:v>
                </c:pt>
                <c:pt idx="976">
                  <c:v>51.635428151415006</c:v>
                </c:pt>
                <c:pt idx="977">
                  <c:v>51.13034101239878</c:v>
                </c:pt>
                <c:pt idx="978">
                  <c:v>53.497891642004781</c:v>
                </c:pt>
                <c:pt idx="979">
                  <c:v>53.535609973113701</c:v>
                </c:pt>
                <c:pt idx="980">
                  <c:v>54.275227760691799</c:v>
                </c:pt>
                <c:pt idx="981">
                  <c:v>56.587651598677063</c:v>
                </c:pt>
                <c:pt idx="982">
                  <c:v>55.253486527785931</c:v>
                </c:pt>
                <c:pt idx="983">
                  <c:v>56.658252577419404</c:v>
                </c:pt>
                <c:pt idx="984">
                  <c:v>57.03930443528899</c:v>
                </c:pt>
                <c:pt idx="985">
                  <c:v>57.665525445366555</c:v>
                </c:pt>
                <c:pt idx="986">
                  <c:v>56.438228979284034</c:v>
                </c:pt>
                <c:pt idx="987">
                  <c:v>57.13360026306129</c:v>
                </c:pt>
                <c:pt idx="988">
                  <c:v>54.87436894330655</c:v>
                </c:pt>
                <c:pt idx="989">
                  <c:v>52.86248283332376</c:v>
                </c:pt>
                <c:pt idx="990">
                  <c:v>54.112507011741144</c:v>
                </c:pt>
                <c:pt idx="991">
                  <c:v>53.808342521132033</c:v>
                </c:pt>
                <c:pt idx="992">
                  <c:v>54.462852279541295</c:v>
                </c:pt>
                <c:pt idx="993">
                  <c:v>53.524004332772499</c:v>
                </c:pt>
                <c:pt idx="994">
                  <c:v>53.097255266059406</c:v>
                </c:pt>
                <c:pt idx="995">
                  <c:v>53.072835064508119</c:v>
                </c:pt>
                <c:pt idx="996">
                  <c:v>52.315083463896883</c:v>
                </c:pt>
                <c:pt idx="997">
                  <c:v>52.197818139615947</c:v>
                </c:pt>
                <c:pt idx="998">
                  <c:v>53.262152072574033</c:v>
                </c:pt>
                <c:pt idx="999">
                  <c:v>53.027137855664606</c:v>
                </c:pt>
                <c:pt idx="1000">
                  <c:v>52.023975318671631</c:v>
                </c:pt>
                <c:pt idx="1001">
                  <c:v>51.985289850867616</c:v>
                </c:pt>
                <c:pt idx="1002">
                  <c:v>50.627913499294074</c:v>
                </c:pt>
                <c:pt idx="1003">
                  <c:v>49.506034932977514</c:v>
                </c:pt>
                <c:pt idx="1004">
                  <c:v>48.963471247026135</c:v>
                </c:pt>
                <c:pt idx="1005">
                  <c:v>48.547118899785374</c:v>
                </c:pt>
                <c:pt idx="1006">
                  <c:v>47.600533859455773</c:v>
                </c:pt>
                <c:pt idx="1007">
                  <c:v>47.906149055107527</c:v>
                </c:pt>
                <c:pt idx="1008">
                  <c:v>48.333139905994393</c:v>
                </c:pt>
                <c:pt idx="1009">
                  <c:v>48.850074469525602</c:v>
                </c:pt>
                <c:pt idx="1010">
                  <c:v>46.60075630089564</c:v>
                </c:pt>
                <c:pt idx="1011">
                  <c:v>45.825112671425046</c:v>
                </c:pt>
                <c:pt idx="1012">
                  <c:v>46.061335809203342</c:v>
                </c:pt>
                <c:pt idx="1013">
                  <c:v>45.116201473916391</c:v>
                </c:pt>
                <c:pt idx="1014">
                  <c:v>45.342269676396121</c:v>
                </c:pt>
                <c:pt idx="1015">
                  <c:v>45.941169074837092</c:v>
                </c:pt>
                <c:pt idx="1016">
                  <c:v>47.611897715623179</c:v>
                </c:pt>
                <c:pt idx="1017">
                  <c:v>46.226716184065509</c:v>
                </c:pt>
                <c:pt idx="1018">
                  <c:v>45.482746281359461</c:v>
                </c:pt>
                <c:pt idx="1019">
                  <c:v>45.600978742335492</c:v>
                </c:pt>
                <c:pt idx="1020">
                  <c:v>46.009110427667899</c:v>
                </c:pt>
                <c:pt idx="1021">
                  <c:v>45.775063347453582</c:v>
                </c:pt>
                <c:pt idx="1022">
                  <c:v>45.313255575543096</c:v>
                </c:pt>
                <c:pt idx="1023">
                  <c:v>44.53253447842323</c:v>
                </c:pt>
                <c:pt idx="1024">
                  <c:v>44.767790479506424</c:v>
                </c:pt>
                <c:pt idx="1025">
                  <c:v>44.783264666628028</c:v>
                </c:pt>
                <c:pt idx="1026">
                  <c:v>45.837685448461336</c:v>
                </c:pt>
                <c:pt idx="1027">
                  <c:v>45.850258225497647</c:v>
                </c:pt>
                <c:pt idx="1028">
                  <c:v>45.814715951952707</c:v>
                </c:pt>
                <c:pt idx="1029">
                  <c:v>46.496789106172329</c:v>
                </c:pt>
                <c:pt idx="1030">
                  <c:v>45.785943635273476</c:v>
                </c:pt>
                <c:pt idx="1031">
                  <c:v>46.468258573666866</c:v>
                </c:pt>
                <c:pt idx="1032">
                  <c:v>46.473577825489912</c:v>
                </c:pt>
                <c:pt idx="1033">
                  <c:v>48.138987214452953</c:v>
                </c:pt>
                <c:pt idx="1034">
                  <c:v>47.837482349755376</c:v>
                </c:pt>
                <c:pt idx="1035">
                  <c:v>47.874958896690522</c:v>
                </c:pt>
                <c:pt idx="1036">
                  <c:v>47.930085688311252</c:v>
                </c:pt>
                <c:pt idx="1037">
                  <c:v>47.424998549295026</c:v>
                </c:pt>
                <c:pt idx="1038">
                  <c:v>46.305054256368663</c:v>
                </c:pt>
                <c:pt idx="1039">
                  <c:v>47.49559952803736</c:v>
                </c:pt>
                <c:pt idx="1040">
                  <c:v>48.92381864252701</c:v>
                </c:pt>
                <c:pt idx="1041">
                  <c:v>48.42405075533383</c:v>
                </c:pt>
                <c:pt idx="1042">
                  <c:v>48.636820828255928</c:v>
                </c:pt>
                <c:pt idx="1043">
                  <c:v>49.207189694191442</c:v>
                </c:pt>
                <c:pt idx="1044">
                  <c:v>50.521286678659223</c:v>
                </c:pt>
                <c:pt idx="1045">
                  <c:v>51.526867057389964</c:v>
                </c:pt>
                <c:pt idx="1046">
                  <c:v>51.270817617362106</c:v>
                </c:pt>
                <c:pt idx="1047">
                  <c:v>50.45890636182525</c:v>
                </c:pt>
                <c:pt idx="1048">
                  <c:v>51.20360161705262</c:v>
                </c:pt>
                <c:pt idx="1049">
                  <c:v>50.963751716667709</c:v>
                </c:pt>
                <c:pt idx="1050">
                  <c:v>49.914891970831228</c:v>
                </c:pt>
                <c:pt idx="1051">
                  <c:v>50.441014332965885</c:v>
                </c:pt>
                <c:pt idx="1052">
                  <c:v>51.570388208669485</c:v>
                </c:pt>
                <c:pt idx="1053">
                  <c:v>50.501460376409668</c:v>
                </c:pt>
                <c:pt idx="1054">
                  <c:v>50.360258418925007</c:v>
                </c:pt>
                <c:pt idx="1055">
                  <c:v>50.251213756552424</c:v>
                </c:pt>
                <c:pt idx="1056">
                  <c:v>50.448751426526705</c:v>
                </c:pt>
                <c:pt idx="1057">
                  <c:v>49.817211164626087</c:v>
                </c:pt>
                <c:pt idx="1058">
                  <c:v>49.863633725990908</c:v>
                </c:pt>
                <c:pt idx="1059">
                  <c:v>51.223186135128415</c:v>
                </c:pt>
                <c:pt idx="1060">
                  <c:v>53.02496179810062</c:v>
                </c:pt>
                <c:pt idx="1061">
                  <c:v>54.749850093812327</c:v>
                </c:pt>
                <c:pt idx="1062">
                  <c:v>53.764821369852484</c:v>
                </c:pt>
                <c:pt idx="1063">
                  <c:v>55.035155418866978</c:v>
                </c:pt>
                <c:pt idx="1064">
                  <c:v>56.312742993094723</c:v>
                </c:pt>
                <c:pt idx="1065">
                  <c:v>56.530590533666107</c:v>
                </c:pt>
                <c:pt idx="1066">
                  <c:v>56.513907425675619</c:v>
                </c:pt>
                <c:pt idx="1067">
                  <c:v>55.406535909785568</c:v>
                </c:pt>
                <c:pt idx="1068">
                  <c:v>56.535426217141605</c:v>
                </c:pt>
                <c:pt idx="1069">
                  <c:v>56.597564749801798</c:v>
                </c:pt>
                <c:pt idx="1070">
                  <c:v>56.830402909147239</c:v>
                </c:pt>
                <c:pt idx="1071">
                  <c:v>56.188465927774281</c:v>
                </c:pt>
                <c:pt idx="1072">
                  <c:v>55.259047563782715</c:v>
                </c:pt>
                <c:pt idx="1073">
                  <c:v>55.438693204897646</c:v>
                </c:pt>
                <c:pt idx="1074">
                  <c:v>55.231725952146142</c:v>
                </c:pt>
                <c:pt idx="1075">
                  <c:v>55.833284976498639</c:v>
                </c:pt>
                <c:pt idx="1076">
                  <c:v>55.516305924679465</c:v>
                </c:pt>
                <c:pt idx="1077">
                  <c:v>56.09731329426107</c:v>
                </c:pt>
                <c:pt idx="1078">
                  <c:v>57.129006363759522</c:v>
                </c:pt>
                <c:pt idx="1079">
                  <c:v>55.942329638871229</c:v>
                </c:pt>
                <c:pt idx="1080">
                  <c:v>55.334242441826795</c:v>
                </c:pt>
                <c:pt idx="1081">
                  <c:v>55.172972397918784</c:v>
                </c:pt>
                <c:pt idx="1082">
                  <c:v>56.403895626607941</c:v>
                </c:pt>
                <c:pt idx="1083">
                  <c:v>57.728631114721829</c:v>
                </c:pt>
                <c:pt idx="1084">
                  <c:v>57.937049072515983</c:v>
                </c:pt>
                <c:pt idx="1085">
                  <c:v>56.950086075165935</c:v>
                </c:pt>
                <c:pt idx="1086">
                  <c:v>56.441613957716861</c:v>
                </c:pt>
                <c:pt idx="1087">
                  <c:v>54.669335963945215</c:v>
                </c:pt>
                <c:pt idx="1088">
                  <c:v>54.297471904679078</c:v>
                </c:pt>
                <c:pt idx="1089">
                  <c:v>54.456565891023118</c:v>
                </c:pt>
                <c:pt idx="1090">
                  <c:v>52.29163039904067</c:v>
                </c:pt>
                <c:pt idx="1091">
                  <c:v>52.590717422000509</c:v>
                </c:pt>
                <c:pt idx="1092">
                  <c:v>50.895326795489346</c:v>
                </c:pt>
                <c:pt idx="1093">
                  <c:v>51.081742393469966</c:v>
                </c:pt>
                <c:pt idx="1094">
                  <c:v>51.93064662759442</c:v>
                </c:pt>
                <c:pt idx="1095">
                  <c:v>51.211096926439666</c:v>
                </c:pt>
                <c:pt idx="1096">
                  <c:v>51.215449041567609</c:v>
                </c:pt>
                <c:pt idx="1097">
                  <c:v>52.275672643571518</c:v>
                </c:pt>
                <c:pt idx="1098">
                  <c:v>51.690796727209495</c:v>
                </c:pt>
                <c:pt idx="1099">
                  <c:v>52.226106887947623</c:v>
                </c:pt>
                <c:pt idx="1100">
                  <c:v>52.244240700980754</c:v>
                </c:pt>
                <c:pt idx="1101">
                  <c:v>53.394649799802778</c:v>
                </c:pt>
                <c:pt idx="1102">
                  <c:v>53.645138203833795</c:v>
                </c:pt>
                <c:pt idx="1103">
                  <c:v>53.253206058144329</c:v>
                </c:pt>
                <c:pt idx="1104">
                  <c:v>52.555900500976875</c:v>
                </c:pt>
                <c:pt idx="1105">
                  <c:v>53.004893711677269</c:v>
                </c:pt>
                <c:pt idx="1106">
                  <c:v>51.86052921719962</c:v>
                </c:pt>
                <c:pt idx="1107">
                  <c:v>51.633493878024787</c:v>
                </c:pt>
                <c:pt idx="1108">
                  <c:v>51.590698079266595</c:v>
                </c:pt>
                <c:pt idx="1109">
                  <c:v>51.519371748002939</c:v>
                </c:pt>
                <c:pt idx="1110">
                  <c:v>51.309744869339909</c:v>
                </c:pt>
                <c:pt idx="1111">
                  <c:v>51.588522021702623</c:v>
                </c:pt>
                <c:pt idx="1112">
                  <c:v>52.242306427590549</c:v>
                </c:pt>
                <c:pt idx="1113">
                  <c:v>51.800808526277187</c:v>
                </c:pt>
                <c:pt idx="1114">
                  <c:v>52.360780672740361</c:v>
                </c:pt>
                <c:pt idx="1115">
                  <c:v>51.706029130157333</c:v>
                </c:pt>
                <c:pt idx="1116">
                  <c:v>52.244240700980754</c:v>
                </c:pt>
                <c:pt idx="1117">
                  <c:v>52.027118512930691</c:v>
                </c:pt>
                <c:pt idx="1118">
                  <c:v>51.553705100678997</c:v>
                </c:pt>
                <c:pt idx="1119">
                  <c:v>52.464264299116117</c:v>
                </c:pt>
                <c:pt idx="1120">
                  <c:v>52.485299522234556</c:v>
                </c:pt>
                <c:pt idx="1121">
                  <c:v>52.413731406797119</c:v>
                </c:pt>
                <c:pt idx="1122">
                  <c:v>51.606172266388207</c:v>
                </c:pt>
                <c:pt idx="1123">
                  <c:v>51.416855258322286</c:v>
                </c:pt>
                <c:pt idx="1124">
                  <c:v>51.332472581674772</c:v>
                </c:pt>
                <c:pt idx="1125">
                  <c:v>51.784367202460473</c:v>
                </c:pt>
                <c:pt idx="1126">
                  <c:v>51.565310741020205</c:v>
                </c:pt>
                <c:pt idx="1127">
                  <c:v>51.918073850558109</c:v>
                </c:pt>
                <c:pt idx="1128">
                  <c:v>51.117768235362462</c:v>
                </c:pt>
                <c:pt idx="1129">
                  <c:v>50.696338420472429</c:v>
                </c:pt>
                <c:pt idx="1130">
                  <c:v>50.650157643281375</c:v>
                </c:pt>
                <c:pt idx="1131">
                  <c:v>50.472446275556663</c:v>
                </c:pt>
                <c:pt idx="1132">
                  <c:v>50.637343082071304</c:v>
                </c:pt>
                <c:pt idx="1133">
                  <c:v>50.767664751736092</c:v>
                </c:pt>
                <c:pt idx="1134">
                  <c:v>50.640486276330371</c:v>
                </c:pt>
                <c:pt idx="1135">
                  <c:v>50.623803168339897</c:v>
                </c:pt>
                <c:pt idx="1136">
                  <c:v>49.028511189771635</c:v>
                </c:pt>
                <c:pt idx="1137">
                  <c:v>48.313555387918598</c:v>
                </c:pt>
                <c:pt idx="1138">
                  <c:v>48.581452252461432</c:v>
                </c:pt>
                <c:pt idx="1139">
                  <c:v>48.717818526470602</c:v>
                </c:pt>
                <c:pt idx="1140">
                  <c:v>48.597651792104365</c:v>
                </c:pt>
                <c:pt idx="1141">
                  <c:v>48.753602584189323</c:v>
                </c:pt>
                <c:pt idx="1142">
                  <c:v>48.661241029807222</c:v>
                </c:pt>
                <c:pt idx="1143">
                  <c:v>49.248293003733217</c:v>
                </c:pt>
                <c:pt idx="1144">
                  <c:v>49.27102071606808</c:v>
                </c:pt>
                <c:pt idx="1145">
                  <c:v>49.145776514052571</c:v>
                </c:pt>
                <c:pt idx="1146">
                  <c:v>49.792790963074793</c:v>
                </c:pt>
                <c:pt idx="1147">
                  <c:v>50.489612951894699</c:v>
                </c:pt>
                <c:pt idx="1148">
                  <c:v>51.595050194394553</c:v>
                </c:pt>
                <c:pt idx="1149">
                  <c:v>51.834658310605711</c:v>
                </c:pt>
                <c:pt idx="1150">
                  <c:v>51.795731058627915</c:v>
                </c:pt>
                <c:pt idx="1151">
                  <c:v>51.853517476160164</c:v>
                </c:pt>
                <c:pt idx="1152">
                  <c:v>52.857888934022014</c:v>
                </c:pt>
                <c:pt idx="1153">
                  <c:v>55.279115650206087</c:v>
                </c:pt>
                <c:pt idx="1154">
                  <c:v>55.111317433606146</c:v>
                </c:pt>
                <c:pt idx="1155">
                  <c:v>55.973519797288233</c:v>
                </c:pt>
                <c:pt idx="1156">
                  <c:v>54.725429892261062</c:v>
                </c:pt>
                <c:pt idx="1157">
                  <c:v>54.662082438731986</c:v>
                </c:pt>
                <c:pt idx="1158">
                  <c:v>54.886458151995285</c:v>
                </c:pt>
                <c:pt idx="1159">
                  <c:v>55.017021605833847</c:v>
                </c:pt>
                <c:pt idx="1160">
                  <c:v>55.737538443683711</c:v>
                </c:pt>
                <c:pt idx="1161">
                  <c:v>56.078695912880406</c:v>
                </c:pt>
                <c:pt idx="1162">
                  <c:v>56.400752432348874</c:v>
                </c:pt>
                <c:pt idx="1163">
                  <c:v>56.092235826611812</c:v>
                </c:pt>
                <c:pt idx="1164">
                  <c:v>56.138658387976641</c:v>
                </c:pt>
                <c:pt idx="1165">
                  <c:v>55.669113522505356</c:v>
                </c:pt>
                <c:pt idx="1166">
                  <c:v>56.020184142826835</c:v>
                </c:pt>
                <c:pt idx="1167">
                  <c:v>57.319290508520567</c:v>
                </c:pt>
                <c:pt idx="1168">
                  <c:v>56.711928663997462</c:v>
                </c:pt>
                <c:pt idx="1169">
                  <c:v>57.663591171976343</c:v>
                </c:pt>
                <c:pt idx="1170">
                  <c:v>56.561538907909345</c:v>
                </c:pt>
                <c:pt idx="1171">
                  <c:v>55.19618367860123</c:v>
                </c:pt>
                <c:pt idx="1172">
                  <c:v>55.905820228631207</c:v>
                </c:pt>
                <c:pt idx="1173">
                  <c:v>56.860142362521621</c:v>
                </c:pt>
                <c:pt idx="1174">
                  <c:v>56.739250275634056</c:v>
                </c:pt>
                <c:pt idx="1175">
                  <c:v>56.853130621482137</c:v>
                </c:pt>
                <c:pt idx="1176">
                  <c:v>56.464825238399293</c:v>
                </c:pt>
                <c:pt idx="1177">
                  <c:v>56.469902706048565</c:v>
                </c:pt>
                <c:pt idx="1178">
                  <c:v>55.553782471614618</c:v>
                </c:pt>
                <c:pt idx="1179">
                  <c:v>56.749405210932601</c:v>
                </c:pt>
                <c:pt idx="1180">
                  <c:v>57.119334996808533</c:v>
                </c:pt>
                <c:pt idx="1181">
                  <c:v>56.893992146850124</c:v>
                </c:pt>
                <c:pt idx="1182">
                  <c:v>56.136965898760216</c:v>
                </c:pt>
                <c:pt idx="1183">
                  <c:v>55.038056828952278</c:v>
                </c:pt>
                <c:pt idx="1184">
                  <c:v>55.406294125611787</c:v>
                </c:pt>
                <c:pt idx="1185">
                  <c:v>55.683137004584303</c:v>
                </c:pt>
                <c:pt idx="1186">
                  <c:v>55.313690787055911</c:v>
                </c:pt>
                <c:pt idx="1187">
                  <c:v>56.343207798990385</c:v>
                </c:pt>
                <c:pt idx="1188">
                  <c:v>56.476430878740487</c:v>
                </c:pt>
                <c:pt idx="1189">
                  <c:v>56.67372676454098</c:v>
                </c:pt>
                <c:pt idx="1190">
                  <c:v>57.108938277336193</c:v>
                </c:pt>
                <c:pt idx="1191">
                  <c:v>57.872734482291804</c:v>
                </c:pt>
                <c:pt idx="1192">
                  <c:v>57.951072554594944</c:v>
                </c:pt>
                <c:pt idx="1193">
                  <c:v>57.553095804561096</c:v>
                </c:pt>
                <c:pt idx="1194">
                  <c:v>57.024797384862453</c:v>
                </c:pt>
                <c:pt idx="1195">
                  <c:v>57.264647285247371</c:v>
                </c:pt>
                <c:pt idx="1196">
                  <c:v>56.942832549952691</c:v>
                </c:pt>
                <c:pt idx="1197">
                  <c:v>56.762945124664</c:v>
                </c:pt>
                <c:pt idx="1198">
                  <c:v>55.474719046790149</c:v>
                </c:pt>
                <c:pt idx="1199">
                  <c:v>55.34004526199741</c:v>
                </c:pt>
                <c:pt idx="1200">
                  <c:v>54.622429834232847</c:v>
                </c:pt>
                <c:pt idx="1201">
                  <c:v>55.546528946401367</c:v>
                </c:pt>
                <c:pt idx="1202">
                  <c:v>55.562970270218067</c:v>
                </c:pt>
                <c:pt idx="1203">
                  <c:v>55.97787191241617</c:v>
                </c:pt>
                <c:pt idx="1204">
                  <c:v>56.509555310547668</c:v>
                </c:pt>
                <c:pt idx="1205">
                  <c:v>56.463616317530395</c:v>
                </c:pt>
                <c:pt idx="1206">
                  <c:v>54.889843130428126</c:v>
                </c:pt>
                <c:pt idx="1207">
                  <c:v>54.638871158049554</c:v>
                </c:pt>
                <c:pt idx="1208">
                  <c:v>53.182846863575762</c:v>
                </c:pt>
                <c:pt idx="1209">
                  <c:v>52.81871989787043</c:v>
                </c:pt>
                <c:pt idx="1210">
                  <c:v>51.739395346138295</c:v>
                </c:pt>
                <c:pt idx="1211">
                  <c:v>51.793555001063915</c:v>
                </c:pt>
                <c:pt idx="1212">
                  <c:v>51.259695545368444</c:v>
                </c:pt>
                <c:pt idx="1213">
                  <c:v>51.520097100524254</c:v>
                </c:pt>
                <c:pt idx="1214">
                  <c:v>51.073038163214058</c:v>
                </c:pt>
                <c:pt idx="1215">
                  <c:v>51.036528752974007</c:v>
                </c:pt>
                <c:pt idx="1216">
                  <c:v>51.170235401071658</c:v>
                </c:pt>
                <c:pt idx="1217">
                  <c:v>50.525638793787181</c:v>
                </c:pt>
                <c:pt idx="1218">
                  <c:v>49.513530242364524</c:v>
                </c:pt>
                <c:pt idx="1219">
                  <c:v>48.443393489235838</c:v>
                </c:pt>
                <c:pt idx="1220">
                  <c:v>47.270498462252718</c:v>
                </c:pt>
                <c:pt idx="1221">
                  <c:v>47.831437745411002</c:v>
                </c:pt>
                <c:pt idx="1222">
                  <c:v>47.399611211048637</c:v>
                </c:pt>
                <c:pt idx="1223">
                  <c:v>47.37664171454</c:v>
                </c:pt>
                <c:pt idx="1224">
                  <c:v>46.896458345422602</c:v>
                </c:pt>
                <c:pt idx="1225">
                  <c:v>46.490019149306626</c:v>
                </c:pt>
                <c:pt idx="1226">
                  <c:v>45.849049304628778</c:v>
                </c:pt>
                <c:pt idx="1227">
                  <c:v>45.587922396951647</c:v>
                </c:pt>
                <c:pt idx="1228">
                  <c:v>46.09711986692205</c:v>
                </c:pt>
                <c:pt idx="1229">
                  <c:v>44.411158823188124</c:v>
                </c:pt>
                <c:pt idx="1230">
                  <c:v>44.897628580823671</c:v>
                </c:pt>
                <c:pt idx="1231">
                  <c:v>44.032766591230065</c:v>
                </c:pt>
                <c:pt idx="1232">
                  <c:v>45.997263003152931</c:v>
                </c:pt>
                <c:pt idx="1233">
                  <c:v>45.284725043037646</c:v>
                </c:pt>
                <c:pt idx="1234">
                  <c:v>44.326050794019288</c:v>
                </c:pt>
                <c:pt idx="1235">
                  <c:v>44.677604982688308</c:v>
                </c:pt>
                <c:pt idx="1236">
                  <c:v>45.375394108203309</c:v>
                </c:pt>
                <c:pt idx="1237">
                  <c:v>44.975483084779256</c:v>
                </c:pt>
                <c:pt idx="1238">
                  <c:v>45.007640379891349</c:v>
                </c:pt>
                <c:pt idx="1239">
                  <c:v>43.979815857173307</c:v>
                </c:pt>
                <c:pt idx="1240">
                  <c:v>44.468703456546606</c:v>
                </c:pt>
                <c:pt idx="1241">
                  <c:v>44.601201183775373</c:v>
                </c:pt>
                <c:pt idx="1242">
                  <c:v>43.430723998530006</c:v>
                </c:pt>
                <c:pt idx="1243">
                  <c:v>43.377047911951927</c:v>
                </c:pt>
                <c:pt idx="1244">
                  <c:v>43.376322559430605</c:v>
                </c:pt>
                <c:pt idx="1245">
                  <c:v>42.662575678446444</c:v>
                </c:pt>
                <c:pt idx="1246">
                  <c:v>43.391313178204669</c:v>
                </c:pt>
                <c:pt idx="1247">
                  <c:v>42.396129518946267</c:v>
                </c:pt>
                <c:pt idx="1248">
                  <c:v>39.679926110756554</c:v>
                </c:pt>
                <c:pt idx="1249">
                  <c:v>38.026364146308495</c:v>
                </c:pt>
                <c:pt idx="1250">
                  <c:v>38.730681444515419</c:v>
                </c:pt>
                <c:pt idx="1251">
                  <c:v>37.630079885491064</c:v>
                </c:pt>
                <c:pt idx="1252">
                  <c:v>36.392628484109999</c:v>
                </c:pt>
                <c:pt idx="1253">
                  <c:v>37.448983539333497</c:v>
                </c:pt>
                <c:pt idx="1254">
                  <c:v>39.662517650244737</c:v>
                </c:pt>
                <c:pt idx="1255">
                  <c:v>38.375500493239763</c:v>
                </c:pt>
                <c:pt idx="1256">
                  <c:v>39.316766281746311</c:v>
                </c:pt>
                <c:pt idx="1257">
                  <c:v>39.513578599199263</c:v>
                </c:pt>
                <c:pt idx="1258">
                  <c:v>39.124064295247543</c:v>
                </c:pt>
                <c:pt idx="1259">
                  <c:v>40.724191957291289</c:v>
                </c:pt>
                <c:pt idx="1260">
                  <c:v>41.300363643397411</c:v>
                </c:pt>
                <c:pt idx="1261">
                  <c:v>43.12994448635375</c:v>
                </c:pt>
                <c:pt idx="1262">
                  <c:v>41.579624364107673</c:v>
                </c:pt>
                <c:pt idx="1263">
                  <c:v>42.222770266349492</c:v>
                </c:pt>
                <c:pt idx="1264">
                  <c:v>42.789028801330836</c:v>
                </c:pt>
                <c:pt idx="1265">
                  <c:v>42.311746842298746</c:v>
                </c:pt>
                <c:pt idx="1266">
                  <c:v>43.968935569353427</c:v>
                </c:pt>
                <c:pt idx="1267">
                  <c:v>43.355287336312173</c:v>
                </c:pt>
                <c:pt idx="1268">
                  <c:v>42.670554556181024</c:v>
                </c:pt>
                <c:pt idx="1269">
                  <c:v>40.20290527863213</c:v>
                </c:pt>
                <c:pt idx="1270">
                  <c:v>41.872183214375575</c:v>
                </c:pt>
                <c:pt idx="1271">
                  <c:v>41.294802607400584</c:v>
                </c:pt>
                <c:pt idx="1272">
                  <c:v>42.244772626163034</c:v>
                </c:pt>
                <c:pt idx="1273">
                  <c:v>41.69471363082463</c:v>
                </c:pt>
                <c:pt idx="1274">
                  <c:v>40.884736648677972</c:v>
                </c:pt>
                <c:pt idx="1275">
                  <c:v>40.849194375133031</c:v>
                </c:pt>
                <c:pt idx="1276">
                  <c:v>42.505899533840164</c:v>
                </c:pt>
                <c:pt idx="1277">
                  <c:v>41.639828623377682</c:v>
                </c:pt>
                <c:pt idx="1278">
                  <c:v>40.922454979786892</c:v>
                </c:pt>
                <c:pt idx="1279">
                  <c:v>40.2935743437978</c:v>
                </c:pt>
                <c:pt idx="1280">
                  <c:v>37.997591829629243</c:v>
                </c:pt>
                <c:pt idx="1281">
                  <c:v>37.393856747712761</c:v>
                </c:pt>
                <c:pt idx="1282">
                  <c:v>38.846496063753698</c:v>
                </c:pt>
                <c:pt idx="1283">
                  <c:v>40.5394688485271</c:v>
                </c:pt>
                <c:pt idx="1284">
                  <c:v>40.352569682198933</c:v>
                </c:pt>
                <c:pt idx="1285">
                  <c:v>38.733099286253172</c:v>
                </c:pt>
                <c:pt idx="1286">
                  <c:v>38.256300895568629</c:v>
                </c:pt>
                <c:pt idx="1287">
                  <c:v>38.946836495870372</c:v>
                </c:pt>
                <c:pt idx="1288">
                  <c:v>38.922899862666632</c:v>
                </c:pt>
                <c:pt idx="1289">
                  <c:v>39.154770885316978</c:v>
                </c:pt>
                <c:pt idx="1290">
                  <c:v>39.261881274299355</c:v>
                </c:pt>
                <c:pt idx="1291">
                  <c:v>40.373121336969817</c:v>
                </c:pt>
                <c:pt idx="1292">
                  <c:v>40.472736416565169</c:v>
                </c:pt>
                <c:pt idx="1293">
                  <c:v>40.402619006170383</c:v>
                </c:pt>
                <c:pt idx="1294">
                  <c:v>41.184549024159125</c:v>
                </c:pt>
                <c:pt idx="1295">
                  <c:v>41.694471846650863</c:v>
                </c:pt>
                <c:pt idx="1296">
                  <c:v>43.866177295499</c:v>
                </c:pt>
                <c:pt idx="1297">
                  <c:v>43.123174529488047</c:v>
                </c:pt>
                <c:pt idx="1298">
                  <c:v>42.949089924369957</c:v>
                </c:pt>
                <c:pt idx="1299">
                  <c:v>44.348778506354144</c:v>
                </c:pt>
                <c:pt idx="1300">
                  <c:v>45.723805102613255</c:v>
                </c:pt>
                <c:pt idx="1301">
                  <c:v>44.32822685158326</c:v>
                </c:pt>
                <c:pt idx="1302">
                  <c:v>43.220129983171873</c:v>
                </c:pt>
                <c:pt idx="1303">
                  <c:v>45.599044468945301</c:v>
                </c:pt>
                <c:pt idx="1304">
                  <c:v>46.899843323855457</c:v>
                </c:pt>
                <c:pt idx="1305">
                  <c:v>47.250430375829382</c:v>
                </c:pt>
                <c:pt idx="1306">
                  <c:v>48.514236252151939</c:v>
                </c:pt>
                <c:pt idx="1307">
                  <c:v>48.120128048898493</c:v>
                </c:pt>
                <c:pt idx="1308">
                  <c:v>48.24561403508779</c:v>
                </c:pt>
                <c:pt idx="1309">
                  <c:v>46.762026344803637</c:v>
                </c:pt>
                <c:pt idx="1310">
                  <c:v>46.989545252326025</c:v>
                </c:pt>
                <c:pt idx="1311">
                  <c:v>48.235217315615451</c:v>
                </c:pt>
                <c:pt idx="1312">
                  <c:v>46.934660244879076</c:v>
                </c:pt>
                <c:pt idx="1313">
                  <c:v>45.937542312230477</c:v>
                </c:pt>
                <c:pt idx="1314">
                  <c:v>46.855113251707067</c:v>
                </c:pt>
                <c:pt idx="1315">
                  <c:v>47.397193369310884</c:v>
                </c:pt>
                <c:pt idx="1316">
                  <c:v>46.688765740149776</c:v>
                </c:pt>
                <c:pt idx="1317">
                  <c:v>47.256474980173756</c:v>
                </c:pt>
                <c:pt idx="1318">
                  <c:v>47.990048163407479</c:v>
                </c:pt>
                <c:pt idx="1319">
                  <c:v>45.831157275769421</c:v>
                </c:pt>
                <c:pt idx="1320">
                  <c:v>46.370577767461718</c:v>
                </c:pt>
                <c:pt idx="1321">
                  <c:v>45.65876515986777</c:v>
                </c:pt>
                <c:pt idx="1322">
                  <c:v>44.738292810305879</c:v>
                </c:pt>
                <c:pt idx="1323">
                  <c:v>45.236609992456401</c:v>
                </c:pt>
                <c:pt idx="1324">
                  <c:v>45.646675951179006</c:v>
                </c:pt>
                <c:pt idx="1325">
                  <c:v>45.466304957542768</c:v>
                </c:pt>
                <c:pt idx="1326">
                  <c:v>44.293409930559655</c:v>
                </c:pt>
                <c:pt idx="1327">
                  <c:v>45.088154509758475</c:v>
                </c:pt>
                <c:pt idx="1328">
                  <c:v>44.461208147159589</c:v>
                </c:pt>
                <c:pt idx="1329">
                  <c:v>44.46846167237284</c:v>
                </c:pt>
                <c:pt idx="1330">
                  <c:v>44.288090678736602</c:v>
                </c:pt>
                <c:pt idx="1331">
                  <c:v>44.066858159732362</c:v>
                </c:pt>
                <c:pt idx="1332">
                  <c:v>44.901497127604081</c:v>
                </c:pt>
                <c:pt idx="1333">
                  <c:v>45.273844755217766</c:v>
                </c:pt>
                <c:pt idx="1334">
                  <c:v>45.716793361573792</c:v>
                </c:pt>
                <c:pt idx="1335">
                  <c:v>44.848788177721104</c:v>
                </c:pt>
                <c:pt idx="1336">
                  <c:v>43.969419137700989</c:v>
                </c:pt>
                <c:pt idx="1337">
                  <c:v>43.142275479216295</c:v>
                </c:pt>
                <c:pt idx="1338">
                  <c:v>43.126559507920916</c:v>
                </c:pt>
                <c:pt idx="1339">
                  <c:v>40.4229288767675</c:v>
                </c:pt>
                <c:pt idx="1340">
                  <c:v>39.067003230236615</c:v>
                </c:pt>
                <c:pt idx="1341">
                  <c:v>38.278545039555944</c:v>
                </c:pt>
                <c:pt idx="1342">
                  <c:v>38.961101762123107</c:v>
                </c:pt>
                <c:pt idx="1343">
                  <c:v>39.024207431478409</c:v>
                </c:pt>
                <c:pt idx="1344">
                  <c:v>38.829812955763209</c:v>
                </c:pt>
                <c:pt idx="1345">
                  <c:v>38.938132265614463</c:v>
                </c:pt>
                <c:pt idx="1346">
                  <c:v>38.586094508597888</c:v>
                </c:pt>
                <c:pt idx="1347">
                  <c:v>39.567738254124883</c:v>
                </c:pt>
                <c:pt idx="1348">
                  <c:v>40.1613184007428</c:v>
                </c:pt>
                <c:pt idx="1349">
                  <c:v>41.257567844639205</c:v>
                </c:pt>
                <c:pt idx="1350">
                  <c:v>41.987030696918744</c:v>
                </c:pt>
                <c:pt idx="1351">
                  <c:v>42.06222557496281</c:v>
                </c:pt>
                <c:pt idx="1352">
                  <c:v>41.454863730439698</c:v>
                </c:pt>
                <c:pt idx="1353">
                  <c:v>40.888121627110813</c:v>
                </c:pt>
                <c:pt idx="1354">
                  <c:v>40.407454689645874</c:v>
                </c:pt>
                <c:pt idx="1355">
                  <c:v>39.635921391129457</c:v>
                </c:pt>
                <c:pt idx="1356">
                  <c:v>39.249308497263037</c:v>
                </c:pt>
                <c:pt idx="1357">
                  <c:v>40.90311224588487</c:v>
                </c:pt>
                <c:pt idx="1358">
                  <c:v>40.58540784154436</c:v>
                </c:pt>
                <c:pt idx="1359">
                  <c:v>40.909156850229245</c:v>
                </c:pt>
                <c:pt idx="1360">
                  <c:v>42.014835876902879</c:v>
                </c:pt>
                <c:pt idx="1361">
                  <c:v>41.431410665583506</c:v>
                </c:pt>
                <c:pt idx="1362">
                  <c:v>41.126520822453081</c:v>
                </c:pt>
                <c:pt idx="1363">
                  <c:v>40.908915066055471</c:v>
                </c:pt>
                <c:pt idx="1364">
                  <c:v>41.785382695990286</c:v>
                </c:pt>
                <c:pt idx="1365">
                  <c:v>41.408441169074869</c:v>
                </c:pt>
                <c:pt idx="1366">
                  <c:v>41.943993113986764</c:v>
                </c:pt>
                <c:pt idx="1367">
                  <c:v>42.739946614054467</c:v>
                </c:pt>
                <c:pt idx="1368">
                  <c:v>42.757355074566277</c:v>
                </c:pt>
                <c:pt idx="1369">
                  <c:v>42.791446643068568</c:v>
                </c:pt>
                <c:pt idx="1370">
                  <c:v>42.718669606762255</c:v>
                </c:pt>
                <c:pt idx="1371">
                  <c:v>42.754211880307203</c:v>
                </c:pt>
                <c:pt idx="1372">
                  <c:v>41.752016480009324</c:v>
                </c:pt>
                <c:pt idx="1373">
                  <c:v>42.537573260604695</c:v>
                </c:pt>
                <c:pt idx="1374">
                  <c:v>42.222770266349485</c:v>
                </c:pt>
                <c:pt idx="1375">
                  <c:v>42.922977233602232</c:v>
                </c:pt>
                <c:pt idx="1376">
                  <c:v>44.450811427687228</c:v>
                </c:pt>
                <c:pt idx="1377">
                  <c:v>44.942358652972047</c:v>
                </c:pt>
                <c:pt idx="1378">
                  <c:v>43.500841408924778</c:v>
                </c:pt>
                <c:pt idx="1379">
                  <c:v>43.768980057641393</c:v>
                </c:pt>
                <c:pt idx="1380">
                  <c:v>43.845142072380554</c:v>
                </c:pt>
                <c:pt idx="1381">
                  <c:v>44.056945008607556</c:v>
                </c:pt>
                <c:pt idx="1382">
                  <c:v>43.318777926072109</c:v>
                </c:pt>
                <c:pt idx="1383">
                  <c:v>42.913064082477447</c:v>
                </c:pt>
                <c:pt idx="1384">
                  <c:v>43.147111162691765</c:v>
                </c:pt>
                <c:pt idx="1385">
                  <c:v>43.465540919553604</c:v>
                </c:pt>
                <c:pt idx="1386">
                  <c:v>43.884069324358336</c:v>
                </c:pt>
                <c:pt idx="1387">
                  <c:v>44.914311688814131</c:v>
                </c:pt>
                <c:pt idx="1388">
                  <c:v>45.086703804715796</c:v>
                </c:pt>
                <c:pt idx="1389">
                  <c:v>44.887473645525091</c:v>
                </c:pt>
                <c:pt idx="1390">
                  <c:v>44.578231687266715</c:v>
                </c:pt>
                <c:pt idx="1391">
                  <c:v>43.382367163774965</c:v>
                </c:pt>
                <c:pt idx="1392">
                  <c:v>43.336186386583918</c:v>
                </c:pt>
                <c:pt idx="1393">
                  <c:v>43.206590069440459</c:v>
                </c:pt>
                <c:pt idx="1394">
                  <c:v>42.984390413741117</c:v>
                </c:pt>
                <c:pt idx="1395">
                  <c:v>42.812965434534554</c:v>
                </c:pt>
                <c:pt idx="1396">
                  <c:v>41.652643184587745</c:v>
                </c:pt>
                <c:pt idx="1397">
                  <c:v>41.840509487611016</c:v>
                </c:pt>
                <c:pt idx="1398">
                  <c:v>41.974699704056206</c:v>
                </c:pt>
                <c:pt idx="1399">
                  <c:v>42.188678697847195</c:v>
                </c:pt>
                <c:pt idx="1400">
                  <c:v>41.981711445095691</c:v>
                </c:pt>
                <c:pt idx="1401">
                  <c:v>42.494293893498948</c:v>
                </c:pt>
                <c:pt idx="1402">
                  <c:v>41.954631617632877</c:v>
                </c:pt>
                <c:pt idx="1403">
                  <c:v>41.281262693669163</c:v>
                </c:pt>
                <c:pt idx="1404">
                  <c:v>40.681637942706864</c:v>
                </c:pt>
                <c:pt idx="1405">
                  <c:v>40.852095785218317</c:v>
                </c:pt>
                <c:pt idx="1406">
                  <c:v>40.65068956846364</c:v>
                </c:pt>
                <c:pt idx="1407">
                  <c:v>41.025455037815078</c:v>
                </c:pt>
                <c:pt idx="1408">
                  <c:v>40.360064991585944</c:v>
                </c:pt>
                <c:pt idx="1409">
                  <c:v>40.071616472272225</c:v>
                </c:pt>
                <c:pt idx="1410">
                  <c:v>40.117555465289499</c:v>
                </c:pt>
                <c:pt idx="1411">
                  <c:v>39.518656066848521</c:v>
                </c:pt>
                <c:pt idx="1412">
                  <c:v>39.996663378401934</c:v>
                </c:pt>
                <c:pt idx="1413">
                  <c:v>40.9318845625641</c:v>
                </c:pt>
                <c:pt idx="1414">
                  <c:v>40.009719723785786</c:v>
                </c:pt>
                <c:pt idx="1415">
                  <c:v>39.594576297413902</c:v>
                </c:pt>
                <c:pt idx="1416">
                  <c:v>39.486256987562648</c:v>
                </c:pt>
                <c:pt idx="1417">
                  <c:v>39.433064469332123</c:v>
                </c:pt>
                <c:pt idx="1418">
                  <c:v>39.020580668871759</c:v>
                </c:pt>
                <c:pt idx="1419">
                  <c:v>38.620186077100158</c:v>
                </c:pt>
                <c:pt idx="1420">
                  <c:v>38.421439486257007</c:v>
                </c:pt>
                <c:pt idx="1421">
                  <c:v>38.088986247316214</c:v>
                </c:pt>
                <c:pt idx="1422">
                  <c:v>37.505802820170622</c:v>
                </c:pt>
                <c:pt idx="1423">
                  <c:v>37.468326273235483</c:v>
                </c:pt>
                <c:pt idx="1424">
                  <c:v>37.631772374707467</c:v>
                </c:pt>
                <c:pt idx="1425">
                  <c:v>37.873556548482583</c:v>
                </c:pt>
                <c:pt idx="1426">
                  <c:v>36.15084431033484</c:v>
                </c:pt>
                <c:pt idx="1427">
                  <c:v>35.93323855393723</c:v>
                </c:pt>
                <c:pt idx="1428">
                  <c:v>35.870858237103249</c:v>
                </c:pt>
                <c:pt idx="1429">
                  <c:v>35.525832221126151</c:v>
                </c:pt>
                <c:pt idx="1430">
                  <c:v>35.585794696222386</c:v>
                </c:pt>
                <c:pt idx="1431">
                  <c:v>35.675496624692961</c:v>
                </c:pt>
                <c:pt idx="1432">
                  <c:v>35.117458751619985</c:v>
                </c:pt>
                <c:pt idx="1433">
                  <c:v>34.825141685525857</c:v>
                </c:pt>
                <c:pt idx="1434">
                  <c:v>33.449147952571643</c:v>
                </c:pt>
                <c:pt idx="1435">
                  <c:v>30.407744830654391</c:v>
                </c:pt>
                <c:pt idx="1436">
                  <c:v>30.989961121104884</c:v>
                </c:pt>
                <c:pt idx="1437">
                  <c:v>30.742132342985382</c:v>
                </c:pt>
                <c:pt idx="1438">
                  <c:v>29.902657691638161</c:v>
                </c:pt>
                <c:pt idx="1439">
                  <c:v>30.067070929805244</c:v>
                </c:pt>
                <c:pt idx="1440">
                  <c:v>29.454389833459089</c:v>
                </c:pt>
                <c:pt idx="1441">
                  <c:v>29.526683301417847</c:v>
                </c:pt>
                <c:pt idx="1442">
                  <c:v>30.065378440588816</c:v>
                </c:pt>
                <c:pt idx="1443">
                  <c:v>29.205593918644485</c:v>
                </c:pt>
                <c:pt idx="1444">
                  <c:v>29.919824367976194</c:v>
                </c:pt>
                <c:pt idx="1445">
                  <c:v>29.274985976517943</c:v>
                </c:pt>
                <c:pt idx="1446">
                  <c:v>28.756600707944081</c:v>
                </c:pt>
                <c:pt idx="1447">
                  <c:v>28.281011238128421</c:v>
                </c:pt>
                <c:pt idx="1448">
                  <c:v>28.730971585523918</c:v>
                </c:pt>
                <c:pt idx="1449">
                  <c:v>28.970579701735065</c:v>
                </c:pt>
                <c:pt idx="1450">
                  <c:v>30.353101607381213</c:v>
                </c:pt>
                <c:pt idx="1451">
                  <c:v>30.713843594653692</c:v>
                </c:pt>
                <c:pt idx="1452">
                  <c:v>32.472098106346373</c:v>
                </c:pt>
                <c:pt idx="1453">
                  <c:v>31.159935395268789</c:v>
                </c:pt>
                <c:pt idx="1454">
                  <c:v>30.798468055474981</c:v>
                </c:pt>
                <c:pt idx="1455">
                  <c:v>31.607719685100314</c:v>
                </c:pt>
                <c:pt idx="1456">
                  <c:v>31.089092632352674</c:v>
                </c:pt>
                <c:pt idx="1457">
                  <c:v>31.655592951507785</c:v>
                </c:pt>
                <c:pt idx="1458">
                  <c:v>33.208330915491615</c:v>
                </c:pt>
                <c:pt idx="1459">
                  <c:v>32.549952610301958</c:v>
                </c:pt>
                <c:pt idx="1460">
                  <c:v>30.588599392638169</c:v>
                </c:pt>
                <c:pt idx="1461">
                  <c:v>29.389591674887342</c:v>
                </c:pt>
                <c:pt idx="1462">
                  <c:v>28.054943035648673</c:v>
                </c:pt>
                <c:pt idx="1463">
                  <c:v>29.078657227412538</c:v>
                </c:pt>
                <c:pt idx="1464">
                  <c:v>30.254695448654722</c:v>
                </c:pt>
                <c:pt idx="1465">
                  <c:v>29.796514439350865</c:v>
                </c:pt>
                <c:pt idx="1466">
                  <c:v>29.202208940211619</c:v>
                </c:pt>
                <c:pt idx="1467">
                  <c:v>28.753457513684996</c:v>
                </c:pt>
                <c:pt idx="1468">
                  <c:v>28.641511441227113</c:v>
                </c:pt>
                <c:pt idx="1469">
                  <c:v>28.204849223389246</c:v>
                </c:pt>
                <c:pt idx="1470">
                  <c:v>28.213795237818928</c:v>
                </c:pt>
                <c:pt idx="1471">
                  <c:v>28.658919901738926</c:v>
                </c:pt>
                <c:pt idx="1472">
                  <c:v>28.245710748757244</c:v>
                </c:pt>
                <c:pt idx="1473">
                  <c:v>27.98482562525389</c:v>
                </c:pt>
                <c:pt idx="1474">
                  <c:v>27.891013365829139</c:v>
                </c:pt>
                <c:pt idx="1475">
                  <c:v>27.829116617342706</c:v>
                </c:pt>
                <c:pt idx="1476">
                  <c:v>27.802762142401221</c:v>
                </c:pt>
                <c:pt idx="1477">
                  <c:v>29.245971875664914</c:v>
                </c:pt>
                <c:pt idx="1478">
                  <c:v>29.841002727325488</c:v>
                </c:pt>
                <c:pt idx="1479">
                  <c:v>30.481730787829559</c:v>
                </c:pt>
                <c:pt idx="1480">
                  <c:v>29.61324203562932</c:v>
                </c:pt>
                <c:pt idx="1481">
                  <c:v>28.291407957600729</c:v>
                </c:pt>
                <c:pt idx="1482">
                  <c:v>27.900926516953909</c:v>
                </c:pt>
                <c:pt idx="1483">
                  <c:v>29.303274724849611</c:v>
                </c:pt>
                <c:pt idx="1484">
                  <c:v>29.230739472717076</c:v>
                </c:pt>
                <c:pt idx="1485">
                  <c:v>27.896816185999729</c:v>
                </c:pt>
                <c:pt idx="1486">
                  <c:v>27.918576761639489</c:v>
                </c:pt>
                <c:pt idx="1487">
                  <c:v>28.518201512601792</c:v>
                </c:pt>
                <c:pt idx="1488">
                  <c:v>28.133522892125573</c:v>
                </c:pt>
                <c:pt idx="1489">
                  <c:v>29.822143561771025</c:v>
                </c:pt>
                <c:pt idx="1490">
                  <c:v>31.427832259811602</c:v>
                </c:pt>
                <c:pt idx="1491">
                  <c:v>32.699617013868746</c:v>
                </c:pt>
                <c:pt idx="1492">
                  <c:v>32.978152382057687</c:v>
                </c:pt>
                <c:pt idx="1493">
                  <c:v>32.744105301843369</c:v>
                </c:pt>
                <c:pt idx="1494">
                  <c:v>34.218746977697833</c:v>
                </c:pt>
                <c:pt idx="1495">
                  <c:v>34.096404185767625</c:v>
                </c:pt>
                <c:pt idx="1496">
                  <c:v>33.376370916265316</c:v>
                </c:pt>
                <c:pt idx="1497">
                  <c:v>35.135592564653095</c:v>
                </c:pt>
                <c:pt idx="1498">
                  <c:v>35.459583357511754</c:v>
                </c:pt>
                <c:pt idx="1499">
                  <c:v>34.601007756436296</c:v>
                </c:pt>
                <c:pt idx="1500">
                  <c:v>33.281591520145462</c:v>
                </c:pt>
                <c:pt idx="1501">
                  <c:v>34.1568502292114</c:v>
                </c:pt>
                <c:pt idx="1502">
                  <c:v>33.138938857618136</c:v>
                </c:pt>
                <c:pt idx="1503">
                  <c:v>33.597845219443315</c:v>
                </c:pt>
                <c:pt idx="1504">
                  <c:v>34.305547496083094</c:v>
                </c:pt>
                <c:pt idx="1505">
                  <c:v>33.390636182518037</c:v>
                </c:pt>
                <c:pt idx="1506">
                  <c:v>33.32849764985783</c:v>
                </c:pt>
                <c:pt idx="1507">
                  <c:v>33.258380239463044</c:v>
                </c:pt>
                <c:pt idx="1508">
                  <c:v>31.550658620089365</c:v>
                </c:pt>
                <c:pt idx="1509">
                  <c:v>31.15824290605234</c:v>
                </c:pt>
                <c:pt idx="1510">
                  <c:v>31.307423741271588</c:v>
                </c:pt>
                <c:pt idx="1511">
                  <c:v>31.203698330722062</c:v>
                </c:pt>
                <c:pt idx="1512">
                  <c:v>30.775982127313871</c:v>
                </c:pt>
                <c:pt idx="1513">
                  <c:v>29.416429718176367</c:v>
                </c:pt>
                <c:pt idx="1514">
                  <c:v>28.161328072109711</c:v>
                </c:pt>
                <c:pt idx="1515">
                  <c:v>28.501518404611307</c:v>
                </c:pt>
                <c:pt idx="1516">
                  <c:v>27.984825625253876</c:v>
                </c:pt>
                <c:pt idx="1517">
                  <c:v>28.117323352482643</c:v>
                </c:pt>
                <c:pt idx="1518">
                  <c:v>27.736996847134378</c:v>
                </c:pt>
                <c:pt idx="1519">
                  <c:v>27.71862124992747</c:v>
                </c:pt>
                <c:pt idx="1520">
                  <c:v>27.991112013772032</c:v>
                </c:pt>
                <c:pt idx="1521">
                  <c:v>26.882531577013097</c:v>
                </c:pt>
                <c:pt idx="1522">
                  <c:v>27.546229134025808</c:v>
                </c:pt>
                <c:pt idx="1523">
                  <c:v>28.549875239366337</c:v>
                </c:pt>
                <c:pt idx="1524">
                  <c:v>27.668571925956019</c:v>
                </c:pt>
                <c:pt idx="1525">
                  <c:v>27.39172904698351</c:v>
                </c:pt>
                <c:pt idx="1526">
                  <c:v>28.105234143793897</c:v>
                </c:pt>
                <c:pt idx="1527">
                  <c:v>28.066548675989871</c:v>
                </c:pt>
                <c:pt idx="1528">
                  <c:v>28.370954950772749</c:v>
                </c:pt>
                <c:pt idx="1529">
                  <c:v>27.595794889649703</c:v>
                </c:pt>
                <c:pt idx="1530">
                  <c:v>28.114421942397339</c:v>
                </c:pt>
                <c:pt idx="1531">
                  <c:v>28.75249037698989</c:v>
                </c:pt>
                <c:pt idx="1532">
                  <c:v>28.303738950463259</c:v>
                </c:pt>
                <c:pt idx="1533">
                  <c:v>28.551809512756538</c:v>
                </c:pt>
                <c:pt idx="1534">
                  <c:v>29.908218727634967</c:v>
                </c:pt>
                <c:pt idx="1535">
                  <c:v>28.770624190023021</c:v>
                </c:pt>
                <c:pt idx="1536">
                  <c:v>28.305431439679687</c:v>
                </c:pt>
                <c:pt idx="1537">
                  <c:v>28.656985628348714</c:v>
                </c:pt>
                <c:pt idx="1538">
                  <c:v>28.75249037698989</c:v>
                </c:pt>
                <c:pt idx="1539">
                  <c:v>28.838323758680055</c:v>
                </c:pt>
                <c:pt idx="1540">
                  <c:v>27.39849900384921</c:v>
                </c:pt>
                <c:pt idx="1541">
                  <c:v>27.40817037080021</c:v>
                </c:pt>
                <c:pt idx="1542">
                  <c:v>28.192276446352928</c:v>
                </c:pt>
                <c:pt idx="1543">
                  <c:v>26.822085533569311</c:v>
                </c:pt>
                <c:pt idx="1544">
                  <c:v>27.377463780730764</c:v>
                </c:pt>
                <c:pt idx="1545">
                  <c:v>27.803245710748758</c:v>
                </c:pt>
                <c:pt idx="1546">
                  <c:v>27.87553917870752</c:v>
                </c:pt>
                <c:pt idx="1547">
                  <c:v>28.527631095379025</c:v>
                </c:pt>
                <c:pt idx="1548">
                  <c:v>29.043598522215134</c:v>
                </c:pt>
                <c:pt idx="1549">
                  <c:v>29.10380278148514</c:v>
                </c:pt>
                <c:pt idx="1550">
                  <c:v>28.698572506238037</c:v>
                </c:pt>
                <c:pt idx="1551">
                  <c:v>28.317278864194673</c:v>
                </c:pt>
                <c:pt idx="1552">
                  <c:v>27.793332559623984</c:v>
                </c:pt>
                <c:pt idx="1553">
                  <c:v>27.725874775140724</c:v>
                </c:pt>
                <c:pt idx="1554">
                  <c:v>28.291407957600732</c:v>
                </c:pt>
                <c:pt idx="1555">
                  <c:v>28.33226948296873</c:v>
                </c:pt>
                <c:pt idx="1556">
                  <c:v>28.516267239211604</c:v>
                </c:pt>
                <c:pt idx="1557">
                  <c:v>29.47663397744639</c:v>
                </c:pt>
                <c:pt idx="1558">
                  <c:v>28.75490821872765</c:v>
                </c:pt>
                <c:pt idx="1559">
                  <c:v>27.739898257219689</c:v>
                </c:pt>
                <c:pt idx="1560">
                  <c:v>26.783883634112861</c:v>
                </c:pt>
                <c:pt idx="1561">
                  <c:v>26.862947058937326</c:v>
                </c:pt>
                <c:pt idx="1562">
                  <c:v>26.074972436604209</c:v>
                </c:pt>
                <c:pt idx="1563">
                  <c:v>25.793293874156191</c:v>
                </c:pt>
                <c:pt idx="1564">
                  <c:v>25.812636608058199</c:v>
                </c:pt>
                <c:pt idx="1565">
                  <c:v>24.843323855393738</c:v>
                </c:pt>
                <c:pt idx="1566">
                  <c:v>24.994438964003191</c:v>
                </c:pt>
                <c:pt idx="1567">
                  <c:v>25.339464979980285</c:v>
                </c:pt>
                <c:pt idx="1568">
                  <c:v>25.728253931410677</c:v>
                </c:pt>
                <c:pt idx="1569">
                  <c:v>26.249782394243617</c:v>
                </c:pt>
                <c:pt idx="1570">
                  <c:v>27.64028317762434</c:v>
                </c:pt>
                <c:pt idx="1571">
                  <c:v>28.144886748293015</c:v>
                </c:pt>
                <c:pt idx="1572">
                  <c:v>27.868285653494272</c:v>
                </c:pt>
                <c:pt idx="1573">
                  <c:v>28.569943325789676</c:v>
                </c:pt>
                <c:pt idx="1574">
                  <c:v>29.281030580862307</c:v>
                </c:pt>
                <c:pt idx="1575">
                  <c:v>28.748138261861943</c:v>
                </c:pt>
                <c:pt idx="1576">
                  <c:v>30.444979593415745</c:v>
                </c:pt>
                <c:pt idx="1577">
                  <c:v>32.673020754753487</c:v>
                </c:pt>
                <c:pt idx="1578">
                  <c:v>33.882425191976644</c:v>
                </c:pt>
                <c:pt idx="1579">
                  <c:v>35.167508075591414</c:v>
                </c:pt>
                <c:pt idx="1580">
                  <c:v>34.320538114857165</c:v>
                </c:pt>
                <c:pt idx="1581">
                  <c:v>34.265411323236435</c:v>
                </c:pt>
                <c:pt idx="1582">
                  <c:v>36.388034584808231</c:v>
                </c:pt>
                <c:pt idx="1583">
                  <c:v>37.266920056480799</c:v>
                </c:pt>
                <c:pt idx="1584">
                  <c:v>37.223640689375053</c:v>
                </c:pt>
                <c:pt idx="1585">
                  <c:v>35.231339097468052</c:v>
                </c:pt>
                <c:pt idx="1586">
                  <c:v>35.99029961894815</c:v>
                </c:pt>
                <c:pt idx="1587">
                  <c:v>37.204297955473038</c:v>
                </c:pt>
                <c:pt idx="1588">
                  <c:v>36.922861177198797</c:v>
                </c:pt>
                <c:pt idx="1589">
                  <c:v>37.109760343526965</c:v>
                </c:pt>
                <c:pt idx="1590">
                  <c:v>37.758950850113166</c:v>
                </c:pt>
                <c:pt idx="1591">
                  <c:v>38.217857211938345</c:v>
                </c:pt>
                <c:pt idx="1592">
                  <c:v>38.611723631018016</c:v>
                </c:pt>
                <c:pt idx="1593">
                  <c:v>37.839706764154052</c:v>
                </c:pt>
                <c:pt idx="1594">
                  <c:v>38.747364552505857</c:v>
                </c:pt>
                <c:pt idx="1595">
                  <c:v>38.014274937619689</c:v>
                </c:pt>
                <c:pt idx="1596">
                  <c:v>38.655970134818858</c:v>
                </c:pt>
                <c:pt idx="1597">
                  <c:v>40.315818487785073</c:v>
                </c:pt>
                <c:pt idx="1598">
                  <c:v>40.799870403682867</c:v>
                </c:pt>
                <c:pt idx="1599">
                  <c:v>41.780788796688526</c:v>
                </c:pt>
                <c:pt idx="1600">
                  <c:v>40.445656589102306</c:v>
                </c:pt>
                <c:pt idx="1601">
                  <c:v>40.251503897560887</c:v>
                </c:pt>
                <c:pt idx="1602">
                  <c:v>41.549401342385735</c:v>
                </c:pt>
                <c:pt idx="1603">
                  <c:v>41.426333197934198</c:v>
                </c:pt>
                <c:pt idx="1604">
                  <c:v>39.973210313545721</c:v>
                </c:pt>
                <c:pt idx="1605">
                  <c:v>40.098212731387463</c:v>
                </c:pt>
                <c:pt idx="1606">
                  <c:v>41.582525774192931</c:v>
                </c:pt>
                <c:pt idx="1607">
                  <c:v>42.908711967349475</c:v>
                </c:pt>
                <c:pt idx="1608">
                  <c:v>42.725197779454156</c:v>
                </c:pt>
                <c:pt idx="1609">
                  <c:v>42.497437087757994</c:v>
                </c:pt>
                <c:pt idx="1610">
                  <c:v>42.439892454399512</c:v>
                </c:pt>
                <c:pt idx="1611">
                  <c:v>39.777848701135426</c:v>
                </c:pt>
                <c:pt idx="1612">
                  <c:v>40.211125940540441</c:v>
                </c:pt>
                <c:pt idx="1613">
                  <c:v>40.225391206793176</c:v>
                </c:pt>
                <c:pt idx="1614">
                  <c:v>40.114412271030389</c:v>
                </c:pt>
                <c:pt idx="1615">
                  <c:v>41.478558579469627</c:v>
                </c:pt>
                <c:pt idx="1616">
                  <c:v>42.065368769221848</c:v>
                </c:pt>
                <c:pt idx="1617">
                  <c:v>41.761446062786518</c:v>
                </c:pt>
                <c:pt idx="1618">
                  <c:v>41.574546896458351</c:v>
                </c:pt>
                <c:pt idx="1619">
                  <c:v>40.847743670090338</c:v>
                </c:pt>
                <c:pt idx="1620">
                  <c:v>41.474690032689224</c:v>
                </c:pt>
                <c:pt idx="1621">
                  <c:v>41.504187701889784</c:v>
                </c:pt>
                <c:pt idx="1622">
                  <c:v>42.488007504980757</c:v>
                </c:pt>
                <c:pt idx="1623">
                  <c:v>43.976672662914183</c:v>
                </c:pt>
                <c:pt idx="1624">
                  <c:v>46.475512098880067</c:v>
                </c:pt>
                <c:pt idx="1625">
                  <c:v>46.944089827656242</c:v>
                </c:pt>
                <c:pt idx="1626">
                  <c:v>46.50670225729705</c:v>
                </c:pt>
                <c:pt idx="1627">
                  <c:v>45.187044236832435</c:v>
                </c:pt>
                <c:pt idx="1628">
                  <c:v>45.798758196483497</c:v>
                </c:pt>
                <c:pt idx="1629">
                  <c:v>46.059401535813073</c:v>
                </c:pt>
                <c:pt idx="1630">
                  <c:v>48.18903653842434</c:v>
                </c:pt>
                <c:pt idx="1631">
                  <c:v>47.93250353004894</c:v>
                </c:pt>
                <c:pt idx="1632">
                  <c:v>48.460318381400036</c:v>
                </c:pt>
                <c:pt idx="1633">
                  <c:v>47.685641888624545</c:v>
                </c:pt>
                <c:pt idx="1634">
                  <c:v>47.171125166831089</c:v>
                </c:pt>
                <c:pt idx="1635">
                  <c:v>47.704984622526553</c:v>
                </c:pt>
                <c:pt idx="1636">
                  <c:v>48.0514613435463</c:v>
                </c:pt>
                <c:pt idx="1637">
                  <c:v>50.181096346157574</c:v>
                </c:pt>
                <c:pt idx="1638">
                  <c:v>53.218630921294427</c:v>
                </c:pt>
                <c:pt idx="1639">
                  <c:v>52.595794889649717</c:v>
                </c:pt>
                <c:pt idx="1640">
                  <c:v>51.081984177643676</c:v>
                </c:pt>
                <c:pt idx="1641">
                  <c:v>48.610466353314386</c:v>
                </c:pt>
                <c:pt idx="1642">
                  <c:v>49.554391767732469</c:v>
                </c:pt>
                <c:pt idx="1643">
                  <c:v>51.391709704249607</c:v>
                </c:pt>
                <c:pt idx="1644">
                  <c:v>48.574440511421898</c:v>
                </c:pt>
                <c:pt idx="1645">
                  <c:v>49.590417609624964</c:v>
                </c:pt>
                <c:pt idx="1646">
                  <c:v>51.175554652894654</c:v>
                </c:pt>
                <c:pt idx="1647">
                  <c:v>50.852772780904871</c:v>
                </c:pt>
                <c:pt idx="1648">
                  <c:v>50.981401961353235</c:v>
                </c:pt>
                <c:pt idx="1649">
                  <c:v>51.926294512466406</c:v>
                </c:pt>
                <c:pt idx="1650">
                  <c:v>52.787771523627164</c:v>
                </c:pt>
                <c:pt idx="1651">
                  <c:v>49.800286272461754</c:v>
                </c:pt>
                <c:pt idx="1652">
                  <c:v>49.162701406216762</c:v>
                </c:pt>
                <c:pt idx="1653">
                  <c:v>49.323246097603445</c:v>
                </c:pt>
                <c:pt idx="1654">
                  <c:v>49.369426874794492</c:v>
                </c:pt>
                <c:pt idx="1655">
                  <c:v>46.918460705236086</c:v>
                </c:pt>
                <c:pt idx="1656">
                  <c:v>47.204491382812051</c:v>
                </c:pt>
                <c:pt idx="1657">
                  <c:v>47.610205226406698</c:v>
                </c:pt>
                <c:pt idx="1658">
                  <c:v>46.32681483200836</c:v>
                </c:pt>
                <c:pt idx="1659">
                  <c:v>45.884833362347436</c:v>
                </c:pt>
                <c:pt idx="1660">
                  <c:v>46.729627265517706</c:v>
                </c:pt>
                <c:pt idx="1661">
                  <c:v>46.983258863807812</c:v>
                </c:pt>
                <c:pt idx="1662">
                  <c:v>47.184423296388708</c:v>
                </c:pt>
                <c:pt idx="1663">
                  <c:v>51.497852956536875</c:v>
                </c:pt>
                <c:pt idx="1664">
                  <c:v>52.447822975299331</c:v>
                </c:pt>
                <c:pt idx="1665">
                  <c:v>52.061210081432918</c:v>
                </c:pt>
                <c:pt idx="1666">
                  <c:v>53.619509081413575</c:v>
                </c:pt>
                <c:pt idx="1667">
                  <c:v>54.071403702199277</c:v>
                </c:pt>
                <c:pt idx="1668">
                  <c:v>53.263602777616597</c:v>
                </c:pt>
                <c:pt idx="1669">
                  <c:v>53.303255382115715</c:v>
                </c:pt>
                <c:pt idx="1670">
                  <c:v>52.067738254124848</c:v>
                </c:pt>
                <c:pt idx="1671">
                  <c:v>53.552534865277863</c:v>
                </c:pt>
                <c:pt idx="1672">
                  <c:v>52.467891061722675</c:v>
                </c:pt>
                <c:pt idx="1673">
                  <c:v>52.77689123580727</c:v>
                </c:pt>
                <c:pt idx="1674">
                  <c:v>53.057602661560189</c:v>
                </c:pt>
                <c:pt idx="1675">
                  <c:v>52.1293932184375</c:v>
                </c:pt>
                <c:pt idx="1676">
                  <c:v>52.635689278322587</c:v>
                </c:pt>
                <c:pt idx="1677">
                  <c:v>52.801311437358557</c:v>
                </c:pt>
                <c:pt idx="1678">
                  <c:v>55.322153233137968</c:v>
                </c:pt>
                <c:pt idx="1679">
                  <c:v>55.590775450202123</c:v>
                </c:pt>
                <c:pt idx="1680">
                  <c:v>55.01532911661733</c:v>
                </c:pt>
                <c:pt idx="1681">
                  <c:v>56.658010793245509</c:v>
                </c:pt>
                <c:pt idx="1682">
                  <c:v>57.405849242731968</c:v>
                </c:pt>
                <c:pt idx="1683">
                  <c:v>58.924495638213507</c:v>
                </c:pt>
                <c:pt idx="1684">
                  <c:v>61.685187334377837</c:v>
                </c:pt>
                <c:pt idx="1685">
                  <c:v>61.500464225613648</c:v>
                </c:pt>
                <c:pt idx="1686">
                  <c:v>63.190777384475524</c:v>
                </c:pt>
                <c:pt idx="1687">
                  <c:v>62.026586587748312</c:v>
                </c:pt>
                <c:pt idx="1688">
                  <c:v>63.169500377183304</c:v>
                </c:pt>
                <c:pt idx="1689">
                  <c:v>64.155012669490702</c:v>
                </c:pt>
                <c:pt idx="1690">
                  <c:v>62.414408402483602</c:v>
                </c:pt>
                <c:pt idx="1691">
                  <c:v>63.623087487185437</c:v>
                </c:pt>
                <c:pt idx="1692">
                  <c:v>63.577148494168156</c:v>
                </c:pt>
                <c:pt idx="1693">
                  <c:v>62.852763109537896</c:v>
                </c:pt>
                <c:pt idx="1694">
                  <c:v>62.984535484245328</c:v>
                </c:pt>
                <c:pt idx="1695">
                  <c:v>62.614605698369402</c:v>
                </c:pt>
                <c:pt idx="1696">
                  <c:v>59.682005454650955</c:v>
                </c:pt>
                <c:pt idx="1697">
                  <c:v>61.052196367434568</c:v>
                </c:pt>
                <c:pt idx="1698">
                  <c:v>60.83821737364358</c:v>
                </c:pt>
                <c:pt idx="1699">
                  <c:v>58.885568386235704</c:v>
                </c:pt>
                <c:pt idx="1700">
                  <c:v>60.314996421594223</c:v>
                </c:pt>
                <c:pt idx="1701">
                  <c:v>62.56649064778815</c:v>
                </c:pt>
                <c:pt idx="1702">
                  <c:v>63.206251571597114</c:v>
                </c:pt>
                <c:pt idx="1703">
                  <c:v>64.718611578560512</c:v>
                </c:pt>
                <c:pt idx="1704">
                  <c:v>64.897048298806553</c:v>
                </c:pt>
                <c:pt idx="1705">
                  <c:v>66.379910636569363</c:v>
                </c:pt>
                <c:pt idx="1706">
                  <c:v>65.843149770788585</c:v>
                </c:pt>
                <c:pt idx="1707">
                  <c:v>66.317046751387835</c:v>
                </c:pt>
                <c:pt idx="1708">
                  <c:v>64.74907638445616</c:v>
                </c:pt>
                <c:pt idx="1709">
                  <c:v>65.082738544265837</c:v>
                </c:pt>
                <c:pt idx="1710">
                  <c:v>65.467175380568278</c:v>
                </c:pt>
                <c:pt idx="1711">
                  <c:v>66.765556393740681</c:v>
                </c:pt>
                <c:pt idx="1712">
                  <c:v>66.461391903131585</c:v>
                </c:pt>
                <c:pt idx="1713">
                  <c:v>66.281020909495354</c:v>
                </c:pt>
                <c:pt idx="1714">
                  <c:v>65.64706280585699</c:v>
                </c:pt>
                <c:pt idx="1715">
                  <c:v>65.299618948142125</c:v>
                </c:pt>
                <c:pt idx="1716">
                  <c:v>64.199742741639099</c:v>
                </c:pt>
                <c:pt idx="1717">
                  <c:v>65.213060213930632</c:v>
                </c:pt>
                <c:pt idx="1718">
                  <c:v>63.644364494477649</c:v>
                </c:pt>
                <c:pt idx="1719">
                  <c:v>62.375722934679587</c:v>
                </c:pt>
                <c:pt idx="1720">
                  <c:v>61.472417261455732</c:v>
                </c:pt>
                <c:pt idx="1721">
                  <c:v>57.476933789821857</c:v>
                </c:pt>
                <c:pt idx="1722">
                  <c:v>57.813739143890615</c:v>
                </c:pt>
                <c:pt idx="1723">
                  <c:v>58.026267432638939</c:v>
                </c:pt>
                <c:pt idx="1724">
                  <c:v>57.69574846708835</c:v>
                </c:pt>
                <c:pt idx="1725">
                  <c:v>55.358662643378032</c:v>
                </c:pt>
                <c:pt idx="1726">
                  <c:v>53.95220410452815</c:v>
                </c:pt>
                <c:pt idx="1727">
                  <c:v>55.53081297510591</c:v>
                </c:pt>
                <c:pt idx="1728">
                  <c:v>57.48515445173021</c:v>
                </c:pt>
                <c:pt idx="1729">
                  <c:v>57.995802626743263</c:v>
                </c:pt>
                <c:pt idx="1730">
                  <c:v>60.149374262558275</c:v>
                </c:pt>
                <c:pt idx="1731">
                  <c:v>60.050242751310478</c:v>
                </c:pt>
                <c:pt idx="1732">
                  <c:v>59.208108474051734</c:v>
                </c:pt>
                <c:pt idx="1733">
                  <c:v>56.112062128861304</c:v>
                </c:pt>
                <c:pt idx="1734">
                  <c:v>56.798729182382651</c:v>
                </c:pt>
                <c:pt idx="1735">
                  <c:v>55.204162556335717</c:v>
                </c:pt>
                <c:pt idx="1736">
                  <c:v>55.129934814986761</c:v>
                </c:pt>
                <c:pt idx="1737">
                  <c:v>55.320218959747777</c:v>
                </c:pt>
                <c:pt idx="1738">
                  <c:v>54.380403876283879</c:v>
                </c:pt>
                <c:pt idx="1739">
                  <c:v>55.231484167972297</c:v>
                </c:pt>
                <c:pt idx="1740">
                  <c:v>55.177566297220444</c:v>
                </c:pt>
                <c:pt idx="1741">
                  <c:v>58.142565620224765</c:v>
                </c:pt>
                <c:pt idx="1742">
                  <c:v>59.177885452329839</c:v>
                </c:pt>
                <c:pt idx="1743">
                  <c:v>57.440182595408032</c:v>
                </c:pt>
                <c:pt idx="1744">
                  <c:v>56.953712837772493</c:v>
                </c:pt>
                <c:pt idx="1745">
                  <c:v>55.964331998684699</c:v>
                </c:pt>
                <c:pt idx="1746">
                  <c:v>56.593454418847564</c:v>
                </c:pt>
                <c:pt idx="1747">
                  <c:v>57.021895974777088</c:v>
                </c:pt>
                <c:pt idx="1748">
                  <c:v>56.275750014507061</c:v>
                </c:pt>
                <c:pt idx="1749">
                  <c:v>55.231725952146093</c:v>
                </c:pt>
                <c:pt idx="1750">
                  <c:v>51.062399659567895</c:v>
                </c:pt>
                <c:pt idx="1751">
                  <c:v>50.286514245923527</c:v>
                </c:pt>
                <c:pt idx="1752">
                  <c:v>48.946304570688035</c:v>
                </c:pt>
                <c:pt idx="1753">
                  <c:v>48.925269347569596</c:v>
                </c:pt>
                <c:pt idx="1754">
                  <c:v>49.259415075726814</c:v>
                </c:pt>
                <c:pt idx="1755">
                  <c:v>48.311862898702117</c:v>
                </c:pt>
                <c:pt idx="1756">
                  <c:v>49.079527650438131</c:v>
                </c:pt>
                <c:pt idx="1757">
                  <c:v>49.788438847946786</c:v>
                </c:pt>
                <c:pt idx="1758">
                  <c:v>49.001189578134991</c:v>
                </c:pt>
                <c:pt idx="1759">
                  <c:v>49.453084198920685</c:v>
                </c:pt>
                <c:pt idx="1760">
                  <c:v>51.315547689510439</c:v>
                </c:pt>
                <c:pt idx="1761">
                  <c:v>52.854020387241533</c:v>
                </c:pt>
                <c:pt idx="1762">
                  <c:v>52.601355925646537</c:v>
                </c:pt>
                <c:pt idx="1763">
                  <c:v>52.243273564285573</c:v>
                </c:pt>
                <c:pt idx="1764">
                  <c:v>51.319658020464608</c:v>
                </c:pt>
                <c:pt idx="1765">
                  <c:v>52.381815895858708</c:v>
                </c:pt>
                <c:pt idx="1766">
                  <c:v>51.463519603860796</c:v>
                </c:pt>
                <c:pt idx="1767">
                  <c:v>50.460840635215376</c:v>
                </c:pt>
                <c:pt idx="1768">
                  <c:v>50.634199887812144</c:v>
                </c:pt>
                <c:pt idx="1769">
                  <c:v>51.885191202924624</c:v>
                </c:pt>
                <c:pt idx="1770">
                  <c:v>53.298903266987764</c:v>
                </c:pt>
                <c:pt idx="1771">
                  <c:v>52.616346544420601</c:v>
                </c:pt>
                <c:pt idx="1772">
                  <c:v>53.362008936343081</c:v>
                </c:pt>
                <c:pt idx="1773">
                  <c:v>52.787771523627164</c:v>
                </c:pt>
                <c:pt idx="1774">
                  <c:v>51.485763747848132</c:v>
                </c:pt>
                <c:pt idx="1775">
                  <c:v>51.546209791291915</c:v>
                </c:pt>
                <c:pt idx="1776">
                  <c:v>53.198804619044878</c:v>
                </c:pt>
                <c:pt idx="1777">
                  <c:v>49.363382270450124</c:v>
                </c:pt>
                <c:pt idx="1778">
                  <c:v>45.905385017118327</c:v>
                </c:pt>
                <c:pt idx="1779">
                  <c:v>45.383131201764066</c:v>
                </c:pt>
                <c:pt idx="1780">
                  <c:v>46.983258863807819</c:v>
                </c:pt>
                <c:pt idx="1781">
                  <c:v>46.899359755507852</c:v>
                </c:pt>
                <c:pt idx="1782">
                  <c:v>46.166995493143013</c:v>
                </c:pt>
                <c:pt idx="1783">
                  <c:v>45.252325963751723</c:v>
                </c:pt>
                <c:pt idx="1784">
                  <c:v>46.110176212305852</c:v>
                </c:pt>
                <c:pt idx="1785">
                  <c:v>46.108967291436976</c:v>
                </c:pt>
                <c:pt idx="1786">
                  <c:v>44.173968548714683</c:v>
                </c:pt>
                <c:pt idx="1787">
                  <c:v>44.014149209849329</c:v>
                </c:pt>
                <c:pt idx="1788">
                  <c:v>44.223776088512359</c:v>
                </c:pt>
                <c:pt idx="1789">
                  <c:v>45.741213563125015</c:v>
                </c:pt>
                <c:pt idx="1790">
                  <c:v>45.323168726667831</c:v>
                </c:pt>
                <c:pt idx="1791">
                  <c:v>44.576297413876482</c:v>
                </c:pt>
                <c:pt idx="1792">
                  <c:v>44.136975570127085</c:v>
                </c:pt>
                <c:pt idx="1793">
                  <c:v>45.46316176328363</c:v>
                </c:pt>
                <c:pt idx="1794">
                  <c:v>45.40658426662025</c:v>
                </c:pt>
                <c:pt idx="1795">
                  <c:v>45.250391690361525</c:v>
                </c:pt>
                <c:pt idx="1796">
                  <c:v>45.764424843807426</c:v>
                </c:pt>
                <c:pt idx="1797">
                  <c:v>45.734685390433086</c:v>
                </c:pt>
                <c:pt idx="1798">
                  <c:v>44.631424205497211</c:v>
                </c:pt>
                <c:pt idx="1799">
                  <c:v>44.700332695023114</c:v>
                </c:pt>
                <c:pt idx="1800">
                  <c:v>45.118135747306525</c:v>
                </c:pt>
                <c:pt idx="1801">
                  <c:v>43.891322849571559</c:v>
                </c:pt>
                <c:pt idx="1802">
                  <c:v>41.097748505773808</c:v>
                </c:pt>
                <c:pt idx="1803">
                  <c:v>41.066316563183044</c:v>
                </c:pt>
                <c:pt idx="1804">
                  <c:v>41.301330780092464</c:v>
                </c:pt>
                <c:pt idx="1805">
                  <c:v>41.315596046345192</c:v>
                </c:pt>
                <c:pt idx="1806">
                  <c:v>41.348720478152387</c:v>
                </c:pt>
                <c:pt idx="1807">
                  <c:v>41.259985686376915</c:v>
                </c:pt>
                <c:pt idx="1808">
                  <c:v>41.653126752935265</c:v>
                </c:pt>
                <c:pt idx="1809">
                  <c:v>41.712122091336397</c:v>
                </c:pt>
                <c:pt idx="1810">
                  <c:v>41.779579875819657</c:v>
                </c:pt>
                <c:pt idx="1811">
                  <c:v>43.320470415288504</c:v>
                </c:pt>
                <c:pt idx="1812">
                  <c:v>45.905868585465882</c:v>
                </c:pt>
                <c:pt idx="1813">
                  <c:v>45.096616955840553</c:v>
                </c:pt>
                <c:pt idx="1814">
                  <c:v>45.016102825973434</c:v>
                </c:pt>
                <c:pt idx="1815">
                  <c:v>46.290788990115878</c:v>
                </c:pt>
                <c:pt idx="1816">
                  <c:v>46.900568676376736</c:v>
                </c:pt>
                <c:pt idx="1817">
                  <c:v>49.293023075881564</c:v>
                </c:pt>
                <c:pt idx="1818">
                  <c:v>48.033327530513176</c:v>
                </c:pt>
                <c:pt idx="1819">
                  <c:v>47.928151414921004</c:v>
                </c:pt>
                <c:pt idx="1820">
                  <c:v>48.460318381400043</c:v>
                </c:pt>
                <c:pt idx="1821">
                  <c:v>48.035987156424703</c:v>
                </c:pt>
                <c:pt idx="1822">
                  <c:v>48.5210062090176</c:v>
                </c:pt>
                <c:pt idx="1823">
                  <c:v>48.748766900713761</c:v>
                </c:pt>
                <c:pt idx="1824">
                  <c:v>49.123532370065199</c:v>
                </c:pt>
                <c:pt idx="1825">
                  <c:v>50.064072806050426</c:v>
                </c:pt>
                <c:pt idx="1826">
                  <c:v>49.943180719162868</c:v>
                </c:pt>
                <c:pt idx="1827">
                  <c:v>49.245391593647867</c:v>
                </c:pt>
                <c:pt idx="1828">
                  <c:v>49.691483394262967</c:v>
                </c:pt>
                <c:pt idx="1829">
                  <c:v>51.153794077254901</c:v>
                </c:pt>
                <c:pt idx="1830">
                  <c:v>51.916864929689183</c:v>
                </c:pt>
                <c:pt idx="1831">
                  <c:v>50.991798680825568</c:v>
                </c:pt>
                <c:pt idx="1832">
                  <c:v>49.928190100388804</c:v>
                </c:pt>
                <c:pt idx="1833">
                  <c:v>50.239608116211159</c:v>
                </c:pt>
                <c:pt idx="1834">
                  <c:v>50.154500087042315</c:v>
                </c:pt>
                <c:pt idx="1835">
                  <c:v>51.473190970811828</c:v>
                </c:pt>
                <c:pt idx="1836">
                  <c:v>51.510425733573193</c:v>
                </c:pt>
                <c:pt idx="1837">
                  <c:v>52.642217451014538</c:v>
                </c:pt>
                <c:pt idx="1838">
                  <c:v>52.611027292597548</c:v>
                </c:pt>
                <c:pt idx="1839">
                  <c:v>53.831312017640592</c:v>
                </c:pt>
                <c:pt idx="1840">
                  <c:v>54.09002108357997</c:v>
                </c:pt>
                <c:pt idx="1841">
                  <c:v>54.784908799009678</c:v>
                </c:pt>
                <c:pt idx="1842">
                  <c:v>53.725652333700872</c:v>
                </c:pt>
                <c:pt idx="1843">
                  <c:v>53.990889572332172</c:v>
                </c:pt>
                <c:pt idx="1844">
                  <c:v>53.619025513066035</c:v>
                </c:pt>
                <c:pt idx="1845">
                  <c:v>53.238940791891544</c:v>
                </c:pt>
                <c:pt idx="1846">
                  <c:v>53.170274086539408</c:v>
                </c:pt>
                <c:pt idx="1847">
                  <c:v>53.669316621211259</c:v>
                </c:pt>
                <c:pt idx="1848">
                  <c:v>52.770846631462916</c:v>
                </c:pt>
                <c:pt idx="1849">
                  <c:v>52.77374804154821</c:v>
                </c:pt>
                <c:pt idx="1850">
                  <c:v>52.553240875065299</c:v>
                </c:pt>
                <c:pt idx="1851">
                  <c:v>51.74834136056792</c:v>
                </c:pt>
                <c:pt idx="1852">
                  <c:v>51.920975260643353</c:v>
                </c:pt>
                <c:pt idx="1853">
                  <c:v>51.394127545987359</c:v>
                </c:pt>
                <c:pt idx="1854">
                  <c:v>49.398440975647503</c:v>
                </c:pt>
                <c:pt idx="1855">
                  <c:v>48.796156598773685</c:v>
                </c:pt>
                <c:pt idx="1856">
                  <c:v>48.845722354397587</c:v>
                </c:pt>
                <c:pt idx="1857">
                  <c:v>47.299028994758132</c:v>
                </c:pt>
                <c:pt idx="1858">
                  <c:v>47.371564246890664</c:v>
                </c:pt>
                <c:pt idx="1859">
                  <c:v>46.577303236039391</c:v>
                </c:pt>
                <c:pt idx="1860">
                  <c:v>46.093009535967816</c:v>
                </c:pt>
                <c:pt idx="1861">
                  <c:v>45.695032785933975</c:v>
                </c:pt>
                <c:pt idx="1862">
                  <c:v>45.071229617594156</c:v>
                </c:pt>
                <c:pt idx="1863">
                  <c:v>46.063270082593483</c:v>
                </c:pt>
                <c:pt idx="1864">
                  <c:v>46.622275092361562</c:v>
                </c:pt>
                <c:pt idx="1865">
                  <c:v>45.830431923248042</c:v>
                </c:pt>
                <c:pt idx="1866">
                  <c:v>47.882695990251271</c:v>
                </c:pt>
                <c:pt idx="1867">
                  <c:v>48.63198514478038</c:v>
                </c:pt>
                <c:pt idx="1868">
                  <c:v>48.441942784193131</c:v>
                </c:pt>
                <c:pt idx="1869">
                  <c:v>48.937600340432127</c:v>
                </c:pt>
                <c:pt idx="1870">
                  <c:v>49.57397628580825</c:v>
                </c:pt>
                <c:pt idx="1871">
                  <c:v>49.849852028085664</c:v>
                </c:pt>
                <c:pt idx="1872">
                  <c:v>49.344039536548109</c:v>
                </c:pt>
                <c:pt idx="1873">
                  <c:v>49.180351650902352</c:v>
                </c:pt>
                <c:pt idx="1874">
                  <c:v>50.060204259270023</c:v>
                </c:pt>
                <c:pt idx="1875">
                  <c:v>49.12667556432428</c:v>
                </c:pt>
                <c:pt idx="1876">
                  <c:v>49.151579334223122</c:v>
                </c:pt>
                <c:pt idx="1877">
                  <c:v>48.80341012398695</c:v>
                </c:pt>
                <c:pt idx="1878">
                  <c:v>48.668736339194211</c:v>
                </c:pt>
                <c:pt idx="1879">
                  <c:v>49.533356544614037</c:v>
                </c:pt>
                <c:pt idx="1880">
                  <c:v>50.188591655544627</c:v>
                </c:pt>
                <c:pt idx="1881">
                  <c:v>50.232596375171696</c:v>
                </c:pt>
                <c:pt idx="1882">
                  <c:v>50.263544749414919</c:v>
                </c:pt>
                <c:pt idx="1883">
                  <c:v>50.675303197353941</c:v>
                </c:pt>
                <c:pt idx="1884">
                  <c:v>50.541838333430071</c:v>
                </c:pt>
                <c:pt idx="1885">
                  <c:v>52.02349175032402</c:v>
                </c:pt>
                <c:pt idx="1886">
                  <c:v>52.304686744424487</c:v>
                </c:pt>
                <c:pt idx="1887">
                  <c:v>52.983858488558795</c:v>
                </c:pt>
                <c:pt idx="1888">
                  <c:v>52.884968761484778</c:v>
                </c:pt>
                <c:pt idx="1889">
                  <c:v>53.019158977929969</c:v>
                </c:pt>
                <c:pt idx="1890">
                  <c:v>52.494245536664181</c:v>
                </c:pt>
                <c:pt idx="1891">
                  <c:v>51.116801098667317</c:v>
                </c:pt>
                <c:pt idx="1892">
                  <c:v>51.019845644983491</c:v>
                </c:pt>
                <c:pt idx="1893">
                  <c:v>50.924340896342322</c:v>
                </c:pt>
                <c:pt idx="1894">
                  <c:v>50.187382734675751</c:v>
                </c:pt>
                <c:pt idx="1895">
                  <c:v>48.373759647188564</c:v>
                </c:pt>
                <c:pt idx="1896">
                  <c:v>48.359010812588281</c:v>
                </c:pt>
                <c:pt idx="1897">
                  <c:v>47.370355326021816</c:v>
                </c:pt>
                <c:pt idx="1898">
                  <c:v>48.293245517321452</c:v>
                </c:pt>
                <c:pt idx="1899">
                  <c:v>47.477949283351748</c:v>
                </c:pt>
                <c:pt idx="1900">
                  <c:v>47.408315441304509</c:v>
                </c:pt>
                <c:pt idx="1901">
                  <c:v>47.186357569778949</c:v>
                </c:pt>
                <c:pt idx="1902">
                  <c:v>45.919408499197317</c:v>
                </c:pt>
                <c:pt idx="1903">
                  <c:v>46.826824503375349</c:v>
                </c:pt>
                <c:pt idx="1904">
                  <c:v>46.709559179094413</c:v>
                </c:pt>
                <c:pt idx="1905">
                  <c:v>46.690216445192405</c:v>
                </c:pt>
                <c:pt idx="1906">
                  <c:v>47.60996344223296</c:v>
                </c:pt>
                <c:pt idx="1907">
                  <c:v>48.949447764947138</c:v>
                </c:pt>
                <c:pt idx="1908">
                  <c:v>49.539159364784659</c:v>
                </c:pt>
                <c:pt idx="1909">
                  <c:v>49.689307336699009</c:v>
                </c:pt>
                <c:pt idx="1910">
                  <c:v>50.044004719627111</c:v>
                </c:pt>
                <c:pt idx="1911">
                  <c:v>50.813120176405768</c:v>
                </c:pt>
                <c:pt idx="1912">
                  <c:v>49.59259366718895</c:v>
                </c:pt>
                <c:pt idx="1913">
                  <c:v>50.022002359813555</c:v>
                </c:pt>
                <c:pt idx="1914">
                  <c:v>50.560939283158305</c:v>
                </c:pt>
                <c:pt idx="1915">
                  <c:v>49.889262848411022</c:v>
                </c:pt>
                <c:pt idx="1916">
                  <c:v>49.992504690612996</c:v>
                </c:pt>
                <c:pt idx="1917">
                  <c:v>49.553424631037366</c:v>
                </c:pt>
                <c:pt idx="1918">
                  <c:v>49.738631308149117</c:v>
                </c:pt>
                <c:pt idx="1919">
                  <c:v>49.484999709859018</c:v>
                </c:pt>
                <c:pt idx="1920">
                  <c:v>48.812597922590399</c:v>
                </c:pt>
                <c:pt idx="1921">
                  <c:v>48.718543878991881</c:v>
                </c:pt>
                <c:pt idx="1922">
                  <c:v>48.625940540436012</c:v>
                </c:pt>
                <c:pt idx="1923">
                  <c:v>48.738853749588984</c:v>
                </c:pt>
                <c:pt idx="1924">
                  <c:v>48.847173059440244</c:v>
                </c:pt>
                <c:pt idx="1925">
                  <c:v>51.031209501150919</c:v>
                </c:pt>
                <c:pt idx="1926">
                  <c:v>50.652091916671523</c:v>
                </c:pt>
                <c:pt idx="1927">
                  <c:v>49.946082129248168</c:v>
                </c:pt>
                <c:pt idx="1928">
                  <c:v>49.658117178281998</c:v>
                </c:pt>
                <c:pt idx="1929">
                  <c:v>48.784309174258709</c:v>
                </c:pt>
                <c:pt idx="1930">
                  <c:v>49.279724946323938</c:v>
                </c:pt>
                <c:pt idx="1931">
                  <c:v>48.408334784038402</c:v>
                </c:pt>
                <c:pt idx="1932">
                  <c:v>47.198204994293917</c:v>
                </c:pt>
                <c:pt idx="1933">
                  <c:v>47.107294144954473</c:v>
                </c:pt>
                <c:pt idx="1934">
                  <c:v>47.006228360316477</c:v>
                </c:pt>
                <c:pt idx="1935">
                  <c:v>46.477929940617834</c:v>
                </c:pt>
                <c:pt idx="1936">
                  <c:v>47.032341051084188</c:v>
                </c:pt>
                <c:pt idx="1937">
                  <c:v>47.879069227644663</c:v>
                </c:pt>
                <c:pt idx="1938">
                  <c:v>48.673813806843484</c:v>
                </c:pt>
                <c:pt idx="1939">
                  <c:v>48.308236136095502</c:v>
                </c:pt>
                <c:pt idx="1940">
                  <c:v>47.672827327414481</c:v>
                </c:pt>
                <c:pt idx="1941">
                  <c:v>47.631965802046487</c:v>
                </c:pt>
                <c:pt idx="1942">
                  <c:v>46.782336215400711</c:v>
                </c:pt>
                <c:pt idx="1943">
                  <c:v>46.97503820189948</c:v>
                </c:pt>
                <c:pt idx="1944">
                  <c:v>46.526044991199079</c:v>
                </c:pt>
                <c:pt idx="1945">
                  <c:v>45.997021218979114</c:v>
                </c:pt>
                <c:pt idx="1946">
                  <c:v>46.316418112536049</c:v>
                </c:pt>
                <c:pt idx="1947">
                  <c:v>45.802384959090141</c:v>
                </c:pt>
                <c:pt idx="1948">
                  <c:v>44.8698234008395</c:v>
                </c:pt>
                <c:pt idx="1949">
                  <c:v>45.675206483684434</c:v>
                </c:pt>
                <c:pt idx="1950">
                  <c:v>45.984448441942817</c:v>
                </c:pt>
                <c:pt idx="1951">
                  <c:v>46.169655119054553</c:v>
                </c:pt>
                <c:pt idx="1952">
                  <c:v>45.809154915955851</c:v>
                </c:pt>
                <c:pt idx="1953">
                  <c:v>46.583106056210021</c:v>
                </c:pt>
                <c:pt idx="1954">
                  <c:v>47.30459003075498</c:v>
                </c:pt>
                <c:pt idx="1955">
                  <c:v>47.410491498868481</c:v>
                </c:pt>
                <c:pt idx="1956">
                  <c:v>47.438538463026397</c:v>
                </c:pt>
                <c:pt idx="1957">
                  <c:v>47.700632507398623</c:v>
                </c:pt>
                <c:pt idx="1958">
                  <c:v>47.853198321050726</c:v>
                </c:pt>
                <c:pt idx="1959">
                  <c:v>47.156859900578375</c:v>
                </c:pt>
                <c:pt idx="1960">
                  <c:v>47.484719240217444</c:v>
                </c:pt>
                <c:pt idx="1961">
                  <c:v>48.467571906613315</c:v>
                </c:pt>
                <c:pt idx="1962">
                  <c:v>48.418973287684516</c:v>
                </c:pt>
                <c:pt idx="1963">
                  <c:v>48.893353836631306</c:v>
                </c:pt>
                <c:pt idx="1964">
                  <c:v>48.730391303506877</c:v>
                </c:pt>
                <c:pt idx="1965">
                  <c:v>49.065987736706745</c:v>
                </c:pt>
                <c:pt idx="1966">
                  <c:v>48.660273893112091</c:v>
                </c:pt>
                <c:pt idx="1967">
                  <c:v>48.52463297162425</c:v>
                </c:pt>
                <c:pt idx="1968">
                  <c:v>47.74632971624213</c:v>
                </c:pt>
                <c:pt idx="1969">
                  <c:v>47.66944234898164</c:v>
                </c:pt>
                <c:pt idx="1970">
                  <c:v>47.580707557206175</c:v>
                </c:pt>
                <c:pt idx="1971">
                  <c:v>48.104170293429306</c:v>
                </c:pt>
                <c:pt idx="1972">
                  <c:v>49.198243679761738</c:v>
                </c:pt>
                <c:pt idx="1973">
                  <c:v>49.104673204510767</c:v>
                </c:pt>
                <c:pt idx="1974">
                  <c:v>48.781165979999656</c:v>
                </c:pt>
                <c:pt idx="1975">
                  <c:v>47.938306350219584</c:v>
                </c:pt>
                <c:pt idx="1976">
                  <c:v>48.740546238805436</c:v>
                </c:pt>
                <c:pt idx="1977">
                  <c:v>49.246358730342997</c:v>
                </c:pt>
                <c:pt idx="1978">
                  <c:v>49.091858643300696</c:v>
                </c:pt>
                <c:pt idx="1979">
                  <c:v>49.650863653068768</c:v>
                </c:pt>
                <c:pt idx="1980">
                  <c:v>49.356370529410668</c:v>
                </c:pt>
                <c:pt idx="1981">
                  <c:v>49.536257954699366</c:v>
                </c:pt>
                <c:pt idx="1982">
                  <c:v>49.886361438325743</c:v>
                </c:pt>
                <c:pt idx="1983">
                  <c:v>49.894582100234089</c:v>
                </c:pt>
                <c:pt idx="1984">
                  <c:v>51.443693301611297</c:v>
                </c:pt>
                <c:pt idx="1985">
                  <c:v>52.217886226039241</c:v>
                </c:pt>
                <c:pt idx="1986">
                  <c:v>51.732867173446344</c:v>
                </c:pt>
                <c:pt idx="1987">
                  <c:v>52.270836960095991</c:v>
                </c:pt>
                <c:pt idx="1988">
                  <c:v>52.588783148610275</c:v>
                </c:pt>
                <c:pt idx="1989">
                  <c:v>52.75247103425604</c:v>
                </c:pt>
                <c:pt idx="1990">
                  <c:v>53.703408189713599</c:v>
                </c:pt>
                <c:pt idx="1991">
                  <c:v>53.15383276272275</c:v>
                </c:pt>
                <c:pt idx="1992">
                  <c:v>53.880635989090763</c:v>
                </c:pt>
                <c:pt idx="1993">
                  <c:v>53.45388692237767</c:v>
                </c:pt>
                <c:pt idx="1994">
                  <c:v>52.226590456295156</c:v>
                </c:pt>
                <c:pt idx="1995">
                  <c:v>52.360055320219026</c:v>
                </c:pt>
                <c:pt idx="1996">
                  <c:v>51.446111143349064</c:v>
                </c:pt>
                <c:pt idx="1997">
                  <c:v>51.429911603706131</c:v>
                </c:pt>
                <c:pt idx="1998">
                  <c:v>51.186918509062139</c:v>
                </c:pt>
                <c:pt idx="1999">
                  <c:v>50.271281842975746</c:v>
                </c:pt>
                <c:pt idx="2000">
                  <c:v>50.184239540416705</c:v>
                </c:pt>
                <c:pt idx="2001">
                  <c:v>49.87523936633211</c:v>
                </c:pt>
                <c:pt idx="2002">
                  <c:v>49.008201319174525</c:v>
                </c:pt>
                <c:pt idx="2003">
                  <c:v>49.510870616452998</c:v>
                </c:pt>
                <c:pt idx="2004">
                  <c:v>50.105176115592243</c:v>
                </c:pt>
                <c:pt idx="2005">
                  <c:v>49.27537283119603</c:v>
                </c:pt>
                <c:pt idx="2006">
                  <c:v>48.885133174722981</c:v>
                </c:pt>
                <c:pt idx="2007">
                  <c:v>48.784067390084985</c:v>
                </c:pt>
                <c:pt idx="2008">
                  <c:v>48.466846554092022</c:v>
                </c:pt>
                <c:pt idx="2009">
                  <c:v>48.633919418170628</c:v>
                </c:pt>
                <c:pt idx="2010">
                  <c:v>49.065262384185438</c:v>
                </c:pt>
                <c:pt idx="2011">
                  <c:v>49.469041954389887</c:v>
                </c:pt>
                <c:pt idx="2012">
                  <c:v>49.274647478674687</c:v>
                </c:pt>
                <c:pt idx="2013">
                  <c:v>49.439786069363095</c:v>
                </c:pt>
                <c:pt idx="2014">
                  <c:v>49.622574904737085</c:v>
                </c:pt>
                <c:pt idx="2015">
                  <c:v>49.721706415984883</c:v>
                </c:pt>
                <c:pt idx="2016">
                  <c:v>49.625476314822386</c:v>
                </c:pt>
                <c:pt idx="2017">
                  <c:v>49.735488113890071</c:v>
                </c:pt>
                <c:pt idx="2018">
                  <c:v>50.055126791620772</c:v>
                </c:pt>
                <c:pt idx="2019">
                  <c:v>49.590659393798774</c:v>
                </c:pt>
                <c:pt idx="2020">
                  <c:v>49.215168571926</c:v>
                </c:pt>
                <c:pt idx="2021">
                  <c:v>48.981121491711683</c:v>
                </c:pt>
                <c:pt idx="2022">
                  <c:v>49.35008414089252</c:v>
                </c:pt>
                <c:pt idx="2023">
                  <c:v>48.869175419253807</c:v>
                </c:pt>
                <c:pt idx="2024">
                  <c:v>48.484738582951358</c:v>
                </c:pt>
                <c:pt idx="2025">
                  <c:v>48.059198437107149</c:v>
                </c:pt>
                <c:pt idx="2026">
                  <c:v>47.687334377841012</c:v>
                </c:pt>
                <c:pt idx="2027">
                  <c:v>47.25429892260977</c:v>
                </c:pt>
                <c:pt idx="2028">
                  <c:v>47.271223814774025</c:v>
                </c:pt>
                <c:pt idx="2029">
                  <c:v>47.910501170235449</c:v>
                </c:pt>
                <c:pt idx="2030">
                  <c:v>47.511315499332724</c:v>
                </c:pt>
                <c:pt idx="2031">
                  <c:v>47.511557283506498</c:v>
                </c:pt>
                <c:pt idx="2032">
                  <c:v>47.464651153794122</c:v>
                </c:pt>
                <c:pt idx="2033">
                  <c:v>47.173784792742651</c:v>
                </c:pt>
                <c:pt idx="2034">
                  <c:v>47.899379098241788</c:v>
                </c:pt>
                <c:pt idx="2035">
                  <c:v>47.819832105069771</c:v>
                </c:pt>
                <c:pt idx="2036">
                  <c:v>48.254801833691218</c:v>
                </c:pt>
                <c:pt idx="2037">
                  <c:v>48.019304048434243</c:v>
                </c:pt>
                <c:pt idx="2038">
                  <c:v>47.482059614305925</c:v>
                </c:pt>
                <c:pt idx="2039">
                  <c:v>47.367937484284063</c:v>
                </c:pt>
                <c:pt idx="2040">
                  <c:v>47.077312907406366</c:v>
                </c:pt>
                <c:pt idx="2041">
                  <c:v>47.217305944022158</c:v>
                </c:pt>
                <c:pt idx="2042">
                  <c:v>47.2480125340916</c:v>
                </c:pt>
                <c:pt idx="2043">
                  <c:v>47.616733399098656</c:v>
                </c:pt>
                <c:pt idx="2044">
                  <c:v>47.140418576761668</c:v>
                </c:pt>
                <c:pt idx="2045">
                  <c:v>47.576839010425758</c:v>
                </c:pt>
                <c:pt idx="2046">
                  <c:v>48.262780711425769</c:v>
                </c:pt>
                <c:pt idx="2047">
                  <c:v>48.549053173175515</c:v>
                </c:pt>
                <c:pt idx="2048">
                  <c:v>48.423083618638678</c:v>
                </c:pt>
                <c:pt idx="2049">
                  <c:v>48.488123561384185</c:v>
                </c:pt>
                <c:pt idx="2050">
                  <c:v>48.196773631985167</c:v>
                </c:pt>
                <c:pt idx="2051">
                  <c:v>47.496808448906187</c:v>
                </c:pt>
                <c:pt idx="2052">
                  <c:v>47.235681541229056</c:v>
                </c:pt>
                <c:pt idx="2053">
                  <c:v>47.134132188243505</c:v>
                </c:pt>
                <c:pt idx="2054">
                  <c:v>46.544662372579758</c:v>
                </c:pt>
                <c:pt idx="2055">
                  <c:v>45.835751175071103</c:v>
                </c:pt>
                <c:pt idx="2056">
                  <c:v>44.953480724965679</c:v>
                </c:pt>
                <c:pt idx="2057">
                  <c:v>44.997727228766522</c:v>
                </c:pt>
                <c:pt idx="2058">
                  <c:v>45.140138107120066</c:v>
                </c:pt>
                <c:pt idx="2059">
                  <c:v>45.202518423954047</c:v>
                </c:pt>
                <c:pt idx="2060">
                  <c:v>44.690419543898336</c:v>
                </c:pt>
                <c:pt idx="2061">
                  <c:v>45.857753534884623</c:v>
                </c:pt>
                <c:pt idx="2062">
                  <c:v>45.715342656531078</c:v>
                </c:pt>
                <c:pt idx="2063">
                  <c:v>46.179326486005536</c:v>
                </c:pt>
                <c:pt idx="2064">
                  <c:v>47.035484245343234</c:v>
                </c:pt>
                <c:pt idx="2065">
                  <c:v>46.933209539836355</c:v>
                </c:pt>
                <c:pt idx="2066">
                  <c:v>47.508655873421148</c:v>
                </c:pt>
                <c:pt idx="2067">
                  <c:v>47.686850809493414</c:v>
                </c:pt>
                <c:pt idx="2068">
                  <c:v>48.167759531132134</c:v>
                </c:pt>
                <c:pt idx="2069">
                  <c:v>48.212973171628079</c:v>
                </c:pt>
                <c:pt idx="2070">
                  <c:v>48.474583647652757</c:v>
                </c:pt>
                <c:pt idx="2071">
                  <c:v>49.112410298071524</c:v>
                </c:pt>
                <c:pt idx="2072">
                  <c:v>49.158107506915023</c:v>
                </c:pt>
                <c:pt idx="2073">
                  <c:v>49.46517340760942</c:v>
                </c:pt>
                <c:pt idx="2074">
                  <c:v>49.366767248882951</c:v>
                </c:pt>
                <c:pt idx="2075">
                  <c:v>50.734056751581264</c:v>
                </c:pt>
                <c:pt idx="2076">
                  <c:v>50.477281959032076</c:v>
                </c:pt>
                <c:pt idx="2077">
                  <c:v>50.643871254763141</c:v>
                </c:pt>
                <c:pt idx="2078">
                  <c:v>50.666115398750456</c:v>
                </c:pt>
                <c:pt idx="2079">
                  <c:v>50.19342733902009</c:v>
                </c:pt>
                <c:pt idx="2080">
                  <c:v>49.582922300237911</c:v>
                </c:pt>
                <c:pt idx="2081">
                  <c:v>49.95285208611385</c:v>
                </c:pt>
                <c:pt idx="2082">
                  <c:v>50.273457900539661</c:v>
                </c:pt>
                <c:pt idx="2083">
                  <c:v>51.356650999052214</c:v>
                </c:pt>
                <c:pt idx="2084">
                  <c:v>52.715961624015939</c:v>
                </c:pt>
                <c:pt idx="2085">
                  <c:v>52.115611520532319</c:v>
                </c:pt>
                <c:pt idx="2086">
                  <c:v>51.342627516973252</c:v>
                </c:pt>
                <c:pt idx="2087">
                  <c:v>50.576655254453669</c:v>
                </c:pt>
                <c:pt idx="2088">
                  <c:v>50.871873730633091</c:v>
                </c:pt>
                <c:pt idx="2089">
                  <c:v>50.940298651811446</c:v>
                </c:pt>
                <c:pt idx="2090">
                  <c:v>51.649209849320101</c:v>
                </c:pt>
                <c:pt idx="2091">
                  <c:v>52.8349194375133</c:v>
                </c:pt>
                <c:pt idx="2092">
                  <c:v>52.538975608812542</c:v>
                </c:pt>
                <c:pt idx="2093">
                  <c:v>52.526644615950019</c:v>
                </c:pt>
                <c:pt idx="2094">
                  <c:v>50.985028723959836</c:v>
                </c:pt>
                <c:pt idx="2095">
                  <c:v>50.426507282539312</c:v>
                </c:pt>
                <c:pt idx="2096">
                  <c:v>51.073521731561542</c:v>
                </c:pt>
                <c:pt idx="2097">
                  <c:v>50.865345557941161</c:v>
                </c:pt>
                <c:pt idx="2098">
                  <c:v>49.452842414746904</c:v>
                </c:pt>
                <c:pt idx="2099">
                  <c:v>48.718302094818092</c:v>
                </c:pt>
                <c:pt idx="2100">
                  <c:v>47.592071413373574</c:v>
                </c:pt>
                <c:pt idx="2101">
                  <c:v>46.764202402367559</c:v>
                </c:pt>
                <c:pt idx="2102">
                  <c:v>46.213901622855374</c:v>
                </c:pt>
                <c:pt idx="2103">
                  <c:v>45.390868295324864</c:v>
                </c:pt>
                <c:pt idx="2104">
                  <c:v>46.574643610127865</c:v>
                </c:pt>
                <c:pt idx="2105">
                  <c:v>46.859465366834961</c:v>
                </c:pt>
                <c:pt idx="2106">
                  <c:v>48.777055649045451</c:v>
                </c:pt>
                <c:pt idx="2107">
                  <c:v>49.12377415423898</c:v>
                </c:pt>
                <c:pt idx="2108">
                  <c:v>48.385123503355985</c:v>
                </c:pt>
                <c:pt idx="2109">
                  <c:v>48.312346467049672</c:v>
                </c:pt>
                <c:pt idx="2110">
                  <c:v>47.129296504768</c:v>
                </c:pt>
                <c:pt idx="2111">
                  <c:v>47.020977194916746</c:v>
                </c:pt>
                <c:pt idx="2112">
                  <c:v>46.459554343410915</c:v>
                </c:pt>
                <c:pt idx="2113">
                  <c:v>46.696019265362985</c:v>
                </c:pt>
                <c:pt idx="2114">
                  <c:v>47.105359871564268</c:v>
                </c:pt>
                <c:pt idx="2115">
                  <c:v>46.026035319832118</c:v>
                </c:pt>
                <c:pt idx="2116">
                  <c:v>45.618145418673492</c:v>
                </c:pt>
                <c:pt idx="2117">
                  <c:v>45.741455347298803</c:v>
                </c:pt>
                <c:pt idx="2118">
                  <c:v>45.833091549159569</c:v>
                </c:pt>
                <c:pt idx="2119">
                  <c:v>46.022892125573044</c:v>
                </c:pt>
                <c:pt idx="2120">
                  <c:v>46.99438093580148</c:v>
                </c:pt>
                <c:pt idx="2121">
                  <c:v>46.12250720516839</c:v>
                </c:pt>
                <c:pt idx="2122">
                  <c:v>46.192382831389402</c:v>
                </c:pt>
                <c:pt idx="2123">
                  <c:v>46.104856960482806</c:v>
                </c:pt>
                <c:pt idx="2124">
                  <c:v>46.319561306795116</c:v>
                </c:pt>
                <c:pt idx="2125">
                  <c:v>46.311340644886762</c:v>
                </c:pt>
                <c:pt idx="2126">
                  <c:v>46.225265479022809</c:v>
                </c:pt>
                <c:pt idx="2127">
                  <c:v>45.587922396951591</c:v>
                </c:pt>
                <c:pt idx="2128">
                  <c:v>45.287142884775342</c:v>
                </c:pt>
                <c:pt idx="2129">
                  <c:v>45.186077100137339</c:v>
                </c:pt>
                <c:pt idx="2130">
                  <c:v>44.854832782065429</c:v>
                </c:pt>
                <c:pt idx="2131">
                  <c:v>45.796582138919526</c:v>
                </c:pt>
                <c:pt idx="2132">
                  <c:v>45.470657072670669</c:v>
                </c:pt>
                <c:pt idx="2133">
                  <c:v>46.66579624364109</c:v>
                </c:pt>
                <c:pt idx="2134">
                  <c:v>47.049265943248429</c:v>
                </c:pt>
                <c:pt idx="2135">
                  <c:v>46.620582603145138</c:v>
                </c:pt>
                <c:pt idx="2136">
                  <c:v>45.915056384069331</c:v>
                </c:pt>
                <c:pt idx="2137">
                  <c:v>46.31182421323431</c:v>
                </c:pt>
                <c:pt idx="2138">
                  <c:v>46.321737364359088</c:v>
                </c:pt>
                <c:pt idx="2139">
                  <c:v>46.697228186231854</c:v>
                </c:pt>
                <c:pt idx="2140">
                  <c:v>46.325364126965717</c:v>
                </c:pt>
                <c:pt idx="2141">
                  <c:v>45.975985995860661</c:v>
                </c:pt>
                <c:pt idx="2142">
                  <c:v>46.19842743573377</c:v>
                </c:pt>
                <c:pt idx="2143">
                  <c:v>46.418451033869125</c:v>
                </c:pt>
                <c:pt idx="2144">
                  <c:v>46.00258225497592</c:v>
                </c:pt>
                <c:pt idx="2145">
                  <c:v>46.54587129344862</c:v>
                </c:pt>
                <c:pt idx="2146">
                  <c:v>47.722634867212136</c:v>
                </c:pt>
                <c:pt idx="2147">
                  <c:v>47.212953828894186</c:v>
                </c:pt>
                <c:pt idx="2148">
                  <c:v>47.941207760304849</c:v>
                </c:pt>
                <c:pt idx="2149">
                  <c:v>47.608754521364055</c:v>
                </c:pt>
                <c:pt idx="2150">
                  <c:v>47.805083270469453</c:v>
                </c:pt>
                <c:pt idx="2151">
                  <c:v>48.434689258979873</c:v>
                </c:pt>
                <c:pt idx="2152">
                  <c:v>48.54977852569683</c:v>
                </c:pt>
                <c:pt idx="2153">
                  <c:v>47.909292249366537</c:v>
                </c:pt>
                <c:pt idx="2154">
                  <c:v>47.25091394417688</c:v>
                </c:pt>
                <c:pt idx="2155">
                  <c:v>47.595698175980203</c:v>
                </c:pt>
                <c:pt idx="2156">
                  <c:v>47.164355209965386</c:v>
                </c:pt>
                <c:pt idx="2157">
                  <c:v>47.306040735797602</c:v>
                </c:pt>
                <c:pt idx="2158">
                  <c:v>47.346660476991822</c:v>
                </c:pt>
                <c:pt idx="2159">
                  <c:v>46.571016847521236</c:v>
                </c:pt>
                <c:pt idx="2160">
                  <c:v>46.504526199733078</c:v>
                </c:pt>
                <c:pt idx="2161">
                  <c:v>46.830693050155716</c:v>
                </c:pt>
                <c:pt idx="2162">
                  <c:v>46.996556993365445</c:v>
                </c:pt>
                <c:pt idx="2163">
                  <c:v>47.075136849842359</c:v>
                </c:pt>
                <c:pt idx="2164">
                  <c:v>47.014449022224802</c:v>
                </c:pt>
                <c:pt idx="2165">
                  <c:v>46.840847985454268</c:v>
                </c:pt>
                <c:pt idx="2166">
                  <c:v>46.882676647517357</c:v>
                </c:pt>
                <c:pt idx="2167">
                  <c:v>47.252606433393289</c:v>
                </c:pt>
                <c:pt idx="2168">
                  <c:v>47.484477456043635</c:v>
                </c:pt>
                <c:pt idx="2169">
                  <c:v>47.491972765430667</c:v>
                </c:pt>
                <c:pt idx="2170">
                  <c:v>46.236387551016463</c:v>
                </c:pt>
                <c:pt idx="2171">
                  <c:v>46.263467378479284</c:v>
                </c:pt>
                <c:pt idx="2172">
                  <c:v>46.151763090195175</c:v>
                </c:pt>
                <c:pt idx="2173">
                  <c:v>46.014187895317129</c:v>
                </c:pt>
                <c:pt idx="2174">
                  <c:v>46.095185593531802</c:v>
                </c:pt>
                <c:pt idx="2175">
                  <c:v>46.109934428132078</c:v>
                </c:pt>
                <c:pt idx="2176">
                  <c:v>46.008868643494083</c:v>
                </c:pt>
                <c:pt idx="2177">
                  <c:v>46.733012243950569</c:v>
                </c:pt>
                <c:pt idx="2178">
                  <c:v>46.103164471266382</c:v>
                </c:pt>
                <c:pt idx="2179">
                  <c:v>45.550929418364007</c:v>
                </c:pt>
                <c:pt idx="2180">
                  <c:v>45.821485908818374</c:v>
                </c:pt>
                <c:pt idx="2181">
                  <c:v>46.350993249385887</c:v>
                </c:pt>
                <c:pt idx="2182">
                  <c:v>46.266610572738365</c:v>
                </c:pt>
                <c:pt idx="2183">
                  <c:v>46.263950946826839</c:v>
                </c:pt>
                <c:pt idx="2184">
                  <c:v>46.166511924795465</c:v>
                </c:pt>
                <c:pt idx="2185">
                  <c:v>46.300460357066882</c:v>
                </c:pt>
                <c:pt idx="2186">
                  <c:v>46.717054488481416</c:v>
                </c:pt>
                <c:pt idx="2187">
                  <c:v>46.439728041161352</c:v>
                </c:pt>
                <c:pt idx="2188">
                  <c:v>46.260565968393983</c:v>
                </c:pt>
                <c:pt idx="2189">
                  <c:v>46.625418286620643</c:v>
                </c:pt>
                <c:pt idx="2190">
                  <c:v>46.714636646743656</c:v>
                </c:pt>
                <c:pt idx="2191">
                  <c:v>46.601965221764452</c:v>
                </c:pt>
                <c:pt idx="2192">
                  <c:v>47.323551785334352</c:v>
                </c:pt>
                <c:pt idx="2193">
                  <c:v>46.038647169190902</c:v>
                </c:pt>
                <c:pt idx="2194">
                  <c:v>45.991701967156054</c:v>
                </c:pt>
                <c:pt idx="2195">
                  <c:v>45.708814483839163</c:v>
                </c:pt>
                <c:pt idx="2196">
                  <c:v>45.485647691444726</c:v>
                </c:pt>
                <c:pt idx="2197">
                  <c:v>45.227905762200443</c:v>
                </c:pt>
                <c:pt idx="2198">
                  <c:v>45.872985937832475</c:v>
                </c:pt>
                <c:pt idx="2199">
                  <c:v>45.295363546683717</c:v>
                </c:pt>
                <c:pt idx="2200">
                  <c:v>45.208804812472223</c:v>
                </c:pt>
                <c:pt idx="2201">
                  <c:v>44.993133329464818</c:v>
                </c:pt>
                <c:pt idx="2202">
                  <c:v>44.975966653126783</c:v>
                </c:pt>
                <c:pt idx="2203">
                  <c:v>45.973084585775382</c:v>
                </c:pt>
                <c:pt idx="2204">
                  <c:v>45.616452929457076</c:v>
                </c:pt>
                <c:pt idx="2205">
                  <c:v>46.454476875761642</c:v>
                </c:pt>
                <c:pt idx="2206">
                  <c:v>46.636782142788086</c:v>
                </c:pt>
                <c:pt idx="2207">
                  <c:v>46.886303410124007</c:v>
                </c:pt>
                <c:pt idx="2208">
                  <c:v>46.870345654654848</c:v>
                </c:pt>
                <c:pt idx="2209">
                  <c:v>46.827549855896649</c:v>
                </c:pt>
                <c:pt idx="2210">
                  <c:v>46.728901912996406</c:v>
                </c:pt>
                <c:pt idx="2211">
                  <c:v>45.590823807036905</c:v>
                </c:pt>
                <c:pt idx="2212">
                  <c:v>45.706638426275191</c:v>
                </c:pt>
                <c:pt idx="2213">
                  <c:v>45.224278999593821</c:v>
                </c:pt>
                <c:pt idx="2214">
                  <c:v>45.129016035126426</c:v>
                </c:pt>
                <c:pt idx="2215">
                  <c:v>45.08210990541405</c:v>
                </c:pt>
                <c:pt idx="2216">
                  <c:v>44.761987659335787</c:v>
                </c:pt>
                <c:pt idx="2217">
                  <c:v>44.210719743128514</c:v>
                </c:pt>
                <c:pt idx="2218">
                  <c:v>44.523588463993526</c:v>
                </c:pt>
                <c:pt idx="2219">
                  <c:v>43.824832201783423</c:v>
                </c:pt>
                <c:pt idx="2220">
                  <c:v>44.327259714888129</c:v>
                </c:pt>
                <c:pt idx="2221">
                  <c:v>44.414302017447177</c:v>
                </c:pt>
                <c:pt idx="2222">
                  <c:v>43.822172575871903</c:v>
                </c:pt>
                <c:pt idx="2223">
                  <c:v>43.713127913499328</c:v>
                </c:pt>
                <c:pt idx="2224">
                  <c:v>43.694752316292416</c:v>
                </c:pt>
                <c:pt idx="2225">
                  <c:v>43.881167914273036</c:v>
                </c:pt>
                <c:pt idx="2226">
                  <c:v>43.59924756765124</c:v>
                </c:pt>
                <c:pt idx="2227">
                  <c:v>43.21843749395542</c:v>
                </c:pt>
                <c:pt idx="2228">
                  <c:v>43.564914214975168</c:v>
                </c:pt>
                <c:pt idx="2229">
                  <c:v>43.314425810944144</c:v>
                </c:pt>
                <c:pt idx="2230">
                  <c:v>42.736803419795379</c:v>
                </c:pt>
                <c:pt idx="2231">
                  <c:v>42.50348169210239</c:v>
                </c:pt>
                <c:pt idx="2232">
                  <c:v>42.678533433915575</c:v>
                </c:pt>
                <c:pt idx="2233">
                  <c:v>42.22107777713304</c:v>
                </c:pt>
                <c:pt idx="2234">
                  <c:v>41.028598232074145</c:v>
                </c:pt>
                <c:pt idx="2235">
                  <c:v>40.415675351554206</c:v>
                </c:pt>
                <c:pt idx="2236">
                  <c:v>38.015725642662346</c:v>
                </c:pt>
                <c:pt idx="2237">
                  <c:v>37.4700187624519</c:v>
                </c:pt>
                <c:pt idx="2238">
                  <c:v>38.067225671676447</c:v>
                </c:pt>
                <c:pt idx="2239">
                  <c:v>38.285073212247838</c:v>
                </c:pt>
                <c:pt idx="2240">
                  <c:v>38.667092206812526</c:v>
                </c:pt>
                <c:pt idx="2241">
                  <c:v>38.959892841254195</c:v>
                </c:pt>
                <c:pt idx="2242">
                  <c:v>38.062631772374722</c:v>
                </c:pt>
                <c:pt idx="2243">
                  <c:v>38.859310624963747</c:v>
                </c:pt>
                <c:pt idx="2244">
                  <c:v>39.52808564962573</c:v>
                </c:pt>
                <c:pt idx="2245">
                  <c:v>38.972465618290499</c:v>
                </c:pt>
                <c:pt idx="2246">
                  <c:v>38.856892783225994</c:v>
                </c:pt>
                <c:pt idx="2247">
                  <c:v>38.259444089827674</c:v>
                </c:pt>
                <c:pt idx="2248">
                  <c:v>38.06045571481075</c:v>
                </c:pt>
                <c:pt idx="2249">
                  <c:v>37.980908721638734</c:v>
                </c:pt>
                <c:pt idx="2250">
                  <c:v>36.905452716687002</c:v>
                </c:pt>
                <c:pt idx="2251">
                  <c:v>36.594518269212195</c:v>
                </c:pt>
                <c:pt idx="2252">
                  <c:v>36.43324822530419</c:v>
                </c:pt>
                <c:pt idx="2253">
                  <c:v>36.620147391632358</c:v>
                </c:pt>
                <c:pt idx="2254">
                  <c:v>35.986914640515316</c:v>
                </c:pt>
                <c:pt idx="2255">
                  <c:v>35.772935646724335</c:v>
                </c:pt>
                <c:pt idx="2256">
                  <c:v>36.810673320567162</c:v>
                </c:pt>
                <c:pt idx="2257">
                  <c:v>36.889253177044075</c:v>
                </c:pt>
                <c:pt idx="2258">
                  <c:v>36.752161550513577</c:v>
                </c:pt>
                <c:pt idx="2259">
                  <c:v>37.480415481924247</c:v>
                </c:pt>
                <c:pt idx="2260">
                  <c:v>37.597439022031409</c:v>
                </c:pt>
                <c:pt idx="2261">
                  <c:v>38.252674132961985</c:v>
                </c:pt>
                <c:pt idx="2262">
                  <c:v>38.766465502234119</c:v>
                </c:pt>
                <c:pt idx="2263">
                  <c:v>38.669751832724074</c:v>
                </c:pt>
                <c:pt idx="2264">
                  <c:v>38.745430279115688</c:v>
                </c:pt>
                <c:pt idx="2265">
                  <c:v>39.0097003810519</c:v>
                </c:pt>
                <c:pt idx="2266">
                  <c:v>38.300063831021916</c:v>
                </c:pt>
                <c:pt idx="2267">
                  <c:v>37.782887483316934</c:v>
                </c:pt>
                <c:pt idx="2268">
                  <c:v>38.1583783051897</c:v>
                </c:pt>
                <c:pt idx="2269">
                  <c:v>38.145563743979622</c:v>
                </c:pt>
                <c:pt idx="2270">
                  <c:v>39.088280237528821</c:v>
                </c:pt>
                <c:pt idx="2271">
                  <c:v>38.722944350954613</c:v>
                </c:pt>
                <c:pt idx="2272">
                  <c:v>38.469312752664514</c:v>
                </c:pt>
                <c:pt idx="2273">
                  <c:v>38.251948780440678</c:v>
                </c:pt>
                <c:pt idx="2274">
                  <c:v>38.027573067177364</c:v>
                </c:pt>
                <c:pt idx="2275">
                  <c:v>37.882986131259841</c:v>
                </c:pt>
                <c:pt idx="2276">
                  <c:v>38.248080233660282</c:v>
                </c:pt>
                <c:pt idx="2277">
                  <c:v>40.353778603067816</c:v>
                </c:pt>
                <c:pt idx="2278">
                  <c:v>40.399475811911316</c:v>
                </c:pt>
                <c:pt idx="2279">
                  <c:v>41.095572448209893</c:v>
                </c:pt>
                <c:pt idx="2280">
                  <c:v>41.146347124702672</c:v>
                </c:pt>
                <c:pt idx="2281">
                  <c:v>40.938654519429846</c:v>
                </c:pt>
                <c:pt idx="2282">
                  <c:v>41.139577167836975</c:v>
                </c:pt>
                <c:pt idx="2283">
                  <c:v>41.019168649296965</c:v>
                </c:pt>
                <c:pt idx="2284">
                  <c:v>40.571384359465441</c:v>
                </c:pt>
                <c:pt idx="2285">
                  <c:v>40.970328246194391</c:v>
                </c:pt>
                <c:pt idx="2286">
                  <c:v>40.477088531693141</c:v>
                </c:pt>
                <c:pt idx="2287">
                  <c:v>38.723186135128408</c:v>
                </c:pt>
                <c:pt idx="2288">
                  <c:v>38.935230855529191</c:v>
                </c:pt>
                <c:pt idx="2289">
                  <c:v>38.737693185554917</c:v>
                </c:pt>
                <c:pt idx="2290">
                  <c:v>38.873575891216532</c:v>
                </c:pt>
                <c:pt idx="2291">
                  <c:v>38.461817443277504</c:v>
                </c:pt>
                <c:pt idx="2292">
                  <c:v>39.909621075842935</c:v>
                </c:pt>
                <c:pt idx="2293">
                  <c:v>40.134480357453796</c:v>
                </c:pt>
                <c:pt idx="2294">
                  <c:v>40.111027292597612</c:v>
                </c:pt>
                <c:pt idx="2295">
                  <c:v>39.694433161183078</c:v>
                </c:pt>
                <c:pt idx="2296">
                  <c:v>39.576926052728368</c:v>
                </c:pt>
                <c:pt idx="2297">
                  <c:v>39.612468326273309</c:v>
                </c:pt>
                <c:pt idx="2298">
                  <c:v>38.810712006035004</c:v>
                </c:pt>
                <c:pt idx="2299">
                  <c:v>38.035068376564411</c:v>
                </c:pt>
                <c:pt idx="2300">
                  <c:v>37.556093928315896</c:v>
                </c:pt>
                <c:pt idx="2301">
                  <c:v>38.151608348324025</c:v>
                </c:pt>
                <c:pt idx="2302">
                  <c:v>38.649683746300774</c:v>
                </c:pt>
                <c:pt idx="2303">
                  <c:v>39.561935433954311</c:v>
                </c:pt>
                <c:pt idx="2304">
                  <c:v>39.664935491982511</c:v>
                </c:pt>
                <c:pt idx="2305">
                  <c:v>39.438867289502774</c:v>
                </c:pt>
                <c:pt idx="2306">
                  <c:v>40.305421768312804</c:v>
                </c:pt>
                <c:pt idx="2307">
                  <c:v>40.554943035648726</c:v>
                </c:pt>
                <c:pt idx="2308">
                  <c:v>39.637130311998362</c:v>
                </c:pt>
                <c:pt idx="2309">
                  <c:v>39.35932029633075</c:v>
                </c:pt>
                <c:pt idx="2310">
                  <c:v>38.543298709839711</c:v>
                </c:pt>
                <c:pt idx="2311">
                  <c:v>39.226822569101991</c:v>
                </c:pt>
                <c:pt idx="2312">
                  <c:v>39.374552699278588</c:v>
                </c:pt>
                <c:pt idx="2313">
                  <c:v>38.959409272906704</c:v>
                </c:pt>
                <c:pt idx="2314">
                  <c:v>39.942020155128802</c:v>
                </c:pt>
                <c:pt idx="2315">
                  <c:v>40.254163523472492</c:v>
                </c:pt>
                <c:pt idx="2316">
                  <c:v>40.14947097622786</c:v>
                </c:pt>
                <c:pt idx="2317">
                  <c:v>40.296475753883136</c:v>
                </c:pt>
                <c:pt idx="2318">
                  <c:v>41.273042031760845</c:v>
                </c:pt>
                <c:pt idx="2319">
                  <c:v>41.369030348749568</c:v>
                </c:pt>
                <c:pt idx="2320">
                  <c:v>41.158678117565209</c:v>
                </c:pt>
                <c:pt idx="2321">
                  <c:v>41.986788912745006</c:v>
                </c:pt>
                <c:pt idx="2322">
                  <c:v>42.106472078763694</c:v>
                </c:pt>
                <c:pt idx="2323">
                  <c:v>41.557863788467941</c:v>
                </c:pt>
                <c:pt idx="2324">
                  <c:v>42.247674036248362</c:v>
                </c:pt>
                <c:pt idx="2325">
                  <c:v>43.21819570978171</c:v>
                </c:pt>
                <c:pt idx="2326">
                  <c:v>41.689152594827839</c:v>
                </c:pt>
                <c:pt idx="2327">
                  <c:v>42.689897290083067</c:v>
                </c:pt>
                <c:pt idx="2328">
                  <c:v>42.318758583338258</c:v>
                </c:pt>
                <c:pt idx="2329">
                  <c:v>43.167904601636494</c:v>
                </c:pt>
                <c:pt idx="2330">
                  <c:v>43.137681579914606</c:v>
                </c:pt>
                <c:pt idx="2331">
                  <c:v>43.015097003810617</c:v>
                </c:pt>
                <c:pt idx="2332">
                  <c:v>43.172982069285773</c:v>
                </c:pt>
                <c:pt idx="2333">
                  <c:v>42.746716570920235</c:v>
                </c:pt>
                <c:pt idx="2334">
                  <c:v>43.277674616530398</c:v>
                </c:pt>
                <c:pt idx="2335">
                  <c:v>43.29363237199955</c:v>
                </c:pt>
                <c:pt idx="2336">
                  <c:v>43.17902667363014</c:v>
                </c:pt>
                <c:pt idx="2337">
                  <c:v>44.033008375403874</c:v>
                </c:pt>
                <c:pt idx="2338">
                  <c:v>44.068308864775041</c:v>
                </c:pt>
                <c:pt idx="2339">
                  <c:v>43.622942416681262</c:v>
                </c:pt>
                <c:pt idx="2340">
                  <c:v>43.426371883402084</c:v>
                </c:pt>
                <c:pt idx="2341">
                  <c:v>44.081848778506441</c:v>
                </c:pt>
                <c:pt idx="2342">
                  <c:v>44.029623396971012</c:v>
                </c:pt>
                <c:pt idx="2343">
                  <c:v>44.06129712373555</c:v>
                </c:pt>
                <c:pt idx="2344">
                  <c:v>43.920336950424655</c:v>
                </c:pt>
                <c:pt idx="2345">
                  <c:v>43.217470357260375</c:v>
                </c:pt>
                <c:pt idx="2346">
                  <c:v>43.159683939728119</c:v>
                </c:pt>
                <c:pt idx="2347">
                  <c:v>43.220129983171901</c:v>
                </c:pt>
                <c:pt idx="2348">
                  <c:v>42.890578154316415</c:v>
                </c:pt>
                <c:pt idx="2349">
                  <c:v>42.701744714598043</c:v>
                </c:pt>
                <c:pt idx="2350">
                  <c:v>43.015338787984376</c:v>
                </c:pt>
                <c:pt idx="2351">
                  <c:v>43.116888140969927</c:v>
                </c:pt>
                <c:pt idx="2352">
                  <c:v>43.148320083560684</c:v>
                </c:pt>
                <c:pt idx="2353">
                  <c:v>44.425907657788436</c:v>
                </c:pt>
                <c:pt idx="2354">
                  <c:v>44.775769357241039</c:v>
                </c:pt>
                <c:pt idx="2355">
                  <c:v>45.806495290044381</c:v>
                </c:pt>
                <c:pt idx="2356">
                  <c:v>46.256697421613659</c:v>
                </c:pt>
                <c:pt idx="2357">
                  <c:v>47.391874117487859</c:v>
                </c:pt>
                <c:pt idx="2358">
                  <c:v>47.107777713302092</c:v>
                </c:pt>
                <c:pt idx="2359">
                  <c:v>46.917010000193521</c:v>
                </c:pt>
                <c:pt idx="2360">
                  <c:v>47.110437339213618</c:v>
                </c:pt>
                <c:pt idx="2361">
                  <c:v>46.689007524323578</c:v>
                </c:pt>
                <c:pt idx="2362">
                  <c:v>46.245817133793786</c:v>
                </c:pt>
                <c:pt idx="2363">
                  <c:v>46.552399466140635</c:v>
                </c:pt>
                <c:pt idx="2364">
                  <c:v>46.075842859629873</c:v>
                </c:pt>
                <c:pt idx="2365">
                  <c:v>45.949147952571707</c:v>
                </c:pt>
                <c:pt idx="2366">
                  <c:v>45.845180757848404</c:v>
                </c:pt>
                <c:pt idx="2367">
                  <c:v>45.990251262113482</c:v>
                </c:pt>
                <c:pt idx="2368">
                  <c:v>46.535474573976387</c:v>
                </c:pt>
                <c:pt idx="2369">
                  <c:v>46.895732992901316</c:v>
                </c:pt>
                <c:pt idx="2370">
                  <c:v>48.191696164335973</c:v>
                </c:pt>
                <c:pt idx="2371">
                  <c:v>49.040842182634201</c:v>
                </c:pt>
                <c:pt idx="2372">
                  <c:v>48.456208050445959</c:v>
                </c:pt>
                <c:pt idx="2373">
                  <c:v>48.396729143697279</c:v>
                </c:pt>
                <c:pt idx="2374">
                  <c:v>47.914853285363463</c:v>
                </c:pt>
                <c:pt idx="2375">
                  <c:v>47.539604247664471</c:v>
                </c:pt>
                <c:pt idx="2376">
                  <c:v>46.937319870790638</c:v>
                </c:pt>
                <c:pt idx="2377">
                  <c:v>46.63799106365704</c:v>
                </c:pt>
                <c:pt idx="2378">
                  <c:v>45.787394340316162</c:v>
                </c:pt>
                <c:pt idx="2379">
                  <c:v>45.429070194781431</c:v>
                </c:pt>
                <c:pt idx="2380">
                  <c:v>45.572206425656304</c:v>
                </c:pt>
                <c:pt idx="2381">
                  <c:v>45.010541789976692</c:v>
                </c:pt>
                <c:pt idx="2382">
                  <c:v>45.12490570417232</c:v>
                </c:pt>
                <c:pt idx="2383">
                  <c:v>46.018056442097624</c:v>
                </c:pt>
                <c:pt idx="2384">
                  <c:v>46.145234917503338</c:v>
                </c:pt>
                <c:pt idx="2385">
                  <c:v>46.802887870171674</c:v>
                </c:pt>
                <c:pt idx="2386">
                  <c:v>47.00139267684105</c:v>
                </c:pt>
                <c:pt idx="2387">
                  <c:v>46.280392270643631</c:v>
                </c:pt>
                <c:pt idx="2388">
                  <c:v>46.532573163891087</c:v>
                </c:pt>
                <c:pt idx="2389">
                  <c:v>46.215835896245679</c:v>
                </c:pt>
                <c:pt idx="2390">
                  <c:v>46.39209655892774</c:v>
                </c:pt>
                <c:pt idx="2391">
                  <c:v>46.84471653223477</c:v>
                </c:pt>
                <c:pt idx="2392">
                  <c:v>47.428383527727917</c:v>
                </c:pt>
                <c:pt idx="2393">
                  <c:v>47.441198088938002</c:v>
                </c:pt>
                <c:pt idx="2394">
                  <c:v>48.07273835083862</c:v>
                </c:pt>
                <c:pt idx="2395">
                  <c:v>48.304609373488958</c:v>
                </c:pt>
                <c:pt idx="2396">
                  <c:v>47.590137139983476</c:v>
                </c:pt>
                <c:pt idx="2397">
                  <c:v>46.467049652798039</c:v>
                </c:pt>
                <c:pt idx="2398">
                  <c:v>46.353652875297506</c:v>
                </c:pt>
                <c:pt idx="2399">
                  <c:v>45.807220642565724</c:v>
                </c:pt>
                <c:pt idx="2400">
                  <c:v>45.858962455753606</c:v>
                </c:pt>
                <c:pt idx="2401">
                  <c:v>46.19069034217307</c:v>
                </c:pt>
                <c:pt idx="2402">
                  <c:v>46.689732876844921</c:v>
                </c:pt>
                <c:pt idx="2403">
                  <c:v>46.778467668620387</c:v>
                </c:pt>
                <c:pt idx="2404">
                  <c:v>47.298787210584443</c:v>
                </c:pt>
                <c:pt idx="2405">
                  <c:v>47.433460995377182</c:v>
                </c:pt>
                <c:pt idx="2406">
                  <c:v>47.057728389330642</c:v>
                </c:pt>
                <c:pt idx="2407">
                  <c:v>46.280875838991179</c:v>
                </c:pt>
                <c:pt idx="2408">
                  <c:v>46.183678601133579</c:v>
                </c:pt>
                <c:pt idx="2409">
                  <c:v>45.979370974293609</c:v>
                </c:pt>
                <c:pt idx="2410">
                  <c:v>45.481779144664401</c:v>
                </c:pt>
                <c:pt idx="2411">
                  <c:v>44.992891545291101</c:v>
                </c:pt>
                <c:pt idx="2412">
                  <c:v>44.448635370123306</c:v>
                </c:pt>
                <c:pt idx="2413">
                  <c:v>44.432194046306606</c:v>
                </c:pt>
                <c:pt idx="2414">
                  <c:v>43.885036461053502</c:v>
                </c:pt>
                <c:pt idx="2415">
                  <c:v>43.448132459041858</c:v>
                </c:pt>
                <c:pt idx="2416">
                  <c:v>43.635998762065128</c:v>
                </c:pt>
                <c:pt idx="2417">
                  <c:v>43.383576084643899</c:v>
                </c:pt>
                <c:pt idx="2418">
                  <c:v>44.279628232654495</c:v>
                </c:pt>
                <c:pt idx="2419">
                  <c:v>43.360123019787707</c:v>
                </c:pt>
                <c:pt idx="2420">
                  <c:v>43.290005609392928</c:v>
                </c:pt>
                <c:pt idx="2421">
                  <c:v>42.810064024449304</c:v>
                </c:pt>
                <c:pt idx="2422">
                  <c:v>42.002988452387953</c:v>
                </c:pt>
                <c:pt idx="2423">
                  <c:v>42.40459196502843</c:v>
                </c:pt>
                <c:pt idx="2424">
                  <c:v>42.318516799164492</c:v>
                </c:pt>
                <c:pt idx="2425">
                  <c:v>42.870751852066874</c:v>
                </c:pt>
                <c:pt idx="2426">
                  <c:v>42.547728195903311</c:v>
                </c:pt>
                <c:pt idx="2427">
                  <c:v>42.078908682953347</c:v>
                </c:pt>
                <c:pt idx="2428">
                  <c:v>41.959225516934666</c:v>
                </c:pt>
                <c:pt idx="2429">
                  <c:v>42.794348053153939</c:v>
                </c:pt>
                <c:pt idx="2430">
                  <c:v>42.793139132285063</c:v>
                </c:pt>
                <c:pt idx="2431">
                  <c:v>42.777181376815903</c:v>
                </c:pt>
                <c:pt idx="2432">
                  <c:v>42.552080311031268</c:v>
                </c:pt>
                <c:pt idx="2433">
                  <c:v>42.523791562699579</c:v>
                </c:pt>
                <c:pt idx="2434">
                  <c:v>42.484380742374228</c:v>
                </c:pt>
                <c:pt idx="2435">
                  <c:v>42.519197663397847</c:v>
                </c:pt>
                <c:pt idx="2436">
                  <c:v>41.953180912590291</c:v>
                </c:pt>
                <c:pt idx="2437">
                  <c:v>41.927310005996347</c:v>
                </c:pt>
                <c:pt idx="2438">
                  <c:v>42.048927445405234</c:v>
                </c:pt>
                <c:pt idx="2439">
                  <c:v>42.008065920037239</c:v>
                </c:pt>
                <c:pt idx="2440">
                  <c:v>42.02184761794242</c:v>
                </c:pt>
                <c:pt idx="2441">
                  <c:v>42.083744366428846</c:v>
                </c:pt>
                <c:pt idx="2442">
                  <c:v>42.58254511692693</c:v>
                </c:pt>
                <c:pt idx="2443">
                  <c:v>44.28252964273981</c:v>
                </c:pt>
                <c:pt idx="2444">
                  <c:v>45.888460124954172</c:v>
                </c:pt>
                <c:pt idx="2445">
                  <c:v>46.284260817424048</c:v>
                </c:pt>
                <c:pt idx="2446">
                  <c:v>46.511296156598888</c:v>
                </c:pt>
                <c:pt idx="2447">
                  <c:v>46.873247064740241</c:v>
                </c:pt>
                <c:pt idx="2448">
                  <c:v>47.109953770866085</c:v>
                </c:pt>
                <c:pt idx="2449">
                  <c:v>46.498723379562577</c:v>
                </c:pt>
                <c:pt idx="2450">
                  <c:v>46.726484071258746</c:v>
                </c:pt>
                <c:pt idx="2451">
                  <c:v>47.639219327259831</c:v>
                </c:pt>
                <c:pt idx="2452">
                  <c:v>47.930811040832637</c:v>
                </c:pt>
                <c:pt idx="2453">
                  <c:v>48.331205632604238</c:v>
                </c:pt>
                <c:pt idx="2454">
                  <c:v>48.352966208243998</c:v>
                </c:pt>
                <c:pt idx="2455">
                  <c:v>48.796398382947579</c:v>
                </c:pt>
                <c:pt idx="2456">
                  <c:v>48.946062786514375</c:v>
                </c:pt>
                <c:pt idx="2457">
                  <c:v>51.290160351264191</c:v>
                </c:pt>
                <c:pt idx="2458">
                  <c:v>51.605205129693168</c:v>
                </c:pt>
                <c:pt idx="2459">
                  <c:v>52.796233969709427</c:v>
                </c:pt>
                <c:pt idx="2460">
                  <c:v>52.716445192363629</c:v>
                </c:pt>
                <c:pt idx="2461">
                  <c:v>52.471276040155658</c:v>
                </c:pt>
                <c:pt idx="2462">
                  <c:v>52.252944931236719</c:v>
                </c:pt>
                <c:pt idx="2463">
                  <c:v>52.69903673185182</c:v>
                </c:pt>
                <c:pt idx="2464">
                  <c:v>51.902357879262787</c:v>
                </c:pt>
                <c:pt idx="2465">
                  <c:v>52.340712586317082</c:v>
                </c:pt>
                <c:pt idx="2466">
                  <c:v>52.744008588173983</c:v>
                </c:pt>
                <c:pt idx="2467">
                  <c:v>52.875539178707648</c:v>
                </c:pt>
                <c:pt idx="2468">
                  <c:v>52.209665564130965</c:v>
                </c:pt>
                <c:pt idx="2469">
                  <c:v>52.387618716029458</c:v>
                </c:pt>
                <c:pt idx="2470">
                  <c:v>52.497872299270909</c:v>
                </c:pt>
                <c:pt idx="2471">
                  <c:v>53.288264763341786</c:v>
                </c:pt>
                <c:pt idx="2472">
                  <c:v>53.200738892435197</c:v>
                </c:pt>
                <c:pt idx="2473">
                  <c:v>53.270130950308655</c:v>
                </c:pt>
                <c:pt idx="2474">
                  <c:v>53.635950405230417</c:v>
                </c:pt>
                <c:pt idx="2475">
                  <c:v>53.613948045416876</c:v>
                </c:pt>
                <c:pt idx="2476">
                  <c:v>54.651685719259703</c:v>
                </c:pt>
                <c:pt idx="2477">
                  <c:v>56.091994042438102</c:v>
                </c:pt>
                <c:pt idx="2478">
                  <c:v>56.272848604421903</c:v>
                </c:pt>
                <c:pt idx="2479">
                  <c:v>56.665989670980245</c:v>
                </c:pt>
                <c:pt idx="2480">
                  <c:v>56.251088028782142</c:v>
                </c:pt>
                <c:pt idx="2481">
                  <c:v>56.660186850809652</c:v>
                </c:pt>
                <c:pt idx="2482">
                  <c:v>55.996972862144489</c:v>
                </c:pt>
                <c:pt idx="2483">
                  <c:v>55.44183639915682</c:v>
                </c:pt>
                <c:pt idx="2484">
                  <c:v>56.158968258573829</c:v>
                </c:pt>
                <c:pt idx="2485">
                  <c:v>56.093202963306993</c:v>
                </c:pt>
                <c:pt idx="2486">
                  <c:v>54.518462639509629</c:v>
                </c:pt>
                <c:pt idx="2487">
                  <c:v>55.623174529488168</c:v>
                </c:pt>
                <c:pt idx="2488">
                  <c:v>55.725207450821259</c:v>
                </c:pt>
                <c:pt idx="2489">
                  <c:v>56.316611539875211</c:v>
                </c:pt>
                <c:pt idx="2490">
                  <c:v>57.621037157391996</c:v>
                </c:pt>
                <c:pt idx="2491">
                  <c:v>59.148629567303225</c:v>
                </c:pt>
                <c:pt idx="2492">
                  <c:v>59.620108706164714</c:v>
                </c:pt>
                <c:pt idx="2493">
                  <c:v>59.219230546045559</c:v>
                </c:pt>
                <c:pt idx="2494">
                  <c:v>58.74847675970539</c:v>
                </c:pt>
                <c:pt idx="2495">
                  <c:v>57.848072496566836</c:v>
                </c:pt>
                <c:pt idx="2496">
                  <c:v>57.520696725275322</c:v>
                </c:pt>
                <c:pt idx="2497">
                  <c:v>57.710255517515009</c:v>
                </c:pt>
                <c:pt idx="2498">
                  <c:v>57.258602680903081</c:v>
                </c:pt>
                <c:pt idx="2499">
                  <c:v>56.784947484477613</c:v>
                </c:pt>
                <c:pt idx="2500">
                  <c:v>57.891351863672575</c:v>
                </c:pt>
                <c:pt idx="2501">
                  <c:v>58.10823226754885</c:v>
                </c:pt>
                <c:pt idx="2502">
                  <c:v>57.687044236832584</c:v>
                </c:pt>
                <c:pt idx="2503">
                  <c:v>59.306031064430805</c:v>
                </c:pt>
                <c:pt idx="2504">
                  <c:v>59.948451614151303</c:v>
                </c:pt>
                <c:pt idx="2505">
                  <c:v>61.464438383721308</c:v>
                </c:pt>
                <c:pt idx="2506">
                  <c:v>61.804386932049127</c:v>
                </c:pt>
                <c:pt idx="2507">
                  <c:v>60.623754811505208</c:v>
                </c:pt>
                <c:pt idx="2508">
                  <c:v>61.111675274183405</c:v>
                </c:pt>
                <c:pt idx="2509">
                  <c:v>60.946053115147436</c:v>
                </c:pt>
                <c:pt idx="2510">
                  <c:v>61.799793032747381</c:v>
                </c:pt>
                <c:pt idx="2511">
                  <c:v>62.621375655235248</c:v>
                </c:pt>
                <c:pt idx="2512">
                  <c:v>60.477233602197472</c:v>
                </c:pt>
                <c:pt idx="2513">
                  <c:v>59.13025397009627</c:v>
                </c:pt>
                <c:pt idx="2514">
                  <c:v>57.675680380665142</c:v>
                </c:pt>
                <c:pt idx="2515">
                  <c:v>56.746987369194905</c:v>
                </c:pt>
                <c:pt idx="2516">
                  <c:v>57.12876457958582</c:v>
                </c:pt>
                <c:pt idx="2517">
                  <c:v>56.933644751349291</c:v>
                </c:pt>
                <c:pt idx="2518">
                  <c:v>55.752287278284044</c:v>
                </c:pt>
                <c:pt idx="2519">
                  <c:v>56.471111626917484</c:v>
                </c:pt>
                <c:pt idx="2520">
                  <c:v>57.889901158629911</c:v>
                </c:pt>
                <c:pt idx="2521">
                  <c:v>57.459525329310189</c:v>
                </c:pt>
                <c:pt idx="2522">
                  <c:v>57.80745275537258</c:v>
                </c:pt>
                <c:pt idx="2523">
                  <c:v>58.822704501054325</c:v>
                </c:pt>
                <c:pt idx="2524">
                  <c:v>59.821756707093122</c:v>
                </c:pt>
                <c:pt idx="2525">
                  <c:v>60.506247703050484</c:v>
                </c:pt>
                <c:pt idx="2526">
                  <c:v>59.169664790421614</c:v>
                </c:pt>
                <c:pt idx="2527">
                  <c:v>58.559401535813201</c:v>
                </c:pt>
                <c:pt idx="2528">
                  <c:v>57.032292694249534</c:v>
                </c:pt>
                <c:pt idx="2529">
                  <c:v>55.790489177740504</c:v>
                </c:pt>
                <c:pt idx="2530">
                  <c:v>55.878256832820881</c:v>
                </c:pt>
                <c:pt idx="2531">
                  <c:v>56.712412232345045</c:v>
                </c:pt>
                <c:pt idx="2532">
                  <c:v>56.94089827656255</c:v>
                </c:pt>
                <c:pt idx="2533">
                  <c:v>57.727422193853016</c:v>
                </c:pt>
                <c:pt idx="2534">
                  <c:v>57.696715603783581</c:v>
                </c:pt>
                <c:pt idx="2535">
                  <c:v>58.606065881351824</c:v>
                </c:pt>
                <c:pt idx="2536">
                  <c:v>58.537882744347236</c:v>
                </c:pt>
                <c:pt idx="2537">
                  <c:v>58.49629586645792</c:v>
                </c:pt>
                <c:pt idx="2538">
                  <c:v>56.699114102787441</c:v>
                </c:pt>
                <c:pt idx="2539">
                  <c:v>56.369804058105714</c:v>
                </c:pt>
                <c:pt idx="2540">
                  <c:v>55.297007679065501</c:v>
                </c:pt>
                <c:pt idx="2541">
                  <c:v>55.690390529797625</c:v>
                </c:pt>
                <c:pt idx="2542">
                  <c:v>56.579430936768745</c:v>
                </c:pt>
                <c:pt idx="2543">
                  <c:v>56.80453200255338</c:v>
                </c:pt>
                <c:pt idx="2544">
                  <c:v>56.03299870403697</c:v>
                </c:pt>
                <c:pt idx="2545">
                  <c:v>55.8422309909284</c:v>
                </c:pt>
                <c:pt idx="2546">
                  <c:v>56.319996518308038</c:v>
                </c:pt>
                <c:pt idx="2547">
                  <c:v>57.725246136289044</c:v>
                </c:pt>
                <c:pt idx="2548">
                  <c:v>58.279657246755406</c:v>
                </c:pt>
                <c:pt idx="2549">
                  <c:v>57.348304609373642</c:v>
                </c:pt>
                <c:pt idx="2550">
                  <c:v>57.44888682566409</c:v>
                </c:pt>
                <c:pt idx="2551">
                  <c:v>57.748457416971462</c:v>
                </c:pt>
                <c:pt idx="2552">
                  <c:v>59.283438751233248</c:v>
                </c:pt>
                <c:pt idx="2553">
                  <c:v>59.133155380181584</c:v>
                </c:pt>
                <c:pt idx="2554">
                  <c:v>58.40562680129225</c:v>
                </c:pt>
                <c:pt idx="2555">
                  <c:v>57.48007698408108</c:v>
                </c:pt>
                <c:pt idx="2556">
                  <c:v>58.037389504632742</c:v>
                </c:pt>
                <c:pt idx="2557">
                  <c:v>56.910917039014443</c:v>
                </c:pt>
                <c:pt idx="2558">
                  <c:v>56.095379020870951</c:v>
                </c:pt>
                <c:pt idx="2559">
                  <c:v>56.114963538946732</c:v>
                </c:pt>
                <c:pt idx="2560">
                  <c:v>56.528898044449733</c:v>
                </c:pt>
                <c:pt idx="2561">
                  <c:v>57.182682450337673</c:v>
                </c:pt>
                <c:pt idx="2562">
                  <c:v>57.399321070040166</c:v>
                </c:pt>
                <c:pt idx="2563">
                  <c:v>57.413586336292909</c:v>
                </c:pt>
                <c:pt idx="2564">
                  <c:v>58.118628987021161</c:v>
                </c:pt>
                <c:pt idx="2565">
                  <c:v>58.430530571191071</c:v>
                </c:pt>
                <c:pt idx="2566">
                  <c:v>58.541751291127618</c:v>
                </c:pt>
                <c:pt idx="2567">
                  <c:v>57.777713301998233</c:v>
                </c:pt>
                <c:pt idx="2568">
                  <c:v>57.374417300141339</c:v>
                </c:pt>
                <c:pt idx="2569">
                  <c:v>56.187740575253038</c:v>
                </c:pt>
                <c:pt idx="2570">
                  <c:v>56.88045223311876</c:v>
                </c:pt>
                <c:pt idx="2571">
                  <c:v>56.914543801621051</c:v>
                </c:pt>
                <c:pt idx="2572">
                  <c:v>57.116675370897056</c:v>
                </c:pt>
                <c:pt idx="2573">
                  <c:v>57.549710826128297</c:v>
                </c:pt>
                <c:pt idx="2574">
                  <c:v>57.911178165922095</c:v>
                </c:pt>
                <c:pt idx="2575">
                  <c:v>59.244859668465672</c:v>
                </c:pt>
                <c:pt idx="2576">
                  <c:v>58.766852356912253</c:v>
                </c:pt>
                <c:pt idx="2577">
                  <c:v>59.051190545271794</c:v>
                </c:pt>
                <c:pt idx="2578">
                  <c:v>57.926894137217481</c:v>
                </c:pt>
                <c:pt idx="2579">
                  <c:v>57.782790769647512</c:v>
                </c:pt>
                <c:pt idx="2580">
                  <c:v>58.242180699820246</c:v>
                </c:pt>
                <c:pt idx="2581">
                  <c:v>59.582390375055752</c:v>
                </c:pt>
                <c:pt idx="2582">
                  <c:v>59.661212015706433</c:v>
                </c:pt>
                <c:pt idx="2583">
                  <c:v>59.699172130989126</c:v>
                </c:pt>
                <c:pt idx="2584">
                  <c:v>59.393315151163598</c:v>
                </c:pt>
                <c:pt idx="2585">
                  <c:v>59.055059092052197</c:v>
                </c:pt>
                <c:pt idx="2586">
                  <c:v>59.588193195226346</c:v>
                </c:pt>
                <c:pt idx="2587">
                  <c:v>59.370345654654962</c:v>
                </c:pt>
                <c:pt idx="2588">
                  <c:v>58.739047176928111</c:v>
                </c:pt>
                <c:pt idx="2589">
                  <c:v>59.817646376138931</c:v>
                </c:pt>
                <c:pt idx="2590">
                  <c:v>61.726532428093506</c:v>
                </c:pt>
                <c:pt idx="2591">
                  <c:v>61.726532428093506</c:v>
                </c:pt>
                <c:pt idx="2592">
                  <c:v>62.060919940424498</c:v>
                </c:pt>
                <c:pt idx="2593">
                  <c:v>62.393614963539072</c:v>
                </c:pt>
                <c:pt idx="2594">
                  <c:v>63.283380723031513</c:v>
                </c:pt>
                <c:pt idx="2595">
                  <c:v>63.433286910772097</c:v>
                </c:pt>
                <c:pt idx="2596">
                  <c:v>63.393634306272972</c:v>
                </c:pt>
                <c:pt idx="2597">
                  <c:v>63.180138880829546</c:v>
                </c:pt>
                <c:pt idx="2598">
                  <c:v>63.176753902396698</c:v>
                </c:pt>
                <c:pt idx="2599">
                  <c:v>63.420955917909566</c:v>
                </c:pt>
                <c:pt idx="2600">
                  <c:v>63.339474651347359</c:v>
                </c:pt>
                <c:pt idx="2601">
                  <c:v>62.120398847173192</c:v>
                </c:pt>
                <c:pt idx="2602">
                  <c:v>61.425752915917265</c:v>
                </c:pt>
                <c:pt idx="2603">
                  <c:v>61.933983249192565</c:v>
                </c:pt>
                <c:pt idx="2604">
                  <c:v>60.974583647652885</c:v>
                </c:pt>
                <c:pt idx="2605">
                  <c:v>61.269802123832314</c:v>
                </c:pt>
                <c:pt idx="2606">
                  <c:v>62.44946710768113</c:v>
                </c:pt>
                <c:pt idx="2607">
                  <c:v>62.547389698060044</c:v>
                </c:pt>
                <c:pt idx="2608">
                  <c:v>62.42819010038891</c:v>
                </c:pt>
                <c:pt idx="2609">
                  <c:v>62.697537669974402</c:v>
                </c:pt>
                <c:pt idx="2610">
                  <c:v>62.859049498056187</c:v>
                </c:pt>
                <c:pt idx="2611">
                  <c:v>62.774425037234892</c:v>
                </c:pt>
                <c:pt idx="2612">
                  <c:v>62.175283854620133</c:v>
                </c:pt>
                <c:pt idx="2613">
                  <c:v>62.968335944602529</c:v>
                </c:pt>
                <c:pt idx="2614">
                  <c:v>62.253138358575711</c:v>
                </c:pt>
                <c:pt idx="2615">
                  <c:v>61.103938180622563</c:v>
                </c:pt>
                <c:pt idx="2616">
                  <c:v>61.927938644848176</c:v>
                </c:pt>
                <c:pt idx="2617">
                  <c:v>62.103232170835142</c:v>
                </c:pt>
                <c:pt idx="2618">
                  <c:v>62.291340258032193</c:v>
                </c:pt>
                <c:pt idx="2619">
                  <c:v>61.581945492175983</c:v>
                </c:pt>
                <c:pt idx="2620">
                  <c:v>61.235468771156235</c:v>
                </c:pt>
                <c:pt idx="2621">
                  <c:v>60.980144683649705</c:v>
                </c:pt>
                <c:pt idx="2622">
                  <c:v>61.227248109247874</c:v>
                </c:pt>
                <c:pt idx="2623">
                  <c:v>60.39067486798595</c:v>
                </c:pt>
                <c:pt idx="2624">
                  <c:v>61.276330296524229</c:v>
                </c:pt>
                <c:pt idx="2625">
                  <c:v>61.454041664248948</c:v>
                </c:pt>
                <c:pt idx="2626">
                  <c:v>61.107323159055419</c:v>
                </c:pt>
                <c:pt idx="2627">
                  <c:v>61.953325983094572</c:v>
                </c:pt>
                <c:pt idx="2628">
                  <c:v>61.734027737480538</c:v>
                </c:pt>
                <c:pt idx="2629">
                  <c:v>62.015464515754772</c:v>
                </c:pt>
                <c:pt idx="2630">
                  <c:v>63.51210855142277</c:v>
                </c:pt>
                <c:pt idx="2631">
                  <c:v>65.207499177933926</c:v>
                </c:pt>
                <c:pt idx="2632">
                  <c:v>64.714017679258902</c:v>
                </c:pt>
                <c:pt idx="2633">
                  <c:v>66.461391903131698</c:v>
                </c:pt>
                <c:pt idx="2634">
                  <c:v>66.335664132768642</c:v>
                </c:pt>
                <c:pt idx="2635">
                  <c:v>64.392444728137988</c:v>
                </c:pt>
                <c:pt idx="2636">
                  <c:v>63.848430337143967</c:v>
                </c:pt>
                <c:pt idx="2637">
                  <c:v>61.01085127371914</c:v>
                </c:pt>
                <c:pt idx="2638">
                  <c:v>56.139867308845538</c:v>
                </c:pt>
                <c:pt idx="2639">
                  <c:v>58.006199346215702</c:v>
                </c:pt>
                <c:pt idx="2640">
                  <c:v>60.718050639277457</c:v>
                </c:pt>
                <c:pt idx="2641">
                  <c:v>61.629576974409666</c:v>
                </c:pt>
                <c:pt idx="2642">
                  <c:v>62.48500938122605</c:v>
                </c:pt>
                <c:pt idx="2643">
                  <c:v>62.476063366796375</c:v>
                </c:pt>
                <c:pt idx="2644">
                  <c:v>58.329706570726806</c:v>
                </c:pt>
                <c:pt idx="2645">
                  <c:v>57.82026731658263</c:v>
                </c:pt>
                <c:pt idx="2646">
                  <c:v>54.504197373256829</c:v>
                </c:pt>
                <c:pt idx="2647">
                  <c:v>48.105137430124458</c:v>
                </c:pt>
                <c:pt idx="2648">
                  <c:v>44.612323255769056</c:v>
                </c:pt>
                <c:pt idx="2649">
                  <c:v>45.497495115959772</c:v>
                </c:pt>
                <c:pt idx="2650">
                  <c:v>49.452842414746982</c:v>
                </c:pt>
                <c:pt idx="2651">
                  <c:v>43.54557148107321</c:v>
                </c:pt>
                <c:pt idx="2652">
                  <c:v>43.479564401632601</c:v>
                </c:pt>
                <c:pt idx="2653">
                  <c:v>42.310537921429891</c:v>
                </c:pt>
                <c:pt idx="2654">
                  <c:v>44.214588289908974</c:v>
                </c:pt>
                <c:pt idx="2655">
                  <c:v>50.804415946149916</c:v>
                </c:pt>
                <c:pt idx="2656">
                  <c:v>52.929215265285691</c:v>
                </c:pt>
                <c:pt idx="2657">
                  <c:v>53.11103696396458</c:v>
                </c:pt>
                <c:pt idx="2658">
                  <c:v>50.009671366951089</c:v>
                </c:pt>
                <c:pt idx="2659">
                  <c:v>49.801978761678257</c:v>
                </c:pt>
                <c:pt idx="2660">
                  <c:v>48.431787848894636</c:v>
                </c:pt>
                <c:pt idx="2661">
                  <c:v>48.983539333449464</c:v>
                </c:pt>
                <c:pt idx="2662">
                  <c:v>51.175071084547163</c:v>
                </c:pt>
                <c:pt idx="2663">
                  <c:v>51.168301127681467</c:v>
                </c:pt>
                <c:pt idx="2664">
                  <c:v>53.971788622603995</c:v>
                </c:pt>
                <c:pt idx="2665">
                  <c:v>54.582777229733729</c:v>
                </c:pt>
                <c:pt idx="2666">
                  <c:v>54.507824135863444</c:v>
                </c:pt>
                <c:pt idx="2667">
                  <c:v>58.970918199578414</c:v>
                </c:pt>
                <c:pt idx="2668">
                  <c:v>58.970918199578414</c:v>
                </c:pt>
                <c:pt idx="2669">
                  <c:v>61.548095707847438</c:v>
                </c:pt>
                <c:pt idx="2670">
                  <c:v>64.061925762587393</c:v>
                </c:pt>
                <c:pt idx="2671">
                  <c:v>62.339938876960971</c:v>
                </c:pt>
                <c:pt idx="2672">
                  <c:v>63.119209269038187</c:v>
                </c:pt>
                <c:pt idx="2673">
                  <c:v>61.877889320876712</c:v>
                </c:pt>
                <c:pt idx="2674">
                  <c:v>63.087051973926101</c:v>
                </c:pt>
                <c:pt idx="2675">
                  <c:v>62.134422329252125</c:v>
                </c:pt>
                <c:pt idx="2676">
                  <c:v>65.775933770479227</c:v>
                </c:pt>
                <c:pt idx="2677">
                  <c:v>68.45804561016665</c:v>
                </c:pt>
                <c:pt idx="2678">
                  <c:v>69.438722218998535</c:v>
                </c:pt>
                <c:pt idx="2679">
                  <c:v>69.455163542815257</c:v>
                </c:pt>
                <c:pt idx="2680">
                  <c:v>68.769705410162786</c:v>
                </c:pt>
                <c:pt idx="2681">
                  <c:v>69.959041760962592</c:v>
                </c:pt>
                <c:pt idx="2682">
                  <c:v>67.340035590630478</c:v>
                </c:pt>
                <c:pt idx="2683">
                  <c:v>68.267277897058065</c:v>
                </c:pt>
                <c:pt idx="2684">
                  <c:v>69.620302133503657</c:v>
                </c:pt>
                <c:pt idx="2685">
                  <c:v>70.657314454825141</c:v>
                </c:pt>
                <c:pt idx="2686">
                  <c:v>69.337414650186744</c:v>
                </c:pt>
                <c:pt idx="2687">
                  <c:v>71.003307607497334</c:v>
                </c:pt>
                <c:pt idx="2688">
                  <c:v>71.384359465366927</c:v>
                </c:pt>
                <c:pt idx="2689">
                  <c:v>69.535194104334792</c:v>
                </c:pt>
                <c:pt idx="2690">
                  <c:v>69.697673069111673</c:v>
                </c:pt>
                <c:pt idx="2691">
                  <c:v>69.677604982688337</c:v>
                </c:pt>
                <c:pt idx="2692">
                  <c:v>70.847598599586149</c:v>
                </c:pt>
                <c:pt idx="2693">
                  <c:v>73.848381980309185</c:v>
                </c:pt>
                <c:pt idx="2694">
                  <c:v>74.353227335151644</c:v>
                </c:pt>
                <c:pt idx="2695">
                  <c:v>76.259453761194706</c:v>
                </c:pt>
                <c:pt idx="2696">
                  <c:v>75.640002707982831</c:v>
                </c:pt>
                <c:pt idx="2697">
                  <c:v>73.763999303661663</c:v>
                </c:pt>
                <c:pt idx="2698">
                  <c:v>73.071045861622153</c:v>
                </c:pt>
                <c:pt idx="2699">
                  <c:v>73.371583589624649</c:v>
                </c:pt>
                <c:pt idx="2700">
                  <c:v>71.164094083057776</c:v>
                </c:pt>
                <c:pt idx="2701">
                  <c:v>69.511982823652374</c:v>
                </c:pt>
                <c:pt idx="2702">
                  <c:v>70.801901390742643</c:v>
                </c:pt>
                <c:pt idx="2703">
                  <c:v>71.398382947445882</c:v>
                </c:pt>
                <c:pt idx="2704">
                  <c:v>73.316215013830146</c:v>
                </c:pt>
                <c:pt idx="2705">
                  <c:v>71.94820015861049</c:v>
                </c:pt>
                <c:pt idx="2706">
                  <c:v>69.275276117526531</c:v>
                </c:pt>
                <c:pt idx="2707">
                  <c:v>69.38021044894495</c:v>
                </c:pt>
                <c:pt idx="2708">
                  <c:v>68.327965724675607</c:v>
                </c:pt>
                <c:pt idx="2709">
                  <c:v>68.664287510396804</c:v>
                </c:pt>
                <c:pt idx="2710">
                  <c:v>69.37996866477117</c:v>
                </c:pt>
                <c:pt idx="2711">
                  <c:v>71.174490802530116</c:v>
                </c:pt>
                <c:pt idx="2712">
                  <c:v>69.251097700149032</c:v>
                </c:pt>
                <c:pt idx="2713">
                  <c:v>68.435317897831766</c:v>
                </c:pt>
                <c:pt idx="2714">
                  <c:v>68.993597555078523</c:v>
                </c:pt>
                <c:pt idx="2715">
                  <c:v>67.751552254395733</c:v>
                </c:pt>
                <c:pt idx="2716">
                  <c:v>68.225932803342531</c:v>
                </c:pt>
                <c:pt idx="2717">
                  <c:v>67.460444109170496</c:v>
                </c:pt>
                <c:pt idx="2718">
                  <c:v>69.658987601307672</c:v>
                </c:pt>
                <c:pt idx="2719">
                  <c:v>72.007920849532979</c:v>
                </c:pt>
                <c:pt idx="2720">
                  <c:v>73.546393547264088</c:v>
                </c:pt>
                <c:pt idx="2721">
                  <c:v>72.409524362173471</c:v>
                </c:pt>
                <c:pt idx="2722">
                  <c:v>72.426449254337726</c:v>
                </c:pt>
                <c:pt idx="2723">
                  <c:v>72.571036190255256</c:v>
                </c:pt>
                <c:pt idx="2724">
                  <c:v>73.751668310799175</c:v>
                </c:pt>
                <c:pt idx="2725">
                  <c:v>75.57810595949644</c:v>
                </c:pt>
                <c:pt idx="2726">
                  <c:v>75.75073985957188</c:v>
                </c:pt>
                <c:pt idx="2727">
                  <c:v>75.350345267800279</c:v>
                </c:pt>
                <c:pt idx="2728">
                  <c:v>75.367753728312096</c:v>
                </c:pt>
                <c:pt idx="2729">
                  <c:v>76.709172324416471</c:v>
                </c:pt>
                <c:pt idx="2730">
                  <c:v>78.450985512292448</c:v>
                </c:pt>
                <c:pt idx="2731">
                  <c:v>81.030822646472998</c:v>
                </c:pt>
                <c:pt idx="2732">
                  <c:v>81.545581152440235</c:v>
                </c:pt>
                <c:pt idx="2733">
                  <c:v>80.864475134915708</c:v>
                </c:pt>
                <c:pt idx="2734">
                  <c:v>79.316572854407383</c:v>
                </c:pt>
                <c:pt idx="2735">
                  <c:v>81.212886129325668</c:v>
                </c:pt>
                <c:pt idx="2736">
                  <c:v>82.12779744289071</c:v>
                </c:pt>
                <c:pt idx="2737">
                  <c:v>81.014623106830058</c:v>
                </c:pt>
                <c:pt idx="2738">
                  <c:v>82.939225130080032</c:v>
                </c:pt>
                <c:pt idx="2739">
                  <c:v>85.153001025165054</c:v>
                </c:pt>
                <c:pt idx="2740">
                  <c:v>86.287935936865466</c:v>
                </c:pt>
                <c:pt idx="2741">
                  <c:v>88.000735023888424</c:v>
                </c:pt>
                <c:pt idx="2742">
                  <c:v>87.546906129712525</c:v>
                </c:pt>
                <c:pt idx="2743">
                  <c:v>89.157914079576173</c:v>
                </c:pt>
                <c:pt idx="2744">
                  <c:v>94.106994332579148</c:v>
                </c:pt>
                <c:pt idx="2745">
                  <c:v>93.321437551983777</c:v>
                </c:pt>
                <c:pt idx="2746">
                  <c:v>92.276446352927707</c:v>
                </c:pt>
                <c:pt idx="2747">
                  <c:v>89.427987001682993</c:v>
                </c:pt>
                <c:pt idx="2748">
                  <c:v>91.785140911816654</c:v>
                </c:pt>
                <c:pt idx="2749">
                  <c:v>91.234840132304484</c:v>
                </c:pt>
                <c:pt idx="2750">
                  <c:v>93.753264086346149</c:v>
                </c:pt>
                <c:pt idx="2751">
                  <c:v>96.055291204859088</c:v>
                </c:pt>
                <c:pt idx="2752">
                  <c:v>95.078241358633818</c:v>
                </c:pt>
                <c:pt idx="2753">
                  <c:v>92.452707015609775</c:v>
                </c:pt>
                <c:pt idx="2754">
                  <c:v>91.716715990638306</c:v>
                </c:pt>
                <c:pt idx="2755">
                  <c:v>86.007949863633897</c:v>
                </c:pt>
                <c:pt idx="2756">
                  <c:v>86.040832511267311</c:v>
                </c:pt>
                <c:pt idx="2757">
                  <c:v>88.399678910617396</c:v>
                </c:pt>
                <c:pt idx="2758">
                  <c:v>88.469070968490868</c:v>
                </c:pt>
                <c:pt idx="2759">
                  <c:v>92.423692914756757</c:v>
                </c:pt>
                <c:pt idx="2760">
                  <c:v>92.270643532757106</c:v>
                </c:pt>
                <c:pt idx="2761">
                  <c:v>89.774705506876543</c:v>
                </c:pt>
                <c:pt idx="2762">
                  <c:v>89.935975550784548</c:v>
                </c:pt>
                <c:pt idx="2763">
                  <c:v>88.700941991141221</c:v>
                </c:pt>
                <c:pt idx="2764">
                  <c:v>88.607855084237798</c:v>
                </c:pt>
                <c:pt idx="2765">
                  <c:v>87.841399253370668</c:v>
                </c:pt>
                <c:pt idx="2766">
                  <c:v>89.584904930463054</c:v>
                </c:pt>
                <c:pt idx="2767">
                  <c:v>88.270082593473944</c:v>
                </c:pt>
                <c:pt idx="2768">
                  <c:v>90.868295324861379</c:v>
                </c:pt>
                <c:pt idx="2769">
                  <c:v>91.280053772800414</c:v>
                </c:pt>
                <c:pt idx="2770">
                  <c:v>90.590485309193767</c:v>
                </c:pt>
                <c:pt idx="2771">
                  <c:v>90.23893112052474</c:v>
                </c:pt>
                <c:pt idx="2772">
                  <c:v>89.282191144896572</c:v>
                </c:pt>
                <c:pt idx="2773">
                  <c:v>88.562399659568044</c:v>
                </c:pt>
                <c:pt idx="2774">
                  <c:v>89.24979206561072</c:v>
                </c:pt>
                <c:pt idx="2775">
                  <c:v>88.186183485173956</c:v>
                </c:pt>
                <c:pt idx="2776">
                  <c:v>91.268448132459199</c:v>
                </c:pt>
                <c:pt idx="2777">
                  <c:v>90.853788274434862</c:v>
                </c:pt>
                <c:pt idx="2778">
                  <c:v>90.210158803845488</c:v>
                </c:pt>
                <c:pt idx="2779">
                  <c:v>92.835693146869531</c:v>
                </c:pt>
                <c:pt idx="2780">
                  <c:v>93.149045436082091</c:v>
                </c:pt>
                <c:pt idx="2781">
                  <c:v>93.037824716145522</c:v>
                </c:pt>
                <c:pt idx="2782">
                  <c:v>90.922696763960758</c:v>
                </c:pt>
                <c:pt idx="2783">
                  <c:v>89.929205593918795</c:v>
                </c:pt>
                <c:pt idx="2784">
                  <c:v>86.298574440511558</c:v>
                </c:pt>
                <c:pt idx="2785">
                  <c:v>85.959351244705061</c:v>
                </c:pt>
                <c:pt idx="2786">
                  <c:v>81.990705816360219</c:v>
                </c:pt>
                <c:pt idx="2787">
                  <c:v>83.285218282752226</c:v>
                </c:pt>
                <c:pt idx="2788">
                  <c:v>83.106056209984843</c:v>
                </c:pt>
                <c:pt idx="2789">
                  <c:v>83.953026170719085</c:v>
                </c:pt>
                <c:pt idx="2790">
                  <c:v>85.185400104450878</c:v>
                </c:pt>
                <c:pt idx="2791">
                  <c:v>84.926691038511493</c:v>
                </c:pt>
                <c:pt idx="2792">
                  <c:v>85.585311127874917</c:v>
                </c:pt>
                <c:pt idx="2793">
                  <c:v>84.637033598328898</c:v>
                </c:pt>
                <c:pt idx="2794">
                  <c:v>85.588454322133998</c:v>
                </c:pt>
                <c:pt idx="2795">
                  <c:v>83.353643203930545</c:v>
                </c:pt>
                <c:pt idx="2796">
                  <c:v>83.319551635428255</c:v>
                </c:pt>
                <c:pt idx="2797">
                  <c:v>84.657585253099768</c:v>
                </c:pt>
                <c:pt idx="2798">
                  <c:v>88.279512176251103</c:v>
                </c:pt>
                <c:pt idx="2799">
                  <c:v>88.662981875858435</c:v>
                </c:pt>
                <c:pt idx="2800">
                  <c:v>88.084875916362108</c:v>
                </c:pt>
                <c:pt idx="2801">
                  <c:v>89.435724095243714</c:v>
                </c:pt>
                <c:pt idx="2802">
                  <c:v>88.105185786959225</c:v>
                </c:pt>
                <c:pt idx="2803">
                  <c:v>87.70865974196802</c:v>
                </c:pt>
                <c:pt idx="2804">
                  <c:v>86.596936110950011</c:v>
                </c:pt>
                <c:pt idx="2805">
                  <c:v>86.908595910946147</c:v>
                </c:pt>
                <c:pt idx="2806">
                  <c:v>88.116549643126646</c:v>
                </c:pt>
                <c:pt idx="2807">
                  <c:v>86.52778583725032</c:v>
                </c:pt>
                <c:pt idx="2808">
                  <c:v>85.272684191183671</c:v>
                </c:pt>
                <c:pt idx="2809">
                  <c:v>84.419669626105048</c:v>
                </c:pt>
                <c:pt idx="2810">
                  <c:v>85.114557341534749</c:v>
                </c:pt>
                <c:pt idx="2811">
                  <c:v>80.356728369987906</c:v>
                </c:pt>
                <c:pt idx="2812">
                  <c:v>80.261465405520511</c:v>
                </c:pt>
                <c:pt idx="2813">
                  <c:v>81.247219482001682</c:v>
                </c:pt>
                <c:pt idx="2814">
                  <c:v>83.651279521847712</c:v>
                </c:pt>
                <c:pt idx="2815">
                  <c:v>85.790827675583756</c:v>
                </c:pt>
                <c:pt idx="2816">
                  <c:v>84.529681425172726</c:v>
                </c:pt>
                <c:pt idx="2817">
                  <c:v>89.462803922706527</c:v>
                </c:pt>
                <c:pt idx="2818">
                  <c:v>91.13957716783699</c:v>
                </c:pt>
                <c:pt idx="2819">
                  <c:v>85.808236136095559</c:v>
                </c:pt>
                <c:pt idx="2820">
                  <c:v>82.880229791678843</c:v>
                </c:pt>
                <c:pt idx="2821">
                  <c:v>81.724501441033766</c:v>
                </c:pt>
                <c:pt idx="2822">
                  <c:v>82.065900694404235</c:v>
                </c:pt>
                <c:pt idx="2823">
                  <c:v>83.085988123561478</c:v>
                </c:pt>
                <c:pt idx="2824">
                  <c:v>83.604131607961577</c:v>
                </c:pt>
                <c:pt idx="2825">
                  <c:v>81.795827772297443</c:v>
                </c:pt>
                <c:pt idx="2826">
                  <c:v>79.953915936478552</c:v>
                </c:pt>
                <c:pt idx="2827">
                  <c:v>79.044323874736548</c:v>
                </c:pt>
                <c:pt idx="2828">
                  <c:v>79.712615331050969</c:v>
                </c:pt>
                <c:pt idx="2829">
                  <c:v>77.032195980579971</c:v>
                </c:pt>
                <c:pt idx="2830">
                  <c:v>74.758699394572517</c:v>
                </c:pt>
                <c:pt idx="2831">
                  <c:v>75.581249153755493</c:v>
                </c:pt>
                <c:pt idx="2832">
                  <c:v>76.553705100679039</c:v>
                </c:pt>
                <c:pt idx="2833">
                  <c:v>76.683784986170053</c:v>
                </c:pt>
                <c:pt idx="2834">
                  <c:v>76.829822627130213</c:v>
                </c:pt>
                <c:pt idx="2835">
                  <c:v>79.432629257819386</c:v>
                </c:pt>
                <c:pt idx="2836">
                  <c:v>80.087380800402414</c:v>
                </c:pt>
                <c:pt idx="2837">
                  <c:v>79.777171705448936</c:v>
                </c:pt>
                <c:pt idx="2838">
                  <c:v>78.868546780402028</c:v>
                </c:pt>
                <c:pt idx="2839">
                  <c:v>81.440888605195539</c:v>
                </c:pt>
                <c:pt idx="2840">
                  <c:v>81.732963887115886</c:v>
                </c:pt>
                <c:pt idx="2841">
                  <c:v>80.051113174336152</c:v>
                </c:pt>
                <c:pt idx="2842">
                  <c:v>79.608889920501454</c:v>
                </c:pt>
                <c:pt idx="2843">
                  <c:v>79.065117313681213</c:v>
                </c:pt>
                <c:pt idx="2844">
                  <c:v>77.905520416255726</c:v>
                </c:pt>
                <c:pt idx="2845">
                  <c:v>79.752751503897656</c:v>
                </c:pt>
                <c:pt idx="2846">
                  <c:v>81.039285092555076</c:v>
                </c:pt>
                <c:pt idx="2847">
                  <c:v>83.992920559391976</c:v>
                </c:pt>
                <c:pt idx="2848">
                  <c:v>83.561094025029604</c:v>
                </c:pt>
                <c:pt idx="2849">
                  <c:v>82.904891777403932</c:v>
                </c:pt>
                <c:pt idx="2850">
                  <c:v>80.849726300315396</c:v>
                </c:pt>
                <c:pt idx="2851">
                  <c:v>81.844668175400017</c:v>
                </c:pt>
                <c:pt idx="2852">
                  <c:v>82.340083947465246</c:v>
                </c:pt>
                <c:pt idx="2853">
                  <c:v>82.340083947465246</c:v>
                </c:pt>
                <c:pt idx="2854">
                  <c:v>81.880210448944965</c:v>
                </c:pt>
                <c:pt idx="2855">
                  <c:v>81.975956981759907</c:v>
                </c:pt>
                <c:pt idx="2856">
                  <c:v>83.34421362115333</c:v>
                </c:pt>
                <c:pt idx="2857">
                  <c:v>82.269966537070459</c:v>
                </c:pt>
                <c:pt idx="2858">
                  <c:v>82.269966537070459</c:v>
                </c:pt>
                <c:pt idx="2859">
                  <c:v>88.125495657556357</c:v>
                </c:pt>
                <c:pt idx="2860">
                  <c:v>87.340180661134752</c:v>
                </c:pt>
                <c:pt idx="2861">
                  <c:v>87.260150099615188</c:v>
                </c:pt>
                <c:pt idx="2862">
                  <c:v>86.843314184026866</c:v>
                </c:pt>
                <c:pt idx="2863">
                  <c:v>84.047080214317589</c:v>
                </c:pt>
                <c:pt idx="2864">
                  <c:v>82.085485212480023</c:v>
                </c:pt>
                <c:pt idx="2865">
                  <c:v>82.371515890056003</c:v>
                </c:pt>
                <c:pt idx="2866">
                  <c:v>82.318806940173019</c:v>
                </c:pt>
                <c:pt idx="2867">
                  <c:v>81.913334880752132</c:v>
                </c:pt>
                <c:pt idx="2868">
                  <c:v>80.194249405211025</c:v>
                </c:pt>
                <c:pt idx="2869">
                  <c:v>80.134286930114797</c:v>
                </c:pt>
                <c:pt idx="2870">
                  <c:v>80.834977465715099</c:v>
                </c:pt>
                <c:pt idx="2871">
                  <c:v>82.914321360181134</c:v>
                </c:pt>
                <c:pt idx="2872">
                  <c:v>83.006441130389447</c:v>
                </c:pt>
                <c:pt idx="2873">
                  <c:v>81.767780808139491</c:v>
                </c:pt>
                <c:pt idx="2874">
                  <c:v>81.290982417454956</c:v>
                </c:pt>
                <c:pt idx="2875">
                  <c:v>81.149055107448959</c:v>
                </c:pt>
                <c:pt idx="2876">
                  <c:v>77.891013365829195</c:v>
                </c:pt>
                <c:pt idx="2877">
                  <c:v>79.549894582100293</c:v>
                </c:pt>
                <c:pt idx="2878">
                  <c:v>79.296988336331523</c:v>
                </c:pt>
                <c:pt idx="2879">
                  <c:v>81.909708118145488</c:v>
                </c:pt>
                <c:pt idx="2880">
                  <c:v>79.890326698775681</c:v>
                </c:pt>
                <c:pt idx="2881">
                  <c:v>79.833749202112315</c:v>
                </c:pt>
                <c:pt idx="2882">
                  <c:v>78.565107642314246</c:v>
                </c:pt>
                <c:pt idx="2883">
                  <c:v>80.268477146559988</c:v>
                </c:pt>
                <c:pt idx="2884">
                  <c:v>81.860867715042929</c:v>
                </c:pt>
                <c:pt idx="2885">
                  <c:v>81.945250391690465</c:v>
                </c:pt>
                <c:pt idx="2886">
                  <c:v>82.989274454051426</c:v>
                </c:pt>
                <c:pt idx="2887">
                  <c:v>82.128281011238229</c:v>
                </c:pt>
                <c:pt idx="2888">
                  <c:v>81.837656434360525</c:v>
                </c:pt>
                <c:pt idx="2889">
                  <c:v>82.778196870345752</c:v>
                </c:pt>
                <c:pt idx="2890">
                  <c:v>81.359165554459565</c:v>
                </c:pt>
                <c:pt idx="2891">
                  <c:v>79.046741716474301</c:v>
                </c:pt>
                <c:pt idx="2892">
                  <c:v>78.589286059691773</c:v>
                </c:pt>
                <c:pt idx="2893">
                  <c:v>78.547457397628676</c:v>
                </c:pt>
                <c:pt idx="2894">
                  <c:v>81.21095185593542</c:v>
                </c:pt>
                <c:pt idx="2895">
                  <c:v>79.75444399311408</c:v>
                </c:pt>
                <c:pt idx="2896">
                  <c:v>79.985347879069323</c:v>
                </c:pt>
                <c:pt idx="2897">
                  <c:v>78.864678233621632</c:v>
                </c:pt>
                <c:pt idx="2898">
                  <c:v>75.191976633977532</c:v>
                </c:pt>
                <c:pt idx="2899">
                  <c:v>75.807317356235217</c:v>
                </c:pt>
                <c:pt idx="2900">
                  <c:v>77.83733727925113</c:v>
                </c:pt>
                <c:pt idx="2901">
                  <c:v>77.216435520996626</c:v>
                </c:pt>
                <c:pt idx="2902">
                  <c:v>76.869475231629323</c:v>
                </c:pt>
                <c:pt idx="2903">
                  <c:v>77.130602139306447</c:v>
                </c:pt>
                <c:pt idx="2904">
                  <c:v>76.844571461730482</c:v>
                </c:pt>
                <c:pt idx="2905">
                  <c:v>78.422938548134482</c:v>
                </c:pt>
                <c:pt idx="2906">
                  <c:v>79.174161976053782</c:v>
                </c:pt>
                <c:pt idx="2907">
                  <c:v>80.632845896439093</c:v>
                </c:pt>
                <c:pt idx="2908">
                  <c:v>79.811263273951226</c:v>
                </c:pt>
                <c:pt idx="2909">
                  <c:v>80.90316060271968</c:v>
                </c:pt>
                <c:pt idx="2910">
                  <c:v>81.270430762684086</c:v>
                </c:pt>
                <c:pt idx="2911">
                  <c:v>81.557912145302708</c:v>
                </c:pt>
                <c:pt idx="2912">
                  <c:v>81.553318246000984</c:v>
                </c:pt>
                <c:pt idx="2913">
                  <c:v>81.1732335248265</c:v>
                </c:pt>
                <c:pt idx="2914">
                  <c:v>80.68313700458431</c:v>
                </c:pt>
                <c:pt idx="2915">
                  <c:v>78.553743786146825</c:v>
                </c:pt>
                <c:pt idx="2916">
                  <c:v>77.764318458771058</c:v>
                </c:pt>
                <c:pt idx="2917">
                  <c:v>77.461121104857057</c:v>
                </c:pt>
                <c:pt idx="2918">
                  <c:v>79.02860790344117</c:v>
                </c:pt>
                <c:pt idx="2919">
                  <c:v>79.313671444322026</c:v>
                </c:pt>
                <c:pt idx="2920">
                  <c:v>77.264067003230323</c:v>
                </c:pt>
                <c:pt idx="2921">
                  <c:v>78.507079440608223</c:v>
                </c:pt>
                <c:pt idx="2922">
                  <c:v>81.095137236697141</c:v>
                </c:pt>
                <c:pt idx="2923">
                  <c:v>81.127778100156775</c:v>
                </c:pt>
                <c:pt idx="2924">
                  <c:v>81.440163252674239</c:v>
                </c:pt>
                <c:pt idx="2925">
                  <c:v>82.833323661966475</c:v>
                </c:pt>
                <c:pt idx="2926">
                  <c:v>82.125621385326696</c:v>
                </c:pt>
                <c:pt idx="2927">
                  <c:v>83.479612758467383</c:v>
                </c:pt>
                <c:pt idx="2928">
                  <c:v>83.317617362038035</c:v>
                </c:pt>
                <c:pt idx="2929">
                  <c:v>81.514149209849407</c:v>
                </c:pt>
                <c:pt idx="2930">
                  <c:v>82.636753128687303</c:v>
                </c:pt>
                <c:pt idx="2931">
                  <c:v>82.824377647536807</c:v>
                </c:pt>
                <c:pt idx="2932">
                  <c:v>85.331679529584818</c:v>
                </c:pt>
                <c:pt idx="2933">
                  <c:v>86.468548714675435</c:v>
                </c:pt>
                <c:pt idx="2934">
                  <c:v>86.263273951140363</c:v>
                </c:pt>
                <c:pt idx="2935">
                  <c:v>86.660525348652882</c:v>
                </c:pt>
                <c:pt idx="2936">
                  <c:v>88.359542737770667</c:v>
                </c:pt>
                <c:pt idx="2937">
                  <c:v>87.227267451981774</c:v>
                </c:pt>
                <c:pt idx="2938">
                  <c:v>86.949699220487929</c:v>
                </c:pt>
                <c:pt idx="2939">
                  <c:v>86.598145031818902</c:v>
                </c:pt>
                <c:pt idx="2940">
                  <c:v>85.180564420975358</c:v>
                </c:pt>
                <c:pt idx="2941">
                  <c:v>85.196280392270737</c:v>
                </c:pt>
                <c:pt idx="2942">
                  <c:v>84.087699955511809</c:v>
                </c:pt>
                <c:pt idx="2943">
                  <c:v>82.548501905259371</c:v>
                </c:pt>
                <c:pt idx="2944">
                  <c:v>85.128097255266141</c:v>
                </c:pt>
                <c:pt idx="2945">
                  <c:v>84.625911526335216</c:v>
                </c:pt>
                <c:pt idx="2946">
                  <c:v>85.162188823768432</c:v>
                </c:pt>
                <c:pt idx="2947">
                  <c:v>87.346467049652887</c:v>
                </c:pt>
                <c:pt idx="2948">
                  <c:v>89.277113677247229</c:v>
                </c:pt>
                <c:pt idx="2949">
                  <c:v>89.683069305015664</c:v>
                </c:pt>
                <c:pt idx="2950">
                  <c:v>89.462078570185199</c:v>
                </c:pt>
                <c:pt idx="2951">
                  <c:v>88.286765701464333</c:v>
                </c:pt>
                <c:pt idx="2952">
                  <c:v>87.502417841737852</c:v>
                </c:pt>
                <c:pt idx="2953">
                  <c:v>89.318700555136559</c:v>
                </c:pt>
                <c:pt idx="2954">
                  <c:v>93.376322559430648</c:v>
                </c:pt>
                <c:pt idx="2955">
                  <c:v>93.893498907135637</c:v>
                </c:pt>
                <c:pt idx="2956">
                  <c:v>91.990173891177875</c:v>
                </c:pt>
                <c:pt idx="2957">
                  <c:v>92.766059304822235</c:v>
                </c:pt>
              </c:numCache>
            </c:numRef>
          </c:val>
          <c:smooth val="0"/>
          <c:extLst>
            <c:ext xmlns:c16="http://schemas.microsoft.com/office/drawing/2014/chart" uri="{C3380CC4-5D6E-409C-BE32-E72D297353CC}">
              <c16:uniqueId val="{00000001-DB25-4B36-9158-C08376A251CD}"/>
            </c:ext>
          </c:extLst>
        </c:ser>
        <c:ser>
          <c:idx val="3"/>
          <c:order val="2"/>
          <c:tx>
            <c:v>Agriculture</c:v>
          </c:tx>
          <c:spPr>
            <a:ln w="25400" cap="rnd">
              <a:solidFill>
                <a:srgbClr val="FFC000"/>
              </a:solidFill>
              <a:round/>
            </a:ln>
            <a:effectLst/>
          </c:spPr>
          <c:marker>
            <c:symbol val="none"/>
          </c:marker>
          <c:cat>
            <c:numRef>
              <c:f>MP!$B$4:$B$2961</c:f>
              <c:numCache>
                <c:formatCode>m/d/yyyy</c:formatCode>
                <c:ptCount val="2958"/>
                <c:pt idx="0">
                  <c:v>40179</c:v>
                </c:pt>
                <c:pt idx="1">
                  <c:v>40182</c:v>
                </c:pt>
                <c:pt idx="2">
                  <c:v>40183</c:v>
                </c:pt>
                <c:pt idx="3">
                  <c:v>40184</c:v>
                </c:pt>
                <c:pt idx="4">
                  <c:v>40185</c:v>
                </c:pt>
                <c:pt idx="5">
                  <c:v>40186</c:v>
                </c:pt>
                <c:pt idx="6">
                  <c:v>40189</c:v>
                </c:pt>
                <c:pt idx="7">
                  <c:v>40190</c:v>
                </c:pt>
                <c:pt idx="8">
                  <c:v>40191</c:v>
                </c:pt>
                <c:pt idx="9">
                  <c:v>40192</c:v>
                </c:pt>
                <c:pt idx="10">
                  <c:v>40193</c:v>
                </c:pt>
                <c:pt idx="11">
                  <c:v>40196</c:v>
                </c:pt>
                <c:pt idx="12">
                  <c:v>40197</c:v>
                </c:pt>
                <c:pt idx="13">
                  <c:v>40198</c:v>
                </c:pt>
                <c:pt idx="14">
                  <c:v>40199</c:v>
                </c:pt>
                <c:pt idx="15">
                  <c:v>40200</c:v>
                </c:pt>
                <c:pt idx="16">
                  <c:v>40203</c:v>
                </c:pt>
                <c:pt idx="17">
                  <c:v>40204</c:v>
                </c:pt>
                <c:pt idx="18">
                  <c:v>40205</c:v>
                </c:pt>
                <c:pt idx="19">
                  <c:v>40206</c:v>
                </c:pt>
                <c:pt idx="20">
                  <c:v>40207</c:v>
                </c:pt>
                <c:pt idx="21">
                  <c:v>40210</c:v>
                </c:pt>
                <c:pt idx="22">
                  <c:v>40211</c:v>
                </c:pt>
                <c:pt idx="23">
                  <c:v>40212</c:v>
                </c:pt>
                <c:pt idx="24">
                  <c:v>40213</c:v>
                </c:pt>
                <c:pt idx="25">
                  <c:v>40214</c:v>
                </c:pt>
                <c:pt idx="26">
                  <c:v>40217</c:v>
                </c:pt>
                <c:pt idx="27">
                  <c:v>40218</c:v>
                </c:pt>
                <c:pt idx="28">
                  <c:v>40219</c:v>
                </c:pt>
                <c:pt idx="29">
                  <c:v>40220</c:v>
                </c:pt>
                <c:pt idx="30">
                  <c:v>40221</c:v>
                </c:pt>
                <c:pt idx="31">
                  <c:v>40224</c:v>
                </c:pt>
                <c:pt idx="32">
                  <c:v>40225</c:v>
                </c:pt>
                <c:pt idx="33">
                  <c:v>40226</c:v>
                </c:pt>
                <c:pt idx="34">
                  <c:v>40227</c:v>
                </c:pt>
                <c:pt idx="35">
                  <c:v>40228</c:v>
                </c:pt>
                <c:pt idx="36">
                  <c:v>40231</c:v>
                </c:pt>
                <c:pt idx="37">
                  <c:v>40232</c:v>
                </c:pt>
                <c:pt idx="38">
                  <c:v>40233</c:v>
                </c:pt>
                <c:pt idx="39">
                  <c:v>40234</c:v>
                </c:pt>
                <c:pt idx="40">
                  <c:v>40235</c:v>
                </c:pt>
                <c:pt idx="41">
                  <c:v>40238</c:v>
                </c:pt>
                <c:pt idx="42">
                  <c:v>40239</c:v>
                </c:pt>
                <c:pt idx="43">
                  <c:v>40240</c:v>
                </c:pt>
                <c:pt idx="44">
                  <c:v>40241</c:v>
                </c:pt>
                <c:pt idx="45">
                  <c:v>40242</c:v>
                </c:pt>
                <c:pt idx="46">
                  <c:v>40245</c:v>
                </c:pt>
                <c:pt idx="47">
                  <c:v>40246</c:v>
                </c:pt>
                <c:pt idx="48">
                  <c:v>40247</c:v>
                </c:pt>
                <c:pt idx="49">
                  <c:v>40248</c:v>
                </c:pt>
                <c:pt idx="50">
                  <c:v>40249</c:v>
                </c:pt>
                <c:pt idx="51">
                  <c:v>40252</c:v>
                </c:pt>
                <c:pt idx="52">
                  <c:v>40253</c:v>
                </c:pt>
                <c:pt idx="53">
                  <c:v>40254</c:v>
                </c:pt>
                <c:pt idx="54">
                  <c:v>40255</c:v>
                </c:pt>
                <c:pt idx="55">
                  <c:v>40256</c:v>
                </c:pt>
                <c:pt idx="56">
                  <c:v>40259</c:v>
                </c:pt>
                <c:pt idx="57">
                  <c:v>40260</c:v>
                </c:pt>
                <c:pt idx="58">
                  <c:v>40261</c:v>
                </c:pt>
                <c:pt idx="59">
                  <c:v>40262</c:v>
                </c:pt>
                <c:pt idx="60">
                  <c:v>40263</c:v>
                </c:pt>
                <c:pt idx="61">
                  <c:v>40266</c:v>
                </c:pt>
                <c:pt idx="62">
                  <c:v>40267</c:v>
                </c:pt>
                <c:pt idx="63">
                  <c:v>40268</c:v>
                </c:pt>
                <c:pt idx="64">
                  <c:v>40269</c:v>
                </c:pt>
                <c:pt idx="65">
                  <c:v>40270</c:v>
                </c:pt>
                <c:pt idx="66">
                  <c:v>40273</c:v>
                </c:pt>
                <c:pt idx="67">
                  <c:v>40274</c:v>
                </c:pt>
                <c:pt idx="68">
                  <c:v>40275</c:v>
                </c:pt>
                <c:pt idx="69">
                  <c:v>40276</c:v>
                </c:pt>
                <c:pt idx="70">
                  <c:v>40277</c:v>
                </c:pt>
                <c:pt idx="71">
                  <c:v>40280</c:v>
                </c:pt>
                <c:pt idx="72">
                  <c:v>40281</c:v>
                </c:pt>
                <c:pt idx="73">
                  <c:v>40282</c:v>
                </c:pt>
                <c:pt idx="74">
                  <c:v>40283</c:v>
                </c:pt>
                <c:pt idx="75">
                  <c:v>40284</c:v>
                </c:pt>
                <c:pt idx="76">
                  <c:v>40287</c:v>
                </c:pt>
                <c:pt idx="77">
                  <c:v>40288</c:v>
                </c:pt>
                <c:pt idx="78">
                  <c:v>40289</c:v>
                </c:pt>
                <c:pt idx="79">
                  <c:v>40290</c:v>
                </c:pt>
                <c:pt idx="80">
                  <c:v>40291</c:v>
                </c:pt>
                <c:pt idx="81">
                  <c:v>40294</c:v>
                </c:pt>
                <c:pt idx="82">
                  <c:v>40295</c:v>
                </c:pt>
                <c:pt idx="83">
                  <c:v>40296</c:v>
                </c:pt>
                <c:pt idx="84">
                  <c:v>40297</c:v>
                </c:pt>
                <c:pt idx="85">
                  <c:v>40298</c:v>
                </c:pt>
                <c:pt idx="86">
                  <c:v>40301</c:v>
                </c:pt>
                <c:pt idx="87">
                  <c:v>40302</c:v>
                </c:pt>
                <c:pt idx="88">
                  <c:v>40303</c:v>
                </c:pt>
                <c:pt idx="89">
                  <c:v>40304</c:v>
                </c:pt>
                <c:pt idx="90">
                  <c:v>40305</c:v>
                </c:pt>
                <c:pt idx="91">
                  <c:v>40308</c:v>
                </c:pt>
                <c:pt idx="92">
                  <c:v>40309</c:v>
                </c:pt>
                <c:pt idx="93">
                  <c:v>40310</c:v>
                </c:pt>
                <c:pt idx="94">
                  <c:v>40311</c:v>
                </c:pt>
                <c:pt idx="95">
                  <c:v>40312</c:v>
                </c:pt>
                <c:pt idx="96">
                  <c:v>40315</c:v>
                </c:pt>
                <c:pt idx="97">
                  <c:v>40316</c:v>
                </c:pt>
                <c:pt idx="98">
                  <c:v>40317</c:v>
                </c:pt>
                <c:pt idx="99">
                  <c:v>40318</c:v>
                </c:pt>
                <c:pt idx="100">
                  <c:v>40319</c:v>
                </c:pt>
                <c:pt idx="101">
                  <c:v>40322</c:v>
                </c:pt>
                <c:pt idx="102">
                  <c:v>40323</c:v>
                </c:pt>
                <c:pt idx="103">
                  <c:v>40324</c:v>
                </c:pt>
                <c:pt idx="104">
                  <c:v>40325</c:v>
                </c:pt>
                <c:pt idx="105">
                  <c:v>40326</c:v>
                </c:pt>
                <c:pt idx="106">
                  <c:v>40329</c:v>
                </c:pt>
                <c:pt idx="107">
                  <c:v>40330</c:v>
                </c:pt>
                <c:pt idx="108">
                  <c:v>40331</c:v>
                </c:pt>
                <c:pt idx="109">
                  <c:v>40332</c:v>
                </c:pt>
                <c:pt idx="110">
                  <c:v>40333</c:v>
                </c:pt>
                <c:pt idx="111">
                  <c:v>40336</c:v>
                </c:pt>
                <c:pt idx="112">
                  <c:v>40337</c:v>
                </c:pt>
                <c:pt idx="113">
                  <c:v>40338</c:v>
                </c:pt>
                <c:pt idx="114">
                  <c:v>40339</c:v>
                </c:pt>
                <c:pt idx="115">
                  <c:v>40340</c:v>
                </c:pt>
                <c:pt idx="116">
                  <c:v>40343</c:v>
                </c:pt>
                <c:pt idx="117">
                  <c:v>40344</c:v>
                </c:pt>
                <c:pt idx="118">
                  <c:v>40345</c:v>
                </c:pt>
                <c:pt idx="119">
                  <c:v>40346</c:v>
                </c:pt>
                <c:pt idx="120">
                  <c:v>40347</c:v>
                </c:pt>
                <c:pt idx="121">
                  <c:v>40350</c:v>
                </c:pt>
                <c:pt idx="122">
                  <c:v>40351</c:v>
                </c:pt>
                <c:pt idx="123">
                  <c:v>40352</c:v>
                </c:pt>
                <c:pt idx="124">
                  <c:v>40353</c:v>
                </c:pt>
                <c:pt idx="125">
                  <c:v>40354</c:v>
                </c:pt>
                <c:pt idx="126">
                  <c:v>40357</c:v>
                </c:pt>
                <c:pt idx="127">
                  <c:v>40358</c:v>
                </c:pt>
                <c:pt idx="128">
                  <c:v>40359</c:v>
                </c:pt>
                <c:pt idx="129">
                  <c:v>40360</c:v>
                </c:pt>
                <c:pt idx="130">
                  <c:v>40361</c:v>
                </c:pt>
                <c:pt idx="131">
                  <c:v>40364</c:v>
                </c:pt>
                <c:pt idx="132">
                  <c:v>40365</c:v>
                </c:pt>
                <c:pt idx="133">
                  <c:v>40366</c:v>
                </c:pt>
                <c:pt idx="134">
                  <c:v>40367</c:v>
                </c:pt>
                <c:pt idx="135">
                  <c:v>40368</c:v>
                </c:pt>
                <c:pt idx="136">
                  <c:v>40371</c:v>
                </c:pt>
                <c:pt idx="137">
                  <c:v>40372</c:v>
                </c:pt>
                <c:pt idx="138">
                  <c:v>40373</c:v>
                </c:pt>
                <c:pt idx="139">
                  <c:v>40374</c:v>
                </c:pt>
                <c:pt idx="140">
                  <c:v>40375</c:v>
                </c:pt>
                <c:pt idx="141">
                  <c:v>40378</c:v>
                </c:pt>
                <c:pt idx="142">
                  <c:v>40379</c:v>
                </c:pt>
                <c:pt idx="143">
                  <c:v>40380</c:v>
                </c:pt>
                <c:pt idx="144">
                  <c:v>40381</c:v>
                </c:pt>
                <c:pt idx="145">
                  <c:v>40382</c:v>
                </c:pt>
                <c:pt idx="146">
                  <c:v>40385</c:v>
                </c:pt>
                <c:pt idx="147">
                  <c:v>40386</c:v>
                </c:pt>
                <c:pt idx="148">
                  <c:v>40387</c:v>
                </c:pt>
                <c:pt idx="149">
                  <c:v>40388</c:v>
                </c:pt>
                <c:pt idx="150">
                  <c:v>40389</c:v>
                </c:pt>
                <c:pt idx="151">
                  <c:v>40392</c:v>
                </c:pt>
                <c:pt idx="152">
                  <c:v>40393</c:v>
                </c:pt>
                <c:pt idx="153">
                  <c:v>40394</c:v>
                </c:pt>
                <c:pt idx="154">
                  <c:v>40395</c:v>
                </c:pt>
                <c:pt idx="155">
                  <c:v>40396</c:v>
                </c:pt>
                <c:pt idx="156">
                  <c:v>40399</c:v>
                </c:pt>
                <c:pt idx="157">
                  <c:v>40400</c:v>
                </c:pt>
                <c:pt idx="158">
                  <c:v>40401</c:v>
                </c:pt>
                <c:pt idx="159">
                  <c:v>40402</c:v>
                </c:pt>
                <c:pt idx="160">
                  <c:v>40403</c:v>
                </c:pt>
                <c:pt idx="161">
                  <c:v>40406</c:v>
                </c:pt>
                <c:pt idx="162">
                  <c:v>40407</c:v>
                </c:pt>
                <c:pt idx="163">
                  <c:v>40408</c:v>
                </c:pt>
                <c:pt idx="164">
                  <c:v>40409</c:v>
                </c:pt>
                <c:pt idx="165">
                  <c:v>40410</c:v>
                </c:pt>
                <c:pt idx="166">
                  <c:v>40413</c:v>
                </c:pt>
                <c:pt idx="167">
                  <c:v>40414</c:v>
                </c:pt>
                <c:pt idx="168">
                  <c:v>40415</c:v>
                </c:pt>
                <c:pt idx="169">
                  <c:v>40416</c:v>
                </c:pt>
                <c:pt idx="170">
                  <c:v>40417</c:v>
                </c:pt>
                <c:pt idx="171">
                  <c:v>40420</c:v>
                </c:pt>
                <c:pt idx="172">
                  <c:v>40421</c:v>
                </c:pt>
                <c:pt idx="173">
                  <c:v>40422</c:v>
                </c:pt>
                <c:pt idx="174">
                  <c:v>40423</c:v>
                </c:pt>
                <c:pt idx="175">
                  <c:v>40424</c:v>
                </c:pt>
                <c:pt idx="176">
                  <c:v>40427</c:v>
                </c:pt>
                <c:pt idx="177">
                  <c:v>40428</c:v>
                </c:pt>
                <c:pt idx="178">
                  <c:v>40429</c:v>
                </c:pt>
                <c:pt idx="179">
                  <c:v>40430</c:v>
                </c:pt>
                <c:pt idx="180">
                  <c:v>40431</c:v>
                </c:pt>
                <c:pt idx="181">
                  <c:v>40434</c:v>
                </c:pt>
                <c:pt idx="182">
                  <c:v>40435</c:v>
                </c:pt>
                <c:pt idx="183">
                  <c:v>40436</c:v>
                </c:pt>
                <c:pt idx="184">
                  <c:v>40437</c:v>
                </c:pt>
                <c:pt idx="185">
                  <c:v>40438</c:v>
                </c:pt>
                <c:pt idx="186">
                  <c:v>40441</c:v>
                </c:pt>
                <c:pt idx="187">
                  <c:v>40442</c:v>
                </c:pt>
                <c:pt idx="188">
                  <c:v>40443</c:v>
                </c:pt>
                <c:pt idx="189">
                  <c:v>40444</c:v>
                </c:pt>
                <c:pt idx="190">
                  <c:v>40445</c:v>
                </c:pt>
                <c:pt idx="191">
                  <c:v>40448</c:v>
                </c:pt>
                <c:pt idx="192">
                  <c:v>40449</c:v>
                </c:pt>
                <c:pt idx="193">
                  <c:v>40450</c:v>
                </c:pt>
                <c:pt idx="194">
                  <c:v>40451</c:v>
                </c:pt>
                <c:pt idx="195">
                  <c:v>40452</c:v>
                </c:pt>
                <c:pt idx="196">
                  <c:v>40455</c:v>
                </c:pt>
                <c:pt idx="197">
                  <c:v>40456</c:v>
                </c:pt>
                <c:pt idx="198">
                  <c:v>40457</c:v>
                </c:pt>
                <c:pt idx="199">
                  <c:v>40458</c:v>
                </c:pt>
                <c:pt idx="200">
                  <c:v>40459</c:v>
                </c:pt>
                <c:pt idx="201">
                  <c:v>40462</c:v>
                </c:pt>
                <c:pt idx="202">
                  <c:v>40463</c:v>
                </c:pt>
                <c:pt idx="203">
                  <c:v>40464</c:v>
                </c:pt>
                <c:pt idx="204">
                  <c:v>40465</c:v>
                </c:pt>
                <c:pt idx="205">
                  <c:v>40466</c:v>
                </c:pt>
                <c:pt idx="206">
                  <c:v>40469</c:v>
                </c:pt>
                <c:pt idx="207">
                  <c:v>40470</c:v>
                </c:pt>
                <c:pt idx="208">
                  <c:v>40471</c:v>
                </c:pt>
                <c:pt idx="209">
                  <c:v>40472</c:v>
                </c:pt>
                <c:pt idx="210">
                  <c:v>40473</c:v>
                </c:pt>
                <c:pt idx="211">
                  <c:v>40476</c:v>
                </c:pt>
                <c:pt idx="212">
                  <c:v>40477</c:v>
                </c:pt>
                <c:pt idx="213">
                  <c:v>40478</c:v>
                </c:pt>
                <c:pt idx="214">
                  <c:v>40479</c:v>
                </c:pt>
                <c:pt idx="215">
                  <c:v>40480</c:v>
                </c:pt>
                <c:pt idx="216">
                  <c:v>40483</c:v>
                </c:pt>
                <c:pt idx="217">
                  <c:v>40484</c:v>
                </c:pt>
                <c:pt idx="218">
                  <c:v>40485</c:v>
                </c:pt>
                <c:pt idx="219">
                  <c:v>40486</c:v>
                </c:pt>
                <c:pt idx="220">
                  <c:v>40487</c:v>
                </c:pt>
                <c:pt idx="221">
                  <c:v>40490</c:v>
                </c:pt>
                <c:pt idx="222">
                  <c:v>40491</c:v>
                </c:pt>
                <c:pt idx="223">
                  <c:v>40492</c:v>
                </c:pt>
                <c:pt idx="224">
                  <c:v>40493</c:v>
                </c:pt>
                <c:pt idx="225">
                  <c:v>40494</c:v>
                </c:pt>
                <c:pt idx="226">
                  <c:v>40497</c:v>
                </c:pt>
                <c:pt idx="227">
                  <c:v>40498</c:v>
                </c:pt>
                <c:pt idx="228">
                  <c:v>40499</c:v>
                </c:pt>
                <c:pt idx="229">
                  <c:v>40500</c:v>
                </c:pt>
                <c:pt idx="230">
                  <c:v>40501</c:v>
                </c:pt>
                <c:pt idx="231">
                  <c:v>40504</c:v>
                </c:pt>
                <c:pt idx="232">
                  <c:v>40505</c:v>
                </c:pt>
                <c:pt idx="233">
                  <c:v>40506</c:v>
                </c:pt>
                <c:pt idx="234">
                  <c:v>40507</c:v>
                </c:pt>
                <c:pt idx="235">
                  <c:v>40508</c:v>
                </c:pt>
                <c:pt idx="236">
                  <c:v>40511</c:v>
                </c:pt>
                <c:pt idx="237">
                  <c:v>40512</c:v>
                </c:pt>
                <c:pt idx="238">
                  <c:v>40513</c:v>
                </c:pt>
                <c:pt idx="239">
                  <c:v>40514</c:v>
                </c:pt>
                <c:pt idx="240">
                  <c:v>40515</c:v>
                </c:pt>
                <c:pt idx="241">
                  <c:v>40518</c:v>
                </c:pt>
                <c:pt idx="242">
                  <c:v>40519</c:v>
                </c:pt>
                <c:pt idx="243">
                  <c:v>40520</c:v>
                </c:pt>
                <c:pt idx="244">
                  <c:v>40521</c:v>
                </c:pt>
                <c:pt idx="245">
                  <c:v>40522</c:v>
                </c:pt>
                <c:pt idx="246">
                  <c:v>40525</c:v>
                </c:pt>
                <c:pt idx="247">
                  <c:v>40526</c:v>
                </c:pt>
                <c:pt idx="248">
                  <c:v>40527</c:v>
                </c:pt>
                <c:pt idx="249">
                  <c:v>40528</c:v>
                </c:pt>
                <c:pt idx="250">
                  <c:v>40529</c:v>
                </c:pt>
                <c:pt idx="251">
                  <c:v>40532</c:v>
                </c:pt>
                <c:pt idx="252">
                  <c:v>40533</c:v>
                </c:pt>
                <c:pt idx="253">
                  <c:v>40534</c:v>
                </c:pt>
                <c:pt idx="254">
                  <c:v>40535</c:v>
                </c:pt>
                <c:pt idx="255">
                  <c:v>40536</c:v>
                </c:pt>
                <c:pt idx="256">
                  <c:v>40539</c:v>
                </c:pt>
                <c:pt idx="257">
                  <c:v>40540</c:v>
                </c:pt>
                <c:pt idx="258">
                  <c:v>40541</c:v>
                </c:pt>
                <c:pt idx="259">
                  <c:v>40542</c:v>
                </c:pt>
                <c:pt idx="260">
                  <c:v>40543</c:v>
                </c:pt>
                <c:pt idx="261">
                  <c:v>40546</c:v>
                </c:pt>
                <c:pt idx="262">
                  <c:v>40547</c:v>
                </c:pt>
                <c:pt idx="263">
                  <c:v>40548</c:v>
                </c:pt>
                <c:pt idx="264">
                  <c:v>40549</c:v>
                </c:pt>
                <c:pt idx="265">
                  <c:v>40550</c:v>
                </c:pt>
                <c:pt idx="266">
                  <c:v>40553</c:v>
                </c:pt>
                <c:pt idx="267">
                  <c:v>40554</c:v>
                </c:pt>
                <c:pt idx="268">
                  <c:v>40555</c:v>
                </c:pt>
                <c:pt idx="269">
                  <c:v>40556</c:v>
                </c:pt>
                <c:pt idx="270">
                  <c:v>40557</c:v>
                </c:pt>
                <c:pt idx="271">
                  <c:v>40560</c:v>
                </c:pt>
                <c:pt idx="272">
                  <c:v>40561</c:v>
                </c:pt>
                <c:pt idx="273">
                  <c:v>40562</c:v>
                </c:pt>
                <c:pt idx="274">
                  <c:v>40563</c:v>
                </c:pt>
                <c:pt idx="275">
                  <c:v>40564</c:v>
                </c:pt>
                <c:pt idx="276">
                  <c:v>40567</c:v>
                </c:pt>
                <c:pt idx="277">
                  <c:v>40568</c:v>
                </c:pt>
                <c:pt idx="278">
                  <c:v>40569</c:v>
                </c:pt>
                <c:pt idx="279">
                  <c:v>40570</c:v>
                </c:pt>
                <c:pt idx="280">
                  <c:v>40571</c:v>
                </c:pt>
                <c:pt idx="281">
                  <c:v>40574</c:v>
                </c:pt>
                <c:pt idx="282">
                  <c:v>40575</c:v>
                </c:pt>
                <c:pt idx="283">
                  <c:v>40576</c:v>
                </c:pt>
                <c:pt idx="284">
                  <c:v>40577</c:v>
                </c:pt>
                <c:pt idx="285">
                  <c:v>40578</c:v>
                </c:pt>
                <c:pt idx="286">
                  <c:v>40581</c:v>
                </c:pt>
                <c:pt idx="287">
                  <c:v>40582</c:v>
                </c:pt>
                <c:pt idx="288">
                  <c:v>40583</c:v>
                </c:pt>
                <c:pt idx="289">
                  <c:v>40584</c:v>
                </c:pt>
                <c:pt idx="290">
                  <c:v>40585</c:v>
                </c:pt>
                <c:pt idx="291">
                  <c:v>40588</c:v>
                </c:pt>
                <c:pt idx="292">
                  <c:v>40589</c:v>
                </c:pt>
                <c:pt idx="293">
                  <c:v>40590</c:v>
                </c:pt>
                <c:pt idx="294">
                  <c:v>40591</c:v>
                </c:pt>
                <c:pt idx="295">
                  <c:v>40592</c:v>
                </c:pt>
                <c:pt idx="296">
                  <c:v>40595</c:v>
                </c:pt>
                <c:pt idx="297">
                  <c:v>40596</c:v>
                </c:pt>
                <c:pt idx="298">
                  <c:v>40597</c:v>
                </c:pt>
                <c:pt idx="299">
                  <c:v>40598</c:v>
                </c:pt>
                <c:pt idx="300">
                  <c:v>40599</c:v>
                </c:pt>
                <c:pt idx="301">
                  <c:v>40602</c:v>
                </c:pt>
                <c:pt idx="302">
                  <c:v>40603</c:v>
                </c:pt>
                <c:pt idx="303">
                  <c:v>40604</c:v>
                </c:pt>
                <c:pt idx="304">
                  <c:v>40605</c:v>
                </c:pt>
                <c:pt idx="305">
                  <c:v>40606</c:v>
                </c:pt>
                <c:pt idx="306">
                  <c:v>40609</c:v>
                </c:pt>
                <c:pt idx="307">
                  <c:v>40610</c:v>
                </c:pt>
                <c:pt idx="308">
                  <c:v>40611</c:v>
                </c:pt>
                <c:pt idx="309">
                  <c:v>40612</c:v>
                </c:pt>
                <c:pt idx="310">
                  <c:v>40613</c:v>
                </c:pt>
                <c:pt idx="311">
                  <c:v>40616</c:v>
                </c:pt>
                <c:pt idx="312">
                  <c:v>40617</c:v>
                </c:pt>
                <c:pt idx="313">
                  <c:v>40618</c:v>
                </c:pt>
                <c:pt idx="314">
                  <c:v>40619</c:v>
                </c:pt>
                <c:pt idx="315">
                  <c:v>40620</c:v>
                </c:pt>
                <c:pt idx="316">
                  <c:v>40623</c:v>
                </c:pt>
                <c:pt idx="317">
                  <c:v>40624</c:v>
                </c:pt>
                <c:pt idx="318">
                  <c:v>40625</c:v>
                </c:pt>
                <c:pt idx="319">
                  <c:v>40626</c:v>
                </c:pt>
                <c:pt idx="320">
                  <c:v>40627</c:v>
                </c:pt>
                <c:pt idx="321">
                  <c:v>40630</c:v>
                </c:pt>
                <c:pt idx="322">
                  <c:v>40631</c:v>
                </c:pt>
                <c:pt idx="323">
                  <c:v>40632</c:v>
                </c:pt>
                <c:pt idx="324">
                  <c:v>40633</c:v>
                </c:pt>
                <c:pt idx="325">
                  <c:v>40634</c:v>
                </c:pt>
                <c:pt idx="326">
                  <c:v>40637</c:v>
                </c:pt>
                <c:pt idx="327">
                  <c:v>40638</c:v>
                </c:pt>
                <c:pt idx="328">
                  <c:v>40639</c:v>
                </c:pt>
                <c:pt idx="329">
                  <c:v>40640</c:v>
                </c:pt>
                <c:pt idx="330">
                  <c:v>40641</c:v>
                </c:pt>
                <c:pt idx="331">
                  <c:v>40644</c:v>
                </c:pt>
                <c:pt idx="332">
                  <c:v>40645</c:v>
                </c:pt>
                <c:pt idx="333">
                  <c:v>40646</c:v>
                </c:pt>
                <c:pt idx="334">
                  <c:v>40647</c:v>
                </c:pt>
                <c:pt idx="335">
                  <c:v>40648</c:v>
                </c:pt>
                <c:pt idx="336">
                  <c:v>40651</c:v>
                </c:pt>
                <c:pt idx="337">
                  <c:v>40652</c:v>
                </c:pt>
                <c:pt idx="338">
                  <c:v>40653</c:v>
                </c:pt>
                <c:pt idx="339">
                  <c:v>40654</c:v>
                </c:pt>
                <c:pt idx="340">
                  <c:v>40658</c:v>
                </c:pt>
                <c:pt idx="341">
                  <c:v>40659</c:v>
                </c:pt>
                <c:pt idx="342">
                  <c:v>40660</c:v>
                </c:pt>
                <c:pt idx="343">
                  <c:v>40661</c:v>
                </c:pt>
                <c:pt idx="344">
                  <c:v>40662</c:v>
                </c:pt>
                <c:pt idx="345">
                  <c:v>40665</c:v>
                </c:pt>
                <c:pt idx="346">
                  <c:v>40666</c:v>
                </c:pt>
                <c:pt idx="347">
                  <c:v>40667</c:v>
                </c:pt>
                <c:pt idx="348">
                  <c:v>40668</c:v>
                </c:pt>
                <c:pt idx="349">
                  <c:v>40669</c:v>
                </c:pt>
                <c:pt idx="350">
                  <c:v>40672</c:v>
                </c:pt>
                <c:pt idx="351">
                  <c:v>40673</c:v>
                </c:pt>
                <c:pt idx="352">
                  <c:v>40674</c:v>
                </c:pt>
                <c:pt idx="353">
                  <c:v>40675</c:v>
                </c:pt>
                <c:pt idx="354">
                  <c:v>40676</c:v>
                </c:pt>
                <c:pt idx="355">
                  <c:v>40679</c:v>
                </c:pt>
                <c:pt idx="356">
                  <c:v>40680</c:v>
                </c:pt>
                <c:pt idx="357">
                  <c:v>40681</c:v>
                </c:pt>
                <c:pt idx="358">
                  <c:v>40682</c:v>
                </c:pt>
                <c:pt idx="359">
                  <c:v>40683</c:v>
                </c:pt>
                <c:pt idx="360">
                  <c:v>40686</c:v>
                </c:pt>
                <c:pt idx="361">
                  <c:v>40687</c:v>
                </c:pt>
                <c:pt idx="362">
                  <c:v>40688</c:v>
                </c:pt>
                <c:pt idx="363">
                  <c:v>40689</c:v>
                </c:pt>
                <c:pt idx="364">
                  <c:v>40690</c:v>
                </c:pt>
                <c:pt idx="365">
                  <c:v>40694</c:v>
                </c:pt>
                <c:pt idx="366">
                  <c:v>40695</c:v>
                </c:pt>
                <c:pt idx="367">
                  <c:v>40696</c:v>
                </c:pt>
                <c:pt idx="368">
                  <c:v>40697</c:v>
                </c:pt>
                <c:pt idx="369">
                  <c:v>40700</c:v>
                </c:pt>
                <c:pt idx="370">
                  <c:v>40701</c:v>
                </c:pt>
                <c:pt idx="371">
                  <c:v>40702</c:v>
                </c:pt>
                <c:pt idx="372">
                  <c:v>40703</c:v>
                </c:pt>
                <c:pt idx="373">
                  <c:v>40704</c:v>
                </c:pt>
                <c:pt idx="374">
                  <c:v>40707</c:v>
                </c:pt>
                <c:pt idx="375">
                  <c:v>40708</c:v>
                </c:pt>
                <c:pt idx="376">
                  <c:v>40709</c:v>
                </c:pt>
                <c:pt idx="377">
                  <c:v>40710</c:v>
                </c:pt>
                <c:pt idx="378">
                  <c:v>40711</c:v>
                </c:pt>
                <c:pt idx="379">
                  <c:v>40714</c:v>
                </c:pt>
                <c:pt idx="380">
                  <c:v>40715</c:v>
                </c:pt>
                <c:pt idx="381">
                  <c:v>40716</c:v>
                </c:pt>
                <c:pt idx="382">
                  <c:v>40717</c:v>
                </c:pt>
                <c:pt idx="383">
                  <c:v>40718</c:v>
                </c:pt>
                <c:pt idx="384">
                  <c:v>40721</c:v>
                </c:pt>
                <c:pt idx="385">
                  <c:v>40722</c:v>
                </c:pt>
                <c:pt idx="386">
                  <c:v>40723</c:v>
                </c:pt>
                <c:pt idx="387">
                  <c:v>40724</c:v>
                </c:pt>
                <c:pt idx="388">
                  <c:v>40725</c:v>
                </c:pt>
                <c:pt idx="389">
                  <c:v>40728</c:v>
                </c:pt>
                <c:pt idx="390">
                  <c:v>40729</c:v>
                </c:pt>
                <c:pt idx="391">
                  <c:v>40730</c:v>
                </c:pt>
                <c:pt idx="392">
                  <c:v>40731</c:v>
                </c:pt>
                <c:pt idx="393">
                  <c:v>40732</c:v>
                </c:pt>
                <c:pt idx="394">
                  <c:v>40735</c:v>
                </c:pt>
                <c:pt idx="395">
                  <c:v>40736</c:v>
                </c:pt>
                <c:pt idx="396">
                  <c:v>40737</c:v>
                </c:pt>
                <c:pt idx="397">
                  <c:v>40738</c:v>
                </c:pt>
                <c:pt idx="398">
                  <c:v>40739</c:v>
                </c:pt>
                <c:pt idx="399">
                  <c:v>40742</c:v>
                </c:pt>
                <c:pt idx="400">
                  <c:v>40743</c:v>
                </c:pt>
                <c:pt idx="401">
                  <c:v>40744</c:v>
                </c:pt>
                <c:pt idx="402">
                  <c:v>40745</c:v>
                </c:pt>
                <c:pt idx="403">
                  <c:v>40746</c:v>
                </c:pt>
                <c:pt idx="404">
                  <c:v>40749</c:v>
                </c:pt>
                <c:pt idx="405">
                  <c:v>40750</c:v>
                </c:pt>
                <c:pt idx="406">
                  <c:v>40751</c:v>
                </c:pt>
                <c:pt idx="407">
                  <c:v>40752</c:v>
                </c:pt>
                <c:pt idx="408">
                  <c:v>40753</c:v>
                </c:pt>
                <c:pt idx="409">
                  <c:v>40756</c:v>
                </c:pt>
                <c:pt idx="410">
                  <c:v>40757</c:v>
                </c:pt>
                <c:pt idx="411">
                  <c:v>40758</c:v>
                </c:pt>
                <c:pt idx="412">
                  <c:v>40759</c:v>
                </c:pt>
                <c:pt idx="413">
                  <c:v>40760</c:v>
                </c:pt>
                <c:pt idx="414">
                  <c:v>40763</c:v>
                </c:pt>
                <c:pt idx="415">
                  <c:v>40764</c:v>
                </c:pt>
                <c:pt idx="416">
                  <c:v>40765</c:v>
                </c:pt>
                <c:pt idx="417">
                  <c:v>40766</c:v>
                </c:pt>
                <c:pt idx="418">
                  <c:v>40767</c:v>
                </c:pt>
                <c:pt idx="419">
                  <c:v>40770</c:v>
                </c:pt>
                <c:pt idx="420">
                  <c:v>40771</c:v>
                </c:pt>
                <c:pt idx="421">
                  <c:v>40772</c:v>
                </c:pt>
                <c:pt idx="422">
                  <c:v>40773</c:v>
                </c:pt>
                <c:pt idx="423">
                  <c:v>40774</c:v>
                </c:pt>
                <c:pt idx="424">
                  <c:v>40777</c:v>
                </c:pt>
                <c:pt idx="425">
                  <c:v>40778</c:v>
                </c:pt>
                <c:pt idx="426">
                  <c:v>40779</c:v>
                </c:pt>
                <c:pt idx="427">
                  <c:v>40780</c:v>
                </c:pt>
                <c:pt idx="428">
                  <c:v>40781</c:v>
                </c:pt>
                <c:pt idx="429">
                  <c:v>40784</c:v>
                </c:pt>
                <c:pt idx="430">
                  <c:v>40785</c:v>
                </c:pt>
                <c:pt idx="431">
                  <c:v>40786</c:v>
                </c:pt>
                <c:pt idx="432">
                  <c:v>40787</c:v>
                </c:pt>
                <c:pt idx="433">
                  <c:v>40788</c:v>
                </c:pt>
                <c:pt idx="434">
                  <c:v>40791</c:v>
                </c:pt>
                <c:pt idx="435">
                  <c:v>40792</c:v>
                </c:pt>
                <c:pt idx="436">
                  <c:v>40793</c:v>
                </c:pt>
                <c:pt idx="437">
                  <c:v>40794</c:v>
                </c:pt>
                <c:pt idx="438">
                  <c:v>40795</c:v>
                </c:pt>
                <c:pt idx="439">
                  <c:v>40798</c:v>
                </c:pt>
                <c:pt idx="440">
                  <c:v>40799</c:v>
                </c:pt>
                <c:pt idx="441">
                  <c:v>40800</c:v>
                </c:pt>
                <c:pt idx="442">
                  <c:v>40801</c:v>
                </c:pt>
                <c:pt idx="443">
                  <c:v>40802</c:v>
                </c:pt>
                <c:pt idx="444">
                  <c:v>40805</c:v>
                </c:pt>
                <c:pt idx="445">
                  <c:v>40806</c:v>
                </c:pt>
                <c:pt idx="446">
                  <c:v>40807</c:v>
                </c:pt>
                <c:pt idx="447">
                  <c:v>40808</c:v>
                </c:pt>
                <c:pt idx="448">
                  <c:v>40809</c:v>
                </c:pt>
                <c:pt idx="449">
                  <c:v>40812</c:v>
                </c:pt>
                <c:pt idx="450">
                  <c:v>40813</c:v>
                </c:pt>
                <c:pt idx="451">
                  <c:v>40814</c:v>
                </c:pt>
                <c:pt idx="452">
                  <c:v>40815</c:v>
                </c:pt>
                <c:pt idx="453">
                  <c:v>40816</c:v>
                </c:pt>
                <c:pt idx="454">
                  <c:v>40819</c:v>
                </c:pt>
                <c:pt idx="455">
                  <c:v>40820</c:v>
                </c:pt>
                <c:pt idx="456">
                  <c:v>40821</c:v>
                </c:pt>
                <c:pt idx="457">
                  <c:v>40822</c:v>
                </c:pt>
                <c:pt idx="458">
                  <c:v>40823</c:v>
                </c:pt>
                <c:pt idx="459">
                  <c:v>40826</c:v>
                </c:pt>
                <c:pt idx="460">
                  <c:v>40827</c:v>
                </c:pt>
                <c:pt idx="461">
                  <c:v>40828</c:v>
                </c:pt>
                <c:pt idx="462">
                  <c:v>40829</c:v>
                </c:pt>
                <c:pt idx="463">
                  <c:v>40830</c:v>
                </c:pt>
                <c:pt idx="464">
                  <c:v>40833</c:v>
                </c:pt>
                <c:pt idx="465">
                  <c:v>40834</c:v>
                </c:pt>
                <c:pt idx="466">
                  <c:v>40835</c:v>
                </c:pt>
                <c:pt idx="467">
                  <c:v>40836</c:v>
                </c:pt>
                <c:pt idx="468">
                  <c:v>40837</c:v>
                </c:pt>
                <c:pt idx="469">
                  <c:v>40840</c:v>
                </c:pt>
                <c:pt idx="470">
                  <c:v>40841</c:v>
                </c:pt>
                <c:pt idx="471">
                  <c:v>40842</c:v>
                </c:pt>
                <c:pt idx="472">
                  <c:v>40843</c:v>
                </c:pt>
                <c:pt idx="473">
                  <c:v>40844</c:v>
                </c:pt>
                <c:pt idx="474">
                  <c:v>40847</c:v>
                </c:pt>
                <c:pt idx="475">
                  <c:v>40848</c:v>
                </c:pt>
                <c:pt idx="476">
                  <c:v>40849</c:v>
                </c:pt>
                <c:pt idx="477">
                  <c:v>40850</c:v>
                </c:pt>
                <c:pt idx="478">
                  <c:v>40851</c:v>
                </c:pt>
                <c:pt idx="479">
                  <c:v>40854</c:v>
                </c:pt>
                <c:pt idx="480">
                  <c:v>40855</c:v>
                </c:pt>
                <c:pt idx="481">
                  <c:v>40856</c:v>
                </c:pt>
                <c:pt idx="482">
                  <c:v>40857</c:v>
                </c:pt>
                <c:pt idx="483">
                  <c:v>40858</c:v>
                </c:pt>
                <c:pt idx="484">
                  <c:v>40861</c:v>
                </c:pt>
                <c:pt idx="485">
                  <c:v>40862</c:v>
                </c:pt>
                <c:pt idx="486">
                  <c:v>40863</c:v>
                </c:pt>
                <c:pt idx="487">
                  <c:v>40864</c:v>
                </c:pt>
                <c:pt idx="488">
                  <c:v>40865</c:v>
                </c:pt>
                <c:pt idx="489">
                  <c:v>40868</c:v>
                </c:pt>
                <c:pt idx="490">
                  <c:v>40869</c:v>
                </c:pt>
                <c:pt idx="491">
                  <c:v>40870</c:v>
                </c:pt>
                <c:pt idx="492">
                  <c:v>40872</c:v>
                </c:pt>
                <c:pt idx="493">
                  <c:v>40875</c:v>
                </c:pt>
                <c:pt idx="494">
                  <c:v>40876</c:v>
                </c:pt>
                <c:pt idx="495">
                  <c:v>40877</c:v>
                </c:pt>
                <c:pt idx="496">
                  <c:v>40878</c:v>
                </c:pt>
                <c:pt idx="497">
                  <c:v>40879</c:v>
                </c:pt>
                <c:pt idx="498">
                  <c:v>40882</c:v>
                </c:pt>
                <c:pt idx="499">
                  <c:v>40883</c:v>
                </c:pt>
                <c:pt idx="500">
                  <c:v>40884</c:v>
                </c:pt>
                <c:pt idx="501">
                  <c:v>40885</c:v>
                </c:pt>
                <c:pt idx="502">
                  <c:v>40886</c:v>
                </c:pt>
                <c:pt idx="503">
                  <c:v>40889</c:v>
                </c:pt>
                <c:pt idx="504">
                  <c:v>40890</c:v>
                </c:pt>
                <c:pt idx="505">
                  <c:v>40891</c:v>
                </c:pt>
                <c:pt idx="506">
                  <c:v>40892</c:v>
                </c:pt>
                <c:pt idx="507">
                  <c:v>40893</c:v>
                </c:pt>
                <c:pt idx="508">
                  <c:v>40896</c:v>
                </c:pt>
                <c:pt idx="509">
                  <c:v>40897</c:v>
                </c:pt>
                <c:pt idx="510">
                  <c:v>40898</c:v>
                </c:pt>
                <c:pt idx="511">
                  <c:v>40899</c:v>
                </c:pt>
                <c:pt idx="512">
                  <c:v>40900</c:v>
                </c:pt>
                <c:pt idx="513">
                  <c:v>40904</c:v>
                </c:pt>
                <c:pt idx="514">
                  <c:v>40905</c:v>
                </c:pt>
                <c:pt idx="515">
                  <c:v>40906</c:v>
                </c:pt>
                <c:pt idx="516">
                  <c:v>40907</c:v>
                </c:pt>
                <c:pt idx="517">
                  <c:v>40911</c:v>
                </c:pt>
                <c:pt idx="518">
                  <c:v>40912</c:v>
                </c:pt>
                <c:pt idx="519">
                  <c:v>40913</c:v>
                </c:pt>
                <c:pt idx="520">
                  <c:v>40914</c:v>
                </c:pt>
                <c:pt idx="521">
                  <c:v>40917</c:v>
                </c:pt>
                <c:pt idx="522">
                  <c:v>40918</c:v>
                </c:pt>
                <c:pt idx="523">
                  <c:v>40919</c:v>
                </c:pt>
                <c:pt idx="524">
                  <c:v>40920</c:v>
                </c:pt>
                <c:pt idx="525">
                  <c:v>40921</c:v>
                </c:pt>
                <c:pt idx="526">
                  <c:v>40925</c:v>
                </c:pt>
                <c:pt idx="527">
                  <c:v>40926</c:v>
                </c:pt>
                <c:pt idx="528">
                  <c:v>40927</c:v>
                </c:pt>
                <c:pt idx="529">
                  <c:v>40928</c:v>
                </c:pt>
                <c:pt idx="530">
                  <c:v>40931</c:v>
                </c:pt>
                <c:pt idx="531">
                  <c:v>40932</c:v>
                </c:pt>
                <c:pt idx="532">
                  <c:v>40933</c:v>
                </c:pt>
                <c:pt idx="533">
                  <c:v>40934</c:v>
                </c:pt>
                <c:pt idx="534">
                  <c:v>40935</c:v>
                </c:pt>
                <c:pt idx="535">
                  <c:v>40938</c:v>
                </c:pt>
                <c:pt idx="536">
                  <c:v>40939</c:v>
                </c:pt>
                <c:pt idx="537">
                  <c:v>40940</c:v>
                </c:pt>
                <c:pt idx="538">
                  <c:v>40941</c:v>
                </c:pt>
                <c:pt idx="539">
                  <c:v>40942</c:v>
                </c:pt>
                <c:pt idx="540">
                  <c:v>40945</c:v>
                </c:pt>
                <c:pt idx="541">
                  <c:v>40946</c:v>
                </c:pt>
                <c:pt idx="542">
                  <c:v>40947</c:v>
                </c:pt>
                <c:pt idx="543">
                  <c:v>40948</c:v>
                </c:pt>
                <c:pt idx="544">
                  <c:v>40949</c:v>
                </c:pt>
                <c:pt idx="545">
                  <c:v>40952</c:v>
                </c:pt>
                <c:pt idx="546">
                  <c:v>40953</c:v>
                </c:pt>
                <c:pt idx="547">
                  <c:v>40954</c:v>
                </c:pt>
                <c:pt idx="548">
                  <c:v>40955</c:v>
                </c:pt>
                <c:pt idx="549">
                  <c:v>40956</c:v>
                </c:pt>
                <c:pt idx="550">
                  <c:v>40960</c:v>
                </c:pt>
                <c:pt idx="551">
                  <c:v>40961</c:v>
                </c:pt>
                <c:pt idx="552">
                  <c:v>40962</c:v>
                </c:pt>
                <c:pt idx="553">
                  <c:v>40963</c:v>
                </c:pt>
                <c:pt idx="554">
                  <c:v>40966</c:v>
                </c:pt>
                <c:pt idx="555">
                  <c:v>40967</c:v>
                </c:pt>
                <c:pt idx="556">
                  <c:v>40968</c:v>
                </c:pt>
                <c:pt idx="557">
                  <c:v>40969</c:v>
                </c:pt>
                <c:pt idx="558">
                  <c:v>40970</c:v>
                </c:pt>
                <c:pt idx="559">
                  <c:v>40973</c:v>
                </c:pt>
                <c:pt idx="560">
                  <c:v>40974</c:v>
                </c:pt>
                <c:pt idx="561">
                  <c:v>40975</c:v>
                </c:pt>
                <c:pt idx="562">
                  <c:v>40976</c:v>
                </c:pt>
                <c:pt idx="563">
                  <c:v>40977</c:v>
                </c:pt>
                <c:pt idx="564">
                  <c:v>40980</c:v>
                </c:pt>
                <c:pt idx="565">
                  <c:v>40981</c:v>
                </c:pt>
                <c:pt idx="566">
                  <c:v>40982</c:v>
                </c:pt>
                <c:pt idx="567">
                  <c:v>40983</c:v>
                </c:pt>
                <c:pt idx="568">
                  <c:v>40984</c:v>
                </c:pt>
                <c:pt idx="569">
                  <c:v>40987</c:v>
                </c:pt>
                <c:pt idx="570">
                  <c:v>40988</c:v>
                </c:pt>
                <c:pt idx="571">
                  <c:v>40989</c:v>
                </c:pt>
                <c:pt idx="572">
                  <c:v>40990</c:v>
                </c:pt>
                <c:pt idx="573">
                  <c:v>40991</c:v>
                </c:pt>
                <c:pt idx="574">
                  <c:v>40994</c:v>
                </c:pt>
                <c:pt idx="575">
                  <c:v>40995</c:v>
                </c:pt>
                <c:pt idx="576">
                  <c:v>40996</c:v>
                </c:pt>
                <c:pt idx="577">
                  <c:v>40997</c:v>
                </c:pt>
                <c:pt idx="578">
                  <c:v>40998</c:v>
                </c:pt>
                <c:pt idx="579">
                  <c:v>41001</c:v>
                </c:pt>
                <c:pt idx="580">
                  <c:v>41002</c:v>
                </c:pt>
                <c:pt idx="581">
                  <c:v>41003</c:v>
                </c:pt>
                <c:pt idx="582">
                  <c:v>41004</c:v>
                </c:pt>
                <c:pt idx="583">
                  <c:v>41005</c:v>
                </c:pt>
                <c:pt idx="584">
                  <c:v>41008</c:v>
                </c:pt>
                <c:pt idx="585">
                  <c:v>41009</c:v>
                </c:pt>
                <c:pt idx="586">
                  <c:v>41010</c:v>
                </c:pt>
                <c:pt idx="587">
                  <c:v>41011</c:v>
                </c:pt>
                <c:pt idx="588">
                  <c:v>41012</c:v>
                </c:pt>
                <c:pt idx="589">
                  <c:v>41015</c:v>
                </c:pt>
                <c:pt idx="590">
                  <c:v>41016</c:v>
                </c:pt>
                <c:pt idx="591">
                  <c:v>41017</c:v>
                </c:pt>
                <c:pt idx="592">
                  <c:v>41018</c:v>
                </c:pt>
                <c:pt idx="593">
                  <c:v>41019</c:v>
                </c:pt>
                <c:pt idx="594">
                  <c:v>41022</c:v>
                </c:pt>
                <c:pt idx="595">
                  <c:v>41023</c:v>
                </c:pt>
                <c:pt idx="596">
                  <c:v>41024</c:v>
                </c:pt>
                <c:pt idx="597">
                  <c:v>41025</c:v>
                </c:pt>
                <c:pt idx="598">
                  <c:v>41026</c:v>
                </c:pt>
                <c:pt idx="599">
                  <c:v>41029</c:v>
                </c:pt>
                <c:pt idx="600">
                  <c:v>41030</c:v>
                </c:pt>
                <c:pt idx="601">
                  <c:v>41031</c:v>
                </c:pt>
                <c:pt idx="602">
                  <c:v>41032</c:v>
                </c:pt>
                <c:pt idx="603">
                  <c:v>41033</c:v>
                </c:pt>
                <c:pt idx="604">
                  <c:v>41036</c:v>
                </c:pt>
                <c:pt idx="605">
                  <c:v>41037</c:v>
                </c:pt>
                <c:pt idx="606">
                  <c:v>41038</c:v>
                </c:pt>
                <c:pt idx="607">
                  <c:v>41039</c:v>
                </c:pt>
                <c:pt idx="608">
                  <c:v>41040</c:v>
                </c:pt>
                <c:pt idx="609">
                  <c:v>41043</c:v>
                </c:pt>
                <c:pt idx="610">
                  <c:v>41044</c:v>
                </c:pt>
                <c:pt idx="611">
                  <c:v>41045</c:v>
                </c:pt>
                <c:pt idx="612">
                  <c:v>41046</c:v>
                </c:pt>
                <c:pt idx="613">
                  <c:v>41047</c:v>
                </c:pt>
                <c:pt idx="614">
                  <c:v>41050</c:v>
                </c:pt>
                <c:pt idx="615">
                  <c:v>41051</c:v>
                </c:pt>
                <c:pt idx="616">
                  <c:v>41052</c:v>
                </c:pt>
                <c:pt idx="617">
                  <c:v>41053</c:v>
                </c:pt>
                <c:pt idx="618">
                  <c:v>41054</c:v>
                </c:pt>
                <c:pt idx="619">
                  <c:v>41058</c:v>
                </c:pt>
                <c:pt idx="620">
                  <c:v>41059</c:v>
                </c:pt>
                <c:pt idx="621">
                  <c:v>41060</c:v>
                </c:pt>
                <c:pt idx="622">
                  <c:v>41061</c:v>
                </c:pt>
                <c:pt idx="623">
                  <c:v>41064</c:v>
                </c:pt>
                <c:pt idx="624">
                  <c:v>41065</c:v>
                </c:pt>
                <c:pt idx="625">
                  <c:v>41066</c:v>
                </c:pt>
                <c:pt idx="626">
                  <c:v>41067</c:v>
                </c:pt>
                <c:pt idx="627">
                  <c:v>41068</c:v>
                </c:pt>
                <c:pt idx="628">
                  <c:v>41071</c:v>
                </c:pt>
                <c:pt idx="629">
                  <c:v>41072</c:v>
                </c:pt>
                <c:pt idx="630">
                  <c:v>41073</c:v>
                </c:pt>
                <c:pt idx="631">
                  <c:v>41074</c:v>
                </c:pt>
                <c:pt idx="632">
                  <c:v>41075</c:v>
                </c:pt>
                <c:pt idx="633">
                  <c:v>41078</c:v>
                </c:pt>
                <c:pt idx="634">
                  <c:v>41079</c:v>
                </c:pt>
                <c:pt idx="635">
                  <c:v>41080</c:v>
                </c:pt>
                <c:pt idx="636">
                  <c:v>41081</c:v>
                </c:pt>
                <c:pt idx="637">
                  <c:v>41082</c:v>
                </c:pt>
                <c:pt idx="638">
                  <c:v>41085</c:v>
                </c:pt>
                <c:pt idx="639">
                  <c:v>41086</c:v>
                </c:pt>
                <c:pt idx="640">
                  <c:v>41087</c:v>
                </c:pt>
                <c:pt idx="641">
                  <c:v>41088</c:v>
                </c:pt>
                <c:pt idx="642">
                  <c:v>41089</c:v>
                </c:pt>
                <c:pt idx="643">
                  <c:v>41092</c:v>
                </c:pt>
                <c:pt idx="644">
                  <c:v>41093</c:v>
                </c:pt>
                <c:pt idx="645">
                  <c:v>41094</c:v>
                </c:pt>
                <c:pt idx="646">
                  <c:v>41095</c:v>
                </c:pt>
                <c:pt idx="647">
                  <c:v>41096</c:v>
                </c:pt>
                <c:pt idx="648">
                  <c:v>41099</c:v>
                </c:pt>
                <c:pt idx="649">
                  <c:v>41100</c:v>
                </c:pt>
                <c:pt idx="650">
                  <c:v>41101</c:v>
                </c:pt>
                <c:pt idx="651">
                  <c:v>41102</c:v>
                </c:pt>
                <c:pt idx="652">
                  <c:v>41103</c:v>
                </c:pt>
                <c:pt idx="653">
                  <c:v>41106</c:v>
                </c:pt>
                <c:pt idx="654">
                  <c:v>41107</c:v>
                </c:pt>
                <c:pt idx="655">
                  <c:v>41108</c:v>
                </c:pt>
                <c:pt idx="656">
                  <c:v>41109</c:v>
                </c:pt>
                <c:pt idx="657">
                  <c:v>41110</c:v>
                </c:pt>
                <c:pt idx="658">
                  <c:v>41113</c:v>
                </c:pt>
                <c:pt idx="659">
                  <c:v>41114</c:v>
                </c:pt>
                <c:pt idx="660">
                  <c:v>41115</c:v>
                </c:pt>
                <c:pt idx="661">
                  <c:v>41116</c:v>
                </c:pt>
                <c:pt idx="662">
                  <c:v>41117</c:v>
                </c:pt>
                <c:pt idx="663">
                  <c:v>41120</c:v>
                </c:pt>
                <c:pt idx="664">
                  <c:v>41121</c:v>
                </c:pt>
                <c:pt idx="665">
                  <c:v>41122</c:v>
                </c:pt>
                <c:pt idx="666">
                  <c:v>41123</c:v>
                </c:pt>
                <c:pt idx="667">
                  <c:v>41124</c:v>
                </c:pt>
                <c:pt idx="668">
                  <c:v>41127</c:v>
                </c:pt>
                <c:pt idx="669">
                  <c:v>41128</c:v>
                </c:pt>
                <c:pt idx="670">
                  <c:v>41129</c:v>
                </c:pt>
                <c:pt idx="671">
                  <c:v>41130</c:v>
                </c:pt>
                <c:pt idx="672">
                  <c:v>41131</c:v>
                </c:pt>
                <c:pt idx="673">
                  <c:v>41134</c:v>
                </c:pt>
                <c:pt idx="674">
                  <c:v>41135</c:v>
                </c:pt>
                <c:pt idx="675">
                  <c:v>41136</c:v>
                </c:pt>
                <c:pt idx="676">
                  <c:v>41137</c:v>
                </c:pt>
                <c:pt idx="677">
                  <c:v>41138</c:v>
                </c:pt>
                <c:pt idx="678">
                  <c:v>41141</c:v>
                </c:pt>
                <c:pt idx="679">
                  <c:v>41142</c:v>
                </c:pt>
                <c:pt idx="680">
                  <c:v>41143</c:v>
                </c:pt>
                <c:pt idx="681">
                  <c:v>41144</c:v>
                </c:pt>
                <c:pt idx="682">
                  <c:v>41145</c:v>
                </c:pt>
                <c:pt idx="683">
                  <c:v>41148</c:v>
                </c:pt>
                <c:pt idx="684">
                  <c:v>41149</c:v>
                </c:pt>
                <c:pt idx="685">
                  <c:v>41150</c:v>
                </c:pt>
                <c:pt idx="686">
                  <c:v>41151</c:v>
                </c:pt>
                <c:pt idx="687">
                  <c:v>41152</c:v>
                </c:pt>
                <c:pt idx="688">
                  <c:v>41156</c:v>
                </c:pt>
                <c:pt idx="689">
                  <c:v>41157</c:v>
                </c:pt>
                <c:pt idx="690">
                  <c:v>41158</c:v>
                </c:pt>
                <c:pt idx="691">
                  <c:v>41159</c:v>
                </c:pt>
                <c:pt idx="692">
                  <c:v>41162</c:v>
                </c:pt>
                <c:pt idx="693">
                  <c:v>41163</c:v>
                </c:pt>
                <c:pt idx="694">
                  <c:v>41164</c:v>
                </c:pt>
                <c:pt idx="695">
                  <c:v>41165</c:v>
                </c:pt>
                <c:pt idx="696">
                  <c:v>41166</c:v>
                </c:pt>
                <c:pt idx="697">
                  <c:v>41169</c:v>
                </c:pt>
                <c:pt idx="698">
                  <c:v>41170</c:v>
                </c:pt>
                <c:pt idx="699">
                  <c:v>41171</c:v>
                </c:pt>
                <c:pt idx="700">
                  <c:v>41172</c:v>
                </c:pt>
                <c:pt idx="701">
                  <c:v>41173</c:v>
                </c:pt>
                <c:pt idx="702">
                  <c:v>41176</c:v>
                </c:pt>
                <c:pt idx="703">
                  <c:v>41177</c:v>
                </c:pt>
                <c:pt idx="704">
                  <c:v>41178</c:v>
                </c:pt>
                <c:pt idx="705">
                  <c:v>41179</c:v>
                </c:pt>
                <c:pt idx="706">
                  <c:v>41180</c:v>
                </c:pt>
                <c:pt idx="707">
                  <c:v>41183</c:v>
                </c:pt>
                <c:pt idx="708">
                  <c:v>41184</c:v>
                </c:pt>
                <c:pt idx="709">
                  <c:v>41185</c:v>
                </c:pt>
                <c:pt idx="710">
                  <c:v>41186</c:v>
                </c:pt>
                <c:pt idx="711">
                  <c:v>41187</c:v>
                </c:pt>
                <c:pt idx="712">
                  <c:v>41190</c:v>
                </c:pt>
                <c:pt idx="713">
                  <c:v>41191</c:v>
                </c:pt>
                <c:pt idx="714">
                  <c:v>41192</c:v>
                </c:pt>
                <c:pt idx="715">
                  <c:v>41193</c:v>
                </c:pt>
                <c:pt idx="716">
                  <c:v>41194</c:v>
                </c:pt>
                <c:pt idx="717">
                  <c:v>41197</c:v>
                </c:pt>
                <c:pt idx="718">
                  <c:v>41198</c:v>
                </c:pt>
                <c:pt idx="719">
                  <c:v>41199</c:v>
                </c:pt>
                <c:pt idx="720">
                  <c:v>41200</c:v>
                </c:pt>
                <c:pt idx="721">
                  <c:v>41201</c:v>
                </c:pt>
                <c:pt idx="722">
                  <c:v>41204</c:v>
                </c:pt>
                <c:pt idx="723">
                  <c:v>41205</c:v>
                </c:pt>
                <c:pt idx="724">
                  <c:v>41206</c:v>
                </c:pt>
                <c:pt idx="725">
                  <c:v>41207</c:v>
                </c:pt>
                <c:pt idx="726">
                  <c:v>41208</c:v>
                </c:pt>
                <c:pt idx="727">
                  <c:v>41211</c:v>
                </c:pt>
                <c:pt idx="728">
                  <c:v>41212</c:v>
                </c:pt>
                <c:pt idx="729">
                  <c:v>41213</c:v>
                </c:pt>
                <c:pt idx="730">
                  <c:v>41214</c:v>
                </c:pt>
                <c:pt idx="731">
                  <c:v>41215</c:v>
                </c:pt>
                <c:pt idx="732">
                  <c:v>41218</c:v>
                </c:pt>
                <c:pt idx="733">
                  <c:v>41219</c:v>
                </c:pt>
                <c:pt idx="734">
                  <c:v>41220</c:v>
                </c:pt>
                <c:pt idx="735">
                  <c:v>41221</c:v>
                </c:pt>
                <c:pt idx="736">
                  <c:v>41222</c:v>
                </c:pt>
                <c:pt idx="737">
                  <c:v>41225</c:v>
                </c:pt>
                <c:pt idx="738">
                  <c:v>41226</c:v>
                </c:pt>
                <c:pt idx="739">
                  <c:v>41227</c:v>
                </c:pt>
                <c:pt idx="740">
                  <c:v>41228</c:v>
                </c:pt>
                <c:pt idx="741">
                  <c:v>41229</c:v>
                </c:pt>
                <c:pt idx="742">
                  <c:v>41232</c:v>
                </c:pt>
                <c:pt idx="743">
                  <c:v>41233</c:v>
                </c:pt>
                <c:pt idx="744">
                  <c:v>41234</c:v>
                </c:pt>
                <c:pt idx="745">
                  <c:v>41236</c:v>
                </c:pt>
                <c:pt idx="746">
                  <c:v>41239</c:v>
                </c:pt>
                <c:pt idx="747">
                  <c:v>41240</c:v>
                </c:pt>
                <c:pt idx="748">
                  <c:v>41241</c:v>
                </c:pt>
                <c:pt idx="749">
                  <c:v>41242</c:v>
                </c:pt>
                <c:pt idx="750">
                  <c:v>41243</c:v>
                </c:pt>
                <c:pt idx="751">
                  <c:v>41246</c:v>
                </c:pt>
                <c:pt idx="752">
                  <c:v>41247</c:v>
                </c:pt>
                <c:pt idx="753">
                  <c:v>41248</c:v>
                </c:pt>
                <c:pt idx="754">
                  <c:v>41249</c:v>
                </c:pt>
                <c:pt idx="755">
                  <c:v>41250</c:v>
                </c:pt>
                <c:pt idx="756">
                  <c:v>41253</c:v>
                </c:pt>
                <c:pt idx="757">
                  <c:v>41254</c:v>
                </c:pt>
                <c:pt idx="758">
                  <c:v>41255</c:v>
                </c:pt>
                <c:pt idx="759">
                  <c:v>41256</c:v>
                </c:pt>
                <c:pt idx="760">
                  <c:v>41257</c:v>
                </c:pt>
                <c:pt idx="761">
                  <c:v>41260</c:v>
                </c:pt>
                <c:pt idx="762">
                  <c:v>41261</c:v>
                </c:pt>
                <c:pt idx="763">
                  <c:v>41262</c:v>
                </c:pt>
                <c:pt idx="764">
                  <c:v>41263</c:v>
                </c:pt>
                <c:pt idx="765">
                  <c:v>41264</c:v>
                </c:pt>
                <c:pt idx="766">
                  <c:v>41267</c:v>
                </c:pt>
                <c:pt idx="767">
                  <c:v>41268</c:v>
                </c:pt>
                <c:pt idx="768">
                  <c:v>41269</c:v>
                </c:pt>
                <c:pt idx="769">
                  <c:v>41270</c:v>
                </c:pt>
                <c:pt idx="770">
                  <c:v>41271</c:v>
                </c:pt>
                <c:pt idx="771">
                  <c:v>41274</c:v>
                </c:pt>
                <c:pt idx="772">
                  <c:v>41275</c:v>
                </c:pt>
                <c:pt idx="773">
                  <c:v>41276</c:v>
                </c:pt>
                <c:pt idx="774">
                  <c:v>41277</c:v>
                </c:pt>
                <c:pt idx="775">
                  <c:v>41278</c:v>
                </c:pt>
                <c:pt idx="776">
                  <c:v>41281</c:v>
                </c:pt>
                <c:pt idx="777">
                  <c:v>41282</c:v>
                </c:pt>
                <c:pt idx="778">
                  <c:v>41283</c:v>
                </c:pt>
                <c:pt idx="779">
                  <c:v>41284</c:v>
                </c:pt>
                <c:pt idx="780">
                  <c:v>41285</c:v>
                </c:pt>
                <c:pt idx="781">
                  <c:v>41288</c:v>
                </c:pt>
                <c:pt idx="782">
                  <c:v>41289</c:v>
                </c:pt>
                <c:pt idx="783">
                  <c:v>41290</c:v>
                </c:pt>
                <c:pt idx="784">
                  <c:v>41291</c:v>
                </c:pt>
                <c:pt idx="785">
                  <c:v>41292</c:v>
                </c:pt>
                <c:pt idx="786">
                  <c:v>41295</c:v>
                </c:pt>
                <c:pt idx="787">
                  <c:v>41296</c:v>
                </c:pt>
                <c:pt idx="788">
                  <c:v>41297</c:v>
                </c:pt>
                <c:pt idx="789">
                  <c:v>41298</c:v>
                </c:pt>
                <c:pt idx="790">
                  <c:v>41299</c:v>
                </c:pt>
                <c:pt idx="791">
                  <c:v>41302</c:v>
                </c:pt>
                <c:pt idx="792">
                  <c:v>41303</c:v>
                </c:pt>
                <c:pt idx="793">
                  <c:v>41304</c:v>
                </c:pt>
                <c:pt idx="794">
                  <c:v>41305</c:v>
                </c:pt>
                <c:pt idx="795">
                  <c:v>41306</c:v>
                </c:pt>
                <c:pt idx="796">
                  <c:v>41309</c:v>
                </c:pt>
                <c:pt idx="797">
                  <c:v>41310</c:v>
                </c:pt>
                <c:pt idx="798">
                  <c:v>41311</c:v>
                </c:pt>
                <c:pt idx="799">
                  <c:v>41312</c:v>
                </c:pt>
                <c:pt idx="800">
                  <c:v>41313</c:v>
                </c:pt>
                <c:pt idx="801">
                  <c:v>41316</c:v>
                </c:pt>
                <c:pt idx="802">
                  <c:v>41317</c:v>
                </c:pt>
                <c:pt idx="803">
                  <c:v>41318</c:v>
                </c:pt>
                <c:pt idx="804">
                  <c:v>41319</c:v>
                </c:pt>
                <c:pt idx="805">
                  <c:v>41320</c:v>
                </c:pt>
                <c:pt idx="806">
                  <c:v>41323</c:v>
                </c:pt>
                <c:pt idx="807">
                  <c:v>41324</c:v>
                </c:pt>
                <c:pt idx="808">
                  <c:v>41325</c:v>
                </c:pt>
                <c:pt idx="809">
                  <c:v>41326</c:v>
                </c:pt>
                <c:pt idx="810">
                  <c:v>41327</c:v>
                </c:pt>
                <c:pt idx="811">
                  <c:v>41330</c:v>
                </c:pt>
                <c:pt idx="812">
                  <c:v>41331</c:v>
                </c:pt>
                <c:pt idx="813">
                  <c:v>41332</c:v>
                </c:pt>
                <c:pt idx="814">
                  <c:v>41333</c:v>
                </c:pt>
                <c:pt idx="815">
                  <c:v>41334</c:v>
                </c:pt>
                <c:pt idx="816">
                  <c:v>41337</c:v>
                </c:pt>
                <c:pt idx="817">
                  <c:v>41338</c:v>
                </c:pt>
                <c:pt idx="818">
                  <c:v>41339</c:v>
                </c:pt>
                <c:pt idx="819">
                  <c:v>41340</c:v>
                </c:pt>
                <c:pt idx="820">
                  <c:v>41341</c:v>
                </c:pt>
                <c:pt idx="821">
                  <c:v>41344</c:v>
                </c:pt>
                <c:pt idx="822">
                  <c:v>41345</c:v>
                </c:pt>
                <c:pt idx="823">
                  <c:v>41346</c:v>
                </c:pt>
                <c:pt idx="824">
                  <c:v>41347</c:v>
                </c:pt>
                <c:pt idx="825">
                  <c:v>41348</c:v>
                </c:pt>
                <c:pt idx="826">
                  <c:v>41351</c:v>
                </c:pt>
                <c:pt idx="827">
                  <c:v>41352</c:v>
                </c:pt>
                <c:pt idx="828">
                  <c:v>41353</c:v>
                </c:pt>
                <c:pt idx="829">
                  <c:v>41354</c:v>
                </c:pt>
                <c:pt idx="830">
                  <c:v>41355</c:v>
                </c:pt>
                <c:pt idx="831">
                  <c:v>41358</c:v>
                </c:pt>
                <c:pt idx="832">
                  <c:v>41359</c:v>
                </c:pt>
                <c:pt idx="833">
                  <c:v>41360</c:v>
                </c:pt>
                <c:pt idx="834">
                  <c:v>41361</c:v>
                </c:pt>
                <c:pt idx="835">
                  <c:v>41365</c:v>
                </c:pt>
                <c:pt idx="836">
                  <c:v>41366</c:v>
                </c:pt>
                <c:pt idx="837">
                  <c:v>41367</c:v>
                </c:pt>
                <c:pt idx="838">
                  <c:v>41368</c:v>
                </c:pt>
                <c:pt idx="839">
                  <c:v>41369</c:v>
                </c:pt>
                <c:pt idx="840">
                  <c:v>41372</c:v>
                </c:pt>
                <c:pt idx="841">
                  <c:v>41373</c:v>
                </c:pt>
                <c:pt idx="842">
                  <c:v>41374</c:v>
                </c:pt>
                <c:pt idx="843">
                  <c:v>41375</c:v>
                </c:pt>
                <c:pt idx="844">
                  <c:v>41376</c:v>
                </c:pt>
                <c:pt idx="845">
                  <c:v>41379</c:v>
                </c:pt>
                <c:pt idx="846">
                  <c:v>41380</c:v>
                </c:pt>
                <c:pt idx="847">
                  <c:v>41381</c:v>
                </c:pt>
                <c:pt idx="848">
                  <c:v>41382</c:v>
                </c:pt>
                <c:pt idx="849">
                  <c:v>41383</c:v>
                </c:pt>
                <c:pt idx="850">
                  <c:v>41386</c:v>
                </c:pt>
                <c:pt idx="851">
                  <c:v>41387</c:v>
                </c:pt>
                <c:pt idx="852">
                  <c:v>41388</c:v>
                </c:pt>
                <c:pt idx="853">
                  <c:v>41389</c:v>
                </c:pt>
                <c:pt idx="854">
                  <c:v>41390</c:v>
                </c:pt>
                <c:pt idx="855">
                  <c:v>41393</c:v>
                </c:pt>
                <c:pt idx="856">
                  <c:v>41394</c:v>
                </c:pt>
                <c:pt idx="857">
                  <c:v>41395</c:v>
                </c:pt>
                <c:pt idx="858">
                  <c:v>41396</c:v>
                </c:pt>
                <c:pt idx="859">
                  <c:v>41397</c:v>
                </c:pt>
                <c:pt idx="860">
                  <c:v>41400</c:v>
                </c:pt>
                <c:pt idx="861">
                  <c:v>41401</c:v>
                </c:pt>
                <c:pt idx="862">
                  <c:v>41402</c:v>
                </c:pt>
                <c:pt idx="863">
                  <c:v>41403</c:v>
                </c:pt>
                <c:pt idx="864">
                  <c:v>41404</c:v>
                </c:pt>
                <c:pt idx="865">
                  <c:v>41407</c:v>
                </c:pt>
                <c:pt idx="866">
                  <c:v>41408</c:v>
                </c:pt>
                <c:pt idx="867">
                  <c:v>41409</c:v>
                </c:pt>
                <c:pt idx="868">
                  <c:v>41410</c:v>
                </c:pt>
                <c:pt idx="869">
                  <c:v>41411</c:v>
                </c:pt>
                <c:pt idx="870">
                  <c:v>41414</c:v>
                </c:pt>
                <c:pt idx="871">
                  <c:v>41415</c:v>
                </c:pt>
                <c:pt idx="872">
                  <c:v>41416</c:v>
                </c:pt>
                <c:pt idx="873">
                  <c:v>41417</c:v>
                </c:pt>
                <c:pt idx="874">
                  <c:v>41418</c:v>
                </c:pt>
                <c:pt idx="875">
                  <c:v>41421</c:v>
                </c:pt>
                <c:pt idx="876">
                  <c:v>41422</c:v>
                </c:pt>
                <c:pt idx="877">
                  <c:v>41423</c:v>
                </c:pt>
                <c:pt idx="878">
                  <c:v>41424</c:v>
                </c:pt>
                <c:pt idx="879">
                  <c:v>41425</c:v>
                </c:pt>
                <c:pt idx="880">
                  <c:v>41428</c:v>
                </c:pt>
                <c:pt idx="881">
                  <c:v>41429</c:v>
                </c:pt>
                <c:pt idx="882">
                  <c:v>41430</c:v>
                </c:pt>
                <c:pt idx="883">
                  <c:v>41431</c:v>
                </c:pt>
                <c:pt idx="884">
                  <c:v>41432</c:v>
                </c:pt>
                <c:pt idx="885">
                  <c:v>41435</c:v>
                </c:pt>
                <c:pt idx="886">
                  <c:v>41436</c:v>
                </c:pt>
                <c:pt idx="887">
                  <c:v>41437</c:v>
                </c:pt>
                <c:pt idx="888">
                  <c:v>41438</c:v>
                </c:pt>
                <c:pt idx="889">
                  <c:v>41439</c:v>
                </c:pt>
                <c:pt idx="890">
                  <c:v>41442</c:v>
                </c:pt>
                <c:pt idx="891">
                  <c:v>41443</c:v>
                </c:pt>
                <c:pt idx="892">
                  <c:v>41444</c:v>
                </c:pt>
                <c:pt idx="893">
                  <c:v>41445</c:v>
                </c:pt>
                <c:pt idx="894">
                  <c:v>41446</c:v>
                </c:pt>
                <c:pt idx="895">
                  <c:v>41449</c:v>
                </c:pt>
                <c:pt idx="896">
                  <c:v>41450</c:v>
                </c:pt>
                <c:pt idx="897">
                  <c:v>41451</c:v>
                </c:pt>
                <c:pt idx="898">
                  <c:v>41452</c:v>
                </c:pt>
                <c:pt idx="899">
                  <c:v>41453</c:v>
                </c:pt>
                <c:pt idx="900">
                  <c:v>41456</c:v>
                </c:pt>
                <c:pt idx="901">
                  <c:v>41457</c:v>
                </c:pt>
                <c:pt idx="902">
                  <c:v>41458</c:v>
                </c:pt>
                <c:pt idx="903">
                  <c:v>41459</c:v>
                </c:pt>
                <c:pt idx="904">
                  <c:v>41460</c:v>
                </c:pt>
                <c:pt idx="905">
                  <c:v>41463</c:v>
                </c:pt>
                <c:pt idx="906">
                  <c:v>41464</c:v>
                </c:pt>
                <c:pt idx="907">
                  <c:v>41465</c:v>
                </c:pt>
                <c:pt idx="908">
                  <c:v>41466</c:v>
                </c:pt>
                <c:pt idx="909">
                  <c:v>41467</c:v>
                </c:pt>
                <c:pt idx="910">
                  <c:v>41470</c:v>
                </c:pt>
                <c:pt idx="911">
                  <c:v>41471</c:v>
                </c:pt>
                <c:pt idx="912">
                  <c:v>41472</c:v>
                </c:pt>
                <c:pt idx="913">
                  <c:v>41473</c:v>
                </c:pt>
                <c:pt idx="914">
                  <c:v>41474</c:v>
                </c:pt>
                <c:pt idx="915">
                  <c:v>41477</c:v>
                </c:pt>
                <c:pt idx="916">
                  <c:v>41478</c:v>
                </c:pt>
                <c:pt idx="917">
                  <c:v>41479</c:v>
                </c:pt>
                <c:pt idx="918">
                  <c:v>41480</c:v>
                </c:pt>
                <c:pt idx="919">
                  <c:v>41481</c:v>
                </c:pt>
                <c:pt idx="920">
                  <c:v>41484</c:v>
                </c:pt>
                <c:pt idx="921">
                  <c:v>41485</c:v>
                </c:pt>
                <c:pt idx="922">
                  <c:v>41486</c:v>
                </c:pt>
                <c:pt idx="923">
                  <c:v>41487</c:v>
                </c:pt>
                <c:pt idx="924">
                  <c:v>41488</c:v>
                </c:pt>
                <c:pt idx="925">
                  <c:v>41491</c:v>
                </c:pt>
                <c:pt idx="926">
                  <c:v>41492</c:v>
                </c:pt>
                <c:pt idx="927">
                  <c:v>41493</c:v>
                </c:pt>
                <c:pt idx="928">
                  <c:v>41494</c:v>
                </c:pt>
                <c:pt idx="929">
                  <c:v>41495</c:v>
                </c:pt>
                <c:pt idx="930">
                  <c:v>41498</c:v>
                </c:pt>
                <c:pt idx="931">
                  <c:v>41499</c:v>
                </c:pt>
                <c:pt idx="932">
                  <c:v>41500</c:v>
                </c:pt>
                <c:pt idx="933">
                  <c:v>41501</c:v>
                </c:pt>
                <c:pt idx="934">
                  <c:v>41502</c:v>
                </c:pt>
                <c:pt idx="935">
                  <c:v>41505</c:v>
                </c:pt>
                <c:pt idx="936">
                  <c:v>41506</c:v>
                </c:pt>
                <c:pt idx="937">
                  <c:v>41507</c:v>
                </c:pt>
                <c:pt idx="938">
                  <c:v>41508</c:v>
                </c:pt>
                <c:pt idx="939">
                  <c:v>41509</c:v>
                </c:pt>
                <c:pt idx="940">
                  <c:v>41512</c:v>
                </c:pt>
                <c:pt idx="941">
                  <c:v>41513</c:v>
                </c:pt>
                <c:pt idx="942">
                  <c:v>41514</c:v>
                </c:pt>
                <c:pt idx="943">
                  <c:v>41515</c:v>
                </c:pt>
                <c:pt idx="944">
                  <c:v>41516</c:v>
                </c:pt>
                <c:pt idx="945">
                  <c:v>41519</c:v>
                </c:pt>
                <c:pt idx="946">
                  <c:v>41520</c:v>
                </c:pt>
                <c:pt idx="947">
                  <c:v>41521</c:v>
                </c:pt>
                <c:pt idx="948">
                  <c:v>41522</c:v>
                </c:pt>
                <c:pt idx="949">
                  <c:v>41523</c:v>
                </c:pt>
                <c:pt idx="950">
                  <c:v>41526</c:v>
                </c:pt>
                <c:pt idx="951">
                  <c:v>41527</c:v>
                </c:pt>
                <c:pt idx="952">
                  <c:v>41528</c:v>
                </c:pt>
                <c:pt idx="953">
                  <c:v>41529</c:v>
                </c:pt>
                <c:pt idx="954">
                  <c:v>41530</c:v>
                </c:pt>
                <c:pt idx="955">
                  <c:v>41533</c:v>
                </c:pt>
                <c:pt idx="956">
                  <c:v>41534</c:v>
                </c:pt>
                <c:pt idx="957">
                  <c:v>41535</c:v>
                </c:pt>
                <c:pt idx="958">
                  <c:v>41536</c:v>
                </c:pt>
                <c:pt idx="959">
                  <c:v>41537</c:v>
                </c:pt>
                <c:pt idx="960">
                  <c:v>41540</c:v>
                </c:pt>
                <c:pt idx="961">
                  <c:v>41541</c:v>
                </c:pt>
                <c:pt idx="962">
                  <c:v>41542</c:v>
                </c:pt>
                <c:pt idx="963">
                  <c:v>41543</c:v>
                </c:pt>
                <c:pt idx="964">
                  <c:v>41544</c:v>
                </c:pt>
                <c:pt idx="965">
                  <c:v>41547</c:v>
                </c:pt>
                <c:pt idx="966">
                  <c:v>41548</c:v>
                </c:pt>
                <c:pt idx="967">
                  <c:v>41549</c:v>
                </c:pt>
                <c:pt idx="968">
                  <c:v>41550</c:v>
                </c:pt>
                <c:pt idx="969">
                  <c:v>41551</c:v>
                </c:pt>
                <c:pt idx="970">
                  <c:v>41554</c:v>
                </c:pt>
                <c:pt idx="971">
                  <c:v>41555</c:v>
                </c:pt>
                <c:pt idx="972">
                  <c:v>41556</c:v>
                </c:pt>
                <c:pt idx="973">
                  <c:v>41557</c:v>
                </c:pt>
                <c:pt idx="974">
                  <c:v>41558</c:v>
                </c:pt>
                <c:pt idx="975">
                  <c:v>41561</c:v>
                </c:pt>
                <c:pt idx="976">
                  <c:v>41562</c:v>
                </c:pt>
                <c:pt idx="977">
                  <c:v>41563</c:v>
                </c:pt>
                <c:pt idx="978">
                  <c:v>41564</c:v>
                </c:pt>
                <c:pt idx="979">
                  <c:v>41565</c:v>
                </c:pt>
                <c:pt idx="980">
                  <c:v>41568</c:v>
                </c:pt>
                <c:pt idx="981">
                  <c:v>41569</c:v>
                </c:pt>
                <c:pt idx="982">
                  <c:v>41570</c:v>
                </c:pt>
                <c:pt idx="983">
                  <c:v>41571</c:v>
                </c:pt>
                <c:pt idx="984">
                  <c:v>41572</c:v>
                </c:pt>
                <c:pt idx="985">
                  <c:v>41575</c:v>
                </c:pt>
                <c:pt idx="986">
                  <c:v>41576</c:v>
                </c:pt>
                <c:pt idx="987">
                  <c:v>41577</c:v>
                </c:pt>
                <c:pt idx="988">
                  <c:v>41578</c:v>
                </c:pt>
                <c:pt idx="989">
                  <c:v>41579</c:v>
                </c:pt>
                <c:pt idx="990">
                  <c:v>41582</c:v>
                </c:pt>
                <c:pt idx="991">
                  <c:v>41583</c:v>
                </c:pt>
                <c:pt idx="992">
                  <c:v>41584</c:v>
                </c:pt>
                <c:pt idx="993">
                  <c:v>41585</c:v>
                </c:pt>
                <c:pt idx="994">
                  <c:v>41586</c:v>
                </c:pt>
                <c:pt idx="995">
                  <c:v>41589</c:v>
                </c:pt>
                <c:pt idx="996">
                  <c:v>41590</c:v>
                </c:pt>
                <c:pt idx="997">
                  <c:v>41591</c:v>
                </c:pt>
                <c:pt idx="998">
                  <c:v>41592</c:v>
                </c:pt>
                <c:pt idx="999">
                  <c:v>41593</c:v>
                </c:pt>
                <c:pt idx="1000">
                  <c:v>41596</c:v>
                </c:pt>
                <c:pt idx="1001">
                  <c:v>41597</c:v>
                </c:pt>
                <c:pt idx="1002">
                  <c:v>41598</c:v>
                </c:pt>
                <c:pt idx="1003">
                  <c:v>41599</c:v>
                </c:pt>
                <c:pt idx="1004">
                  <c:v>41600</c:v>
                </c:pt>
                <c:pt idx="1005">
                  <c:v>41603</c:v>
                </c:pt>
                <c:pt idx="1006">
                  <c:v>41604</c:v>
                </c:pt>
                <c:pt idx="1007">
                  <c:v>41605</c:v>
                </c:pt>
                <c:pt idx="1008">
                  <c:v>41606</c:v>
                </c:pt>
                <c:pt idx="1009">
                  <c:v>41607</c:v>
                </c:pt>
                <c:pt idx="1010">
                  <c:v>41610</c:v>
                </c:pt>
                <c:pt idx="1011">
                  <c:v>41611</c:v>
                </c:pt>
                <c:pt idx="1012">
                  <c:v>41612</c:v>
                </c:pt>
                <c:pt idx="1013">
                  <c:v>41613</c:v>
                </c:pt>
                <c:pt idx="1014">
                  <c:v>41614</c:v>
                </c:pt>
                <c:pt idx="1015">
                  <c:v>41617</c:v>
                </c:pt>
                <c:pt idx="1016">
                  <c:v>41618</c:v>
                </c:pt>
                <c:pt idx="1017">
                  <c:v>41619</c:v>
                </c:pt>
                <c:pt idx="1018">
                  <c:v>41620</c:v>
                </c:pt>
                <c:pt idx="1019">
                  <c:v>41621</c:v>
                </c:pt>
                <c:pt idx="1020">
                  <c:v>41624</c:v>
                </c:pt>
                <c:pt idx="1021">
                  <c:v>41625</c:v>
                </c:pt>
                <c:pt idx="1022">
                  <c:v>41626</c:v>
                </c:pt>
                <c:pt idx="1023">
                  <c:v>41627</c:v>
                </c:pt>
                <c:pt idx="1024">
                  <c:v>41628</c:v>
                </c:pt>
                <c:pt idx="1025">
                  <c:v>41631</c:v>
                </c:pt>
                <c:pt idx="1026">
                  <c:v>41632</c:v>
                </c:pt>
                <c:pt idx="1027">
                  <c:v>41633</c:v>
                </c:pt>
                <c:pt idx="1028">
                  <c:v>41634</c:v>
                </c:pt>
                <c:pt idx="1029">
                  <c:v>41635</c:v>
                </c:pt>
                <c:pt idx="1030">
                  <c:v>41638</c:v>
                </c:pt>
                <c:pt idx="1031">
                  <c:v>41639</c:v>
                </c:pt>
                <c:pt idx="1032">
                  <c:v>41640</c:v>
                </c:pt>
                <c:pt idx="1033">
                  <c:v>41641</c:v>
                </c:pt>
                <c:pt idx="1034">
                  <c:v>41642</c:v>
                </c:pt>
                <c:pt idx="1035">
                  <c:v>41645</c:v>
                </c:pt>
                <c:pt idx="1036">
                  <c:v>41646</c:v>
                </c:pt>
                <c:pt idx="1037">
                  <c:v>41647</c:v>
                </c:pt>
                <c:pt idx="1038">
                  <c:v>41648</c:v>
                </c:pt>
                <c:pt idx="1039">
                  <c:v>41649</c:v>
                </c:pt>
                <c:pt idx="1040">
                  <c:v>41652</c:v>
                </c:pt>
                <c:pt idx="1041">
                  <c:v>41653</c:v>
                </c:pt>
                <c:pt idx="1042">
                  <c:v>41654</c:v>
                </c:pt>
                <c:pt idx="1043">
                  <c:v>41655</c:v>
                </c:pt>
                <c:pt idx="1044">
                  <c:v>41656</c:v>
                </c:pt>
                <c:pt idx="1045">
                  <c:v>41659</c:v>
                </c:pt>
                <c:pt idx="1046">
                  <c:v>41660</c:v>
                </c:pt>
                <c:pt idx="1047">
                  <c:v>41661</c:v>
                </c:pt>
                <c:pt idx="1048">
                  <c:v>41662</c:v>
                </c:pt>
                <c:pt idx="1049">
                  <c:v>41663</c:v>
                </c:pt>
                <c:pt idx="1050">
                  <c:v>41666</c:v>
                </c:pt>
                <c:pt idx="1051">
                  <c:v>41667</c:v>
                </c:pt>
                <c:pt idx="1052">
                  <c:v>41668</c:v>
                </c:pt>
                <c:pt idx="1053">
                  <c:v>41669</c:v>
                </c:pt>
                <c:pt idx="1054">
                  <c:v>41670</c:v>
                </c:pt>
                <c:pt idx="1055">
                  <c:v>41673</c:v>
                </c:pt>
                <c:pt idx="1056">
                  <c:v>41674</c:v>
                </c:pt>
                <c:pt idx="1057">
                  <c:v>41675</c:v>
                </c:pt>
                <c:pt idx="1058">
                  <c:v>41676</c:v>
                </c:pt>
                <c:pt idx="1059">
                  <c:v>41677</c:v>
                </c:pt>
                <c:pt idx="1060">
                  <c:v>41680</c:v>
                </c:pt>
                <c:pt idx="1061">
                  <c:v>41681</c:v>
                </c:pt>
                <c:pt idx="1062">
                  <c:v>41682</c:v>
                </c:pt>
                <c:pt idx="1063">
                  <c:v>41683</c:v>
                </c:pt>
                <c:pt idx="1064">
                  <c:v>41684</c:v>
                </c:pt>
                <c:pt idx="1065">
                  <c:v>41687</c:v>
                </c:pt>
                <c:pt idx="1066">
                  <c:v>41688</c:v>
                </c:pt>
                <c:pt idx="1067">
                  <c:v>41689</c:v>
                </c:pt>
                <c:pt idx="1068">
                  <c:v>41690</c:v>
                </c:pt>
                <c:pt idx="1069">
                  <c:v>41691</c:v>
                </c:pt>
                <c:pt idx="1070">
                  <c:v>41694</c:v>
                </c:pt>
                <c:pt idx="1071">
                  <c:v>41695</c:v>
                </c:pt>
                <c:pt idx="1072">
                  <c:v>41696</c:v>
                </c:pt>
                <c:pt idx="1073">
                  <c:v>41697</c:v>
                </c:pt>
                <c:pt idx="1074">
                  <c:v>41698</c:v>
                </c:pt>
                <c:pt idx="1075">
                  <c:v>41701</c:v>
                </c:pt>
                <c:pt idx="1076">
                  <c:v>41702</c:v>
                </c:pt>
                <c:pt idx="1077">
                  <c:v>41703</c:v>
                </c:pt>
                <c:pt idx="1078">
                  <c:v>41704</c:v>
                </c:pt>
                <c:pt idx="1079">
                  <c:v>41705</c:v>
                </c:pt>
                <c:pt idx="1080">
                  <c:v>41708</c:v>
                </c:pt>
                <c:pt idx="1081">
                  <c:v>41709</c:v>
                </c:pt>
                <c:pt idx="1082">
                  <c:v>41710</c:v>
                </c:pt>
                <c:pt idx="1083">
                  <c:v>41711</c:v>
                </c:pt>
                <c:pt idx="1084">
                  <c:v>41712</c:v>
                </c:pt>
                <c:pt idx="1085">
                  <c:v>41715</c:v>
                </c:pt>
                <c:pt idx="1086">
                  <c:v>41716</c:v>
                </c:pt>
                <c:pt idx="1087">
                  <c:v>41717</c:v>
                </c:pt>
                <c:pt idx="1088">
                  <c:v>41718</c:v>
                </c:pt>
                <c:pt idx="1089">
                  <c:v>41719</c:v>
                </c:pt>
                <c:pt idx="1090">
                  <c:v>41722</c:v>
                </c:pt>
                <c:pt idx="1091">
                  <c:v>41723</c:v>
                </c:pt>
                <c:pt idx="1092">
                  <c:v>41724</c:v>
                </c:pt>
                <c:pt idx="1093">
                  <c:v>41725</c:v>
                </c:pt>
                <c:pt idx="1094">
                  <c:v>41726</c:v>
                </c:pt>
                <c:pt idx="1095">
                  <c:v>41729</c:v>
                </c:pt>
                <c:pt idx="1096">
                  <c:v>41730</c:v>
                </c:pt>
                <c:pt idx="1097">
                  <c:v>41731</c:v>
                </c:pt>
                <c:pt idx="1098">
                  <c:v>41732</c:v>
                </c:pt>
                <c:pt idx="1099">
                  <c:v>41733</c:v>
                </c:pt>
                <c:pt idx="1100">
                  <c:v>41736</c:v>
                </c:pt>
                <c:pt idx="1101">
                  <c:v>41737</c:v>
                </c:pt>
                <c:pt idx="1102">
                  <c:v>41738</c:v>
                </c:pt>
                <c:pt idx="1103">
                  <c:v>41739</c:v>
                </c:pt>
                <c:pt idx="1104">
                  <c:v>41740</c:v>
                </c:pt>
                <c:pt idx="1105">
                  <c:v>41743</c:v>
                </c:pt>
                <c:pt idx="1106">
                  <c:v>41744</c:v>
                </c:pt>
                <c:pt idx="1107">
                  <c:v>41745</c:v>
                </c:pt>
                <c:pt idx="1108">
                  <c:v>41746</c:v>
                </c:pt>
                <c:pt idx="1109">
                  <c:v>41747</c:v>
                </c:pt>
                <c:pt idx="1110">
                  <c:v>41750</c:v>
                </c:pt>
                <c:pt idx="1111">
                  <c:v>41751</c:v>
                </c:pt>
                <c:pt idx="1112">
                  <c:v>41752</c:v>
                </c:pt>
                <c:pt idx="1113">
                  <c:v>41753</c:v>
                </c:pt>
                <c:pt idx="1114">
                  <c:v>41754</c:v>
                </c:pt>
                <c:pt idx="1115">
                  <c:v>41757</c:v>
                </c:pt>
                <c:pt idx="1116">
                  <c:v>41758</c:v>
                </c:pt>
                <c:pt idx="1117">
                  <c:v>41759</c:v>
                </c:pt>
                <c:pt idx="1118">
                  <c:v>41760</c:v>
                </c:pt>
                <c:pt idx="1119">
                  <c:v>41761</c:v>
                </c:pt>
                <c:pt idx="1120">
                  <c:v>41764</c:v>
                </c:pt>
                <c:pt idx="1121">
                  <c:v>41765</c:v>
                </c:pt>
                <c:pt idx="1122">
                  <c:v>41766</c:v>
                </c:pt>
                <c:pt idx="1123">
                  <c:v>41767</c:v>
                </c:pt>
                <c:pt idx="1124">
                  <c:v>41768</c:v>
                </c:pt>
                <c:pt idx="1125">
                  <c:v>41771</c:v>
                </c:pt>
                <c:pt idx="1126">
                  <c:v>41772</c:v>
                </c:pt>
                <c:pt idx="1127">
                  <c:v>41773</c:v>
                </c:pt>
                <c:pt idx="1128">
                  <c:v>41774</c:v>
                </c:pt>
                <c:pt idx="1129">
                  <c:v>41775</c:v>
                </c:pt>
                <c:pt idx="1130">
                  <c:v>41778</c:v>
                </c:pt>
                <c:pt idx="1131">
                  <c:v>41779</c:v>
                </c:pt>
                <c:pt idx="1132">
                  <c:v>41780</c:v>
                </c:pt>
                <c:pt idx="1133">
                  <c:v>41781</c:v>
                </c:pt>
                <c:pt idx="1134">
                  <c:v>41782</c:v>
                </c:pt>
                <c:pt idx="1135">
                  <c:v>41785</c:v>
                </c:pt>
                <c:pt idx="1136">
                  <c:v>41786</c:v>
                </c:pt>
                <c:pt idx="1137">
                  <c:v>41787</c:v>
                </c:pt>
                <c:pt idx="1138">
                  <c:v>41788</c:v>
                </c:pt>
                <c:pt idx="1139">
                  <c:v>41789</c:v>
                </c:pt>
                <c:pt idx="1140">
                  <c:v>41792</c:v>
                </c:pt>
                <c:pt idx="1141">
                  <c:v>41793</c:v>
                </c:pt>
                <c:pt idx="1142">
                  <c:v>41794</c:v>
                </c:pt>
                <c:pt idx="1143">
                  <c:v>41795</c:v>
                </c:pt>
                <c:pt idx="1144">
                  <c:v>41796</c:v>
                </c:pt>
                <c:pt idx="1145">
                  <c:v>41799</c:v>
                </c:pt>
                <c:pt idx="1146">
                  <c:v>41800</c:v>
                </c:pt>
                <c:pt idx="1147">
                  <c:v>41801</c:v>
                </c:pt>
                <c:pt idx="1148">
                  <c:v>41802</c:v>
                </c:pt>
                <c:pt idx="1149">
                  <c:v>41803</c:v>
                </c:pt>
                <c:pt idx="1150">
                  <c:v>41806</c:v>
                </c:pt>
                <c:pt idx="1151">
                  <c:v>41807</c:v>
                </c:pt>
                <c:pt idx="1152">
                  <c:v>41808</c:v>
                </c:pt>
                <c:pt idx="1153">
                  <c:v>41809</c:v>
                </c:pt>
                <c:pt idx="1154">
                  <c:v>41810</c:v>
                </c:pt>
                <c:pt idx="1155">
                  <c:v>41813</c:v>
                </c:pt>
                <c:pt idx="1156">
                  <c:v>41814</c:v>
                </c:pt>
                <c:pt idx="1157">
                  <c:v>41815</c:v>
                </c:pt>
                <c:pt idx="1158">
                  <c:v>41816</c:v>
                </c:pt>
                <c:pt idx="1159">
                  <c:v>41817</c:v>
                </c:pt>
                <c:pt idx="1160">
                  <c:v>41820</c:v>
                </c:pt>
                <c:pt idx="1161">
                  <c:v>41821</c:v>
                </c:pt>
                <c:pt idx="1162">
                  <c:v>41822</c:v>
                </c:pt>
                <c:pt idx="1163">
                  <c:v>41823</c:v>
                </c:pt>
                <c:pt idx="1164">
                  <c:v>41824</c:v>
                </c:pt>
                <c:pt idx="1165">
                  <c:v>41827</c:v>
                </c:pt>
                <c:pt idx="1166">
                  <c:v>41828</c:v>
                </c:pt>
                <c:pt idx="1167">
                  <c:v>41829</c:v>
                </c:pt>
                <c:pt idx="1168">
                  <c:v>41830</c:v>
                </c:pt>
                <c:pt idx="1169">
                  <c:v>41831</c:v>
                </c:pt>
                <c:pt idx="1170">
                  <c:v>41834</c:v>
                </c:pt>
                <c:pt idx="1171">
                  <c:v>41835</c:v>
                </c:pt>
                <c:pt idx="1172">
                  <c:v>41836</c:v>
                </c:pt>
                <c:pt idx="1173">
                  <c:v>41837</c:v>
                </c:pt>
                <c:pt idx="1174">
                  <c:v>41838</c:v>
                </c:pt>
                <c:pt idx="1175">
                  <c:v>41841</c:v>
                </c:pt>
                <c:pt idx="1176">
                  <c:v>41842</c:v>
                </c:pt>
                <c:pt idx="1177">
                  <c:v>41843</c:v>
                </c:pt>
                <c:pt idx="1178">
                  <c:v>41844</c:v>
                </c:pt>
                <c:pt idx="1179">
                  <c:v>41845</c:v>
                </c:pt>
                <c:pt idx="1180">
                  <c:v>41848</c:v>
                </c:pt>
                <c:pt idx="1181">
                  <c:v>41849</c:v>
                </c:pt>
                <c:pt idx="1182">
                  <c:v>41850</c:v>
                </c:pt>
                <c:pt idx="1183">
                  <c:v>41851</c:v>
                </c:pt>
                <c:pt idx="1184">
                  <c:v>41852</c:v>
                </c:pt>
                <c:pt idx="1185">
                  <c:v>41855</c:v>
                </c:pt>
                <c:pt idx="1186">
                  <c:v>41856</c:v>
                </c:pt>
                <c:pt idx="1187">
                  <c:v>41857</c:v>
                </c:pt>
                <c:pt idx="1188">
                  <c:v>41858</c:v>
                </c:pt>
                <c:pt idx="1189">
                  <c:v>41859</c:v>
                </c:pt>
                <c:pt idx="1190">
                  <c:v>41862</c:v>
                </c:pt>
                <c:pt idx="1191">
                  <c:v>41863</c:v>
                </c:pt>
                <c:pt idx="1192">
                  <c:v>41864</c:v>
                </c:pt>
                <c:pt idx="1193">
                  <c:v>41865</c:v>
                </c:pt>
                <c:pt idx="1194">
                  <c:v>41866</c:v>
                </c:pt>
                <c:pt idx="1195">
                  <c:v>41869</c:v>
                </c:pt>
                <c:pt idx="1196">
                  <c:v>41870</c:v>
                </c:pt>
                <c:pt idx="1197">
                  <c:v>41871</c:v>
                </c:pt>
                <c:pt idx="1198">
                  <c:v>41872</c:v>
                </c:pt>
                <c:pt idx="1199">
                  <c:v>41873</c:v>
                </c:pt>
                <c:pt idx="1200">
                  <c:v>41876</c:v>
                </c:pt>
                <c:pt idx="1201">
                  <c:v>41877</c:v>
                </c:pt>
                <c:pt idx="1202">
                  <c:v>41878</c:v>
                </c:pt>
                <c:pt idx="1203">
                  <c:v>41879</c:v>
                </c:pt>
                <c:pt idx="1204">
                  <c:v>41880</c:v>
                </c:pt>
                <c:pt idx="1205">
                  <c:v>41883</c:v>
                </c:pt>
                <c:pt idx="1206">
                  <c:v>41884</c:v>
                </c:pt>
                <c:pt idx="1207">
                  <c:v>41885</c:v>
                </c:pt>
                <c:pt idx="1208">
                  <c:v>41886</c:v>
                </c:pt>
                <c:pt idx="1209">
                  <c:v>41887</c:v>
                </c:pt>
                <c:pt idx="1210">
                  <c:v>41890</c:v>
                </c:pt>
                <c:pt idx="1211">
                  <c:v>41891</c:v>
                </c:pt>
                <c:pt idx="1212">
                  <c:v>41892</c:v>
                </c:pt>
                <c:pt idx="1213">
                  <c:v>41893</c:v>
                </c:pt>
                <c:pt idx="1214">
                  <c:v>41894</c:v>
                </c:pt>
                <c:pt idx="1215">
                  <c:v>41897</c:v>
                </c:pt>
                <c:pt idx="1216">
                  <c:v>41898</c:v>
                </c:pt>
                <c:pt idx="1217">
                  <c:v>41899</c:v>
                </c:pt>
                <c:pt idx="1218">
                  <c:v>41900</c:v>
                </c:pt>
                <c:pt idx="1219">
                  <c:v>41901</c:v>
                </c:pt>
                <c:pt idx="1220">
                  <c:v>41904</c:v>
                </c:pt>
                <c:pt idx="1221">
                  <c:v>41905</c:v>
                </c:pt>
                <c:pt idx="1222">
                  <c:v>41906</c:v>
                </c:pt>
                <c:pt idx="1223">
                  <c:v>41907</c:v>
                </c:pt>
                <c:pt idx="1224">
                  <c:v>41908</c:v>
                </c:pt>
                <c:pt idx="1225">
                  <c:v>41911</c:v>
                </c:pt>
                <c:pt idx="1226">
                  <c:v>41912</c:v>
                </c:pt>
                <c:pt idx="1227">
                  <c:v>41913</c:v>
                </c:pt>
                <c:pt idx="1228">
                  <c:v>41914</c:v>
                </c:pt>
                <c:pt idx="1229">
                  <c:v>41915</c:v>
                </c:pt>
                <c:pt idx="1230">
                  <c:v>41918</c:v>
                </c:pt>
                <c:pt idx="1231">
                  <c:v>41919</c:v>
                </c:pt>
                <c:pt idx="1232">
                  <c:v>41920</c:v>
                </c:pt>
                <c:pt idx="1233">
                  <c:v>41921</c:v>
                </c:pt>
                <c:pt idx="1234">
                  <c:v>41922</c:v>
                </c:pt>
                <c:pt idx="1235">
                  <c:v>41925</c:v>
                </c:pt>
                <c:pt idx="1236">
                  <c:v>41926</c:v>
                </c:pt>
                <c:pt idx="1237">
                  <c:v>41927</c:v>
                </c:pt>
                <c:pt idx="1238">
                  <c:v>41928</c:v>
                </c:pt>
                <c:pt idx="1239">
                  <c:v>41929</c:v>
                </c:pt>
                <c:pt idx="1240">
                  <c:v>41932</c:v>
                </c:pt>
                <c:pt idx="1241">
                  <c:v>41933</c:v>
                </c:pt>
                <c:pt idx="1242">
                  <c:v>41934</c:v>
                </c:pt>
                <c:pt idx="1243">
                  <c:v>41935</c:v>
                </c:pt>
                <c:pt idx="1244">
                  <c:v>41936</c:v>
                </c:pt>
                <c:pt idx="1245">
                  <c:v>41939</c:v>
                </c:pt>
                <c:pt idx="1246">
                  <c:v>41940</c:v>
                </c:pt>
                <c:pt idx="1247">
                  <c:v>41941</c:v>
                </c:pt>
                <c:pt idx="1248">
                  <c:v>41942</c:v>
                </c:pt>
                <c:pt idx="1249">
                  <c:v>41943</c:v>
                </c:pt>
                <c:pt idx="1250">
                  <c:v>41946</c:v>
                </c:pt>
                <c:pt idx="1251">
                  <c:v>41947</c:v>
                </c:pt>
                <c:pt idx="1252">
                  <c:v>41948</c:v>
                </c:pt>
                <c:pt idx="1253">
                  <c:v>41949</c:v>
                </c:pt>
                <c:pt idx="1254">
                  <c:v>41950</c:v>
                </c:pt>
                <c:pt idx="1255">
                  <c:v>41953</c:v>
                </c:pt>
                <c:pt idx="1256">
                  <c:v>41954</c:v>
                </c:pt>
                <c:pt idx="1257">
                  <c:v>41955</c:v>
                </c:pt>
                <c:pt idx="1258">
                  <c:v>41956</c:v>
                </c:pt>
                <c:pt idx="1259">
                  <c:v>41957</c:v>
                </c:pt>
                <c:pt idx="1260">
                  <c:v>41960</c:v>
                </c:pt>
                <c:pt idx="1261">
                  <c:v>41961</c:v>
                </c:pt>
                <c:pt idx="1262">
                  <c:v>41962</c:v>
                </c:pt>
                <c:pt idx="1263">
                  <c:v>41963</c:v>
                </c:pt>
                <c:pt idx="1264">
                  <c:v>41964</c:v>
                </c:pt>
                <c:pt idx="1265">
                  <c:v>41967</c:v>
                </c:pt>
                <c:pt idx="1266">
                  <c:v>41968</c:v>
                </c:pt>
                <c:pt idx="1267">
                  <c:v>41969</c:v>
                </c:pt>
                <c:pt idx="1268">
                  <c:v>41970</c:v>
                </c:pt>
                <c:pt idx="1269">
                  <c:v>41971</c:v>
                </c:pt>
                <c:pt idx="1270">
                  <c:v>41974</c:v>
                </c:pt>
                <c:pt idx="1271">
                  <c:v>41975</c:v>
                </c:pt>
                <c:pt idx="1272">
                  <c:v>41976</c:v>
                </c:pt>
                <c:pt idx="1273">
                  <c:v>41977</c:v>
                </c:pt>
                <c:pt idx="1274">
                  <c:v>41978</c:v>
                </c:pt>
                <c:pt idx="1275">
                  <c:v>41981</c:v>
                </c:pt>
                <c:pt idx="1276">
                  <c:v>41982</c:v>
                </c:pt>
                <c:pt idx="1277">
                  <c:v>41983</c:v>
                </c:pt>
                <c:pt idx="1278">
                  <c:v>41984</c:v>
                </c:pt>
                <c:pt idx="1279">
                  <c:v>41985</c:v>
                </c:pt>
                <c:pt idx="1280">
                  <c:v>41988</c:v>
                </c:pt>
                <c:pt idx="1281">
                  <c:v>41989</c:v>
                </c:pt>
                <c:pt idx="1282">
                  <c:v>41990</c:v>
                </c:pt>
                <c:pt idx="1283">
                  <c:v>41991</c:v>
                </c:pt>
                <c:pt idx="1284">
                  <c:v>41992</c:v>
                </c:pt>
                <c:pt idx="1285">
                  <c:v>41995</c:v>
                </c:pt>
                <c:pt idx="1286">
                  <c:v>41996</c:v>
                </c:pt>
                <c:pt idx="1287">
                  <c:v>41997</c:v>
                </c:pt>
                <c:pt idx="1288">
                  <c:v>41998</c:v>
                </c:pt>
                <c:pt idx="1289">
                  <c:v>41999</c:v>
                </c:pt>
                <c:pt idx="1290">
                  <c:v>42002</c:v>
                </c:pt>
                <c:pt idx="1291">
                  <c:v>42003</c:v>
                </c:pt>
                <c:pt idx="1292">
                  <c:v>42004</c:v>
                </c:pt>
                <c:pt idx="1293">
                  <c:v>42005</c:v>
                </c:pt>
                <c:pt idx="1294">
                  <c:v>42006</c:v>
                </c:pt>
                <c:pt idx="1295">
                  <c:v>42009</c:v>
                </c:pt>
                <c:pt idx="1296">
                  <c:v>42010</c:v>
                </c:pt>
                <c:pt idx="1297">
                  <c:v>42011</c:v>
                </c:pt>
                <c:pt idx="1298">
                  <c:v>42012</c:v>
                </c:pt>
                <c:pt idx="1299">
                  <c:v>42013</c:v>
                </c:pt>
                <c:pt idx="1300">
                  <c:v>42016</c:v>
                </c:pt>
                <c:pt idx="1301">
                  <c:v>42017</c:v>
                </c:pt>
                <c:pt idx="1302">
                  <c:v>42018</c:v>
                </c:pt>
                <c:pt idx="1303">
                  <c:v>42019</c:v>
                </c:pt>
                <c:pt idx="1304">
                  <c:v>42020</c:v>
                </c:pt>
                <c:pt idx="1305">
                  <c:v>42023</c:v>
                </c:pt>
                <c:pt idx="1306">
                  <c:v>42024</c:v>
                </c:pt>
                <c:pt idx="1307">
                  <c:v>42025</c:v>
                </c:pt>
                <c:pt idx="1308">
                  <c:v>42026</c:v>
                </c:pt>
                <c:pt idx="1309">
                  <c:v>42027</c:v>
                </c:pt>
                <c:pt idx="1310">
                  <c:v>42030</c:v>
                </c:pt>
                <c:pt idx="1311">
                  <c:v>42031</c:v>
                </c:pt>
                <c:pt idx="1312">
                  <c:v>42032</c:v>
                </c:pt>
                <c:pt idx="1313">
                  <c:v>42033</c:v>
                </c:pt>
                <c:pt idx="1314">
                  <c:v>42034</c:v>
                </c:pt>
                <c:pt idx="1315">
                  <c:v>42037</c:v>
                </c:pt>
                <c:pt idx="1316">
                  <c:v>42038</c:v>
                </c:pt>
                <c:pt idx="1317">
                  <c:v>42039</c:v>
                </c:pt>
                <c:pt idx="1318">
                  <c:v>42040</c:v>
                </c:pt>
                <c:pt idx="1319">
                  <c:v>42041</c:v>
                </c:pt>
                <c:pt idx="1320">
                  <c:v>42044</c:v>
                </c:pt>
                <c:pt idx="1321">
                  <c:v>42045</c:v>
                </c:pt>
                <c:pt idx="1322">
                  <c:v>42046</c:v>
                </c:pt>
                <c:pt idx="1323">
                  <c:v>42047</c:v>
                </c:pt>
                <c:pt idx="1324">
                  <c:v>42048</c:v>
                </c:pt>
                <c:pt idx="1325">
                  <c:v>42051</c:v>
                </c:pt>
                <c:pt idx="1326">
                  <c:v>42052</c:v>
                </c:pt>
                <c:pt idx="1327">
                  <c:v>42053</c:v>
                </c:pt>
                <c:pt idx="1328">
                  <c:v>42054</c:v>
                </c:pt>
                <c:pt idx="1329">
                  <c:v>42055</c:v>
                </c:pt>
                <c:pt idx="1330">
                  <c:v>42058</c:v>
                </c:pt>
                <c:pt idx="1331">
                  <c:v>42059</c:v>
                </c:pt>
                <c:pt idx="1332">
                  <c:v>42060</c:v>
                </c:pt>
                <c:pt idx="1333">
                  <c:v>42061</c:v>
                </c:pt>
                <c:pt idx="1334">
                  <c:v>42062</c:v>
                </c:pt>
                <c:pt idx="1335">
                  <c:v>42065</c:v>
                </c:pt>
                <c:pt idx="1336">
                  <c:v>42066</c:v>
                </c:pt>
                <c:pt idx="1337">
                  <c:v>42067</c:v>
                </c:pt>
                <c:pt idx="1338">
                  <c:v>42068</c:v>
                </c:pt>
                <c:pt idx="1339">
                  <c:v>42069</c:v>
                </c:pt>
                <c:pt idx="1340">
                  <c:v>42072</c:v>
                </c:pt>
                <c:pt idx="1341">
                  <c:v>42073</c:v>
                </c:pt>
                <c:pt idx="1342">
                  <c:v>42074</c:v>
                </c:pt>
                <c:pt idx="1343">
                  <c:v>42075</c:v>
                </c:pt>
                <c:pt idx="1344">
                  <c:v>42076</c:v>
                </c:pt>
                <c:pt idx="1345">
                  <c:v>42079</c:v>
                </c:pt>
                <c:pt idx="1346">
                  <c:v>42080</c:v>
                </c:pt>
                <c:pt idx="1347">
                  <c:v>42081</c:v>
                </c:pt>
                <c:pt idx="1348">
                  <c:v>42082</c:v>
                </c:pt>
                <c:pt idx="1349">
                  <c:v>42083</c:v>
                </c:pt>
                <c:pt idx="1350">
                  <c:v>42086</c:v>
                </c:pt>
                <c:pt idx="1351">
                  <c:v>42087</c:v>
                </c:pt>
                <c:pt idx="1352">
                  <c:v>42088</c:v>
                </c:pt>
                <c:pt idx="1353">
                  <c:v>42089</c:v>
                </c:pt>
                <c:pt idx="1354">
                  <c:v>42090</c:v>
                </c:pt>
                <c:pt idx="1355">
                  <c:v>42093</c:v>
                </c:pt>
                <c:pt idx="1356">
                  <c:v>42094</c:v>
                </c:pt>
                <c:pt idx="1357">
                  <c:v>42095</c:v>
                </c:pt>
                <c:pt idx="1358">
                  <c:v>42096</c:v>
                </c:pt>
                <c:pt idx="1359">
                  <c:v>42097</c:v>
                </c:pt>
                <c:pt idx="1360">
                  <c:v>42100</c:v>
                </c:pt>
                <c:pt idx="1361">
                  <c:v>42101</c:v>
                </c:pt>
                <c:pt idx="1362">
                  <c:v>42102</c:v>
                </c:pt>
                <c:pt idx="1363">
                  <c:v>42103</c:v>
                </c:pt>
                <c:pt idx="1364">
                  <c:v>42104</c:v>
                </c:pt>
                <c:pt idx="1365">
                  <c:v>42107</c:v>
                </c:pt>
                <c:pt idx="1366">
                  <c:v>42108</c:v>
                </c:pt>
                <c:pt idx="1367">
                  <c:v>42109</c:v>
                </c:pt>
                <c:pt idx="1368">
                  <c:v>42110</c:v>
                </c:pt>
                <c:pt idx="1369">
                  <c:v>42111</c:v>
                </c:pt>
                <c:pt idx="1370">
                  <c:v>42114</c:v>
                </c:pt>
                <c:pt idx="1371">
                  <c:v>42115</c:v>
                </c:pt>
                <c:pt idx="1372">
                  <c:v>42116</c:v>
                </c:pt>
                <c:pt idx="1373">
                  <c:v>42117</c:v>
                </c:pt>
                <c:pt idx="1374">
                  <c:v>42118</c:v>
                </c:pt>
                <c:pt idx="1375">
                  <c:v>42121</c:v>
                </c:pt>
                <c:pt idx="1376">
                  <c:v>42122</c:v>
                </c:pt>
                <c:pt idx="1377">
                  <c:v>42123</c:v>
                </c:pt>
                <c:pt idx="1378">
                  <c:v>42124</c:v>
                </c:pt>
                <c:pt idx="1379">
                  <c:v>42125</c:v>
                </c:pt>
                <c:pt idx="1380">
                  <c:v>42128</c:v>
                </c:pt>
                <c:pt idx="1381">
                  <c:v>42129</c:v>
                </c:pt>
                <c:pt idx="1382">
                  <c:v>42130</c:v>
                </c:pt>
                <c:pt idx="1383">
                  <c:v>42131</c:v>
                </c:pt>
                <c:pt idx="1384">
                  <c:v>42132</c:v>
                </c:pt>
                <c:pt idx="1385">
                  <c:v>42135</c:v>
                </c:pt>
                <c:pt idx="1386">
                  <c:v>42136</c:v>
                </c:pt>
                <c:pt idx="1387">
                  <c:v>42137</c:v>
                </c:pt>
                <c:pt idx="1388">
                  <c:v>42138</c:v>
                </c:pt>
                <c:pt idx="1389">
                  <c:v>42139</c:v>
                </c:pt>
                <c:pt idx="1390">
                  <c:v>42142</c:v>
                </c:pt>
                <c:pt idx="1391">
                  <c:v>42143</c:v>
                </c:pt>
                <c:pt idx="1392">
                  <c:v>42144</c:v>
                </c:pt>
                <c:pt idx="1393">
                  <c:v>42145</c:v>
                </c:pt>
                <c:pt idx="1394">
                  <c:v>42146</c:v>
                </c:pt>
                <c:pt idx="1395">
                  <c:v>42149</c:v>
                </c:pt>
                <c:pt idx="1396">
                  <c:v>42150</c:v>
                </c:pt>
                <c:pt idx="1397">
                  <c:v>42151</c:v>
                </c:pt>
                <c:pt idx="1398">
                  <c:v>42152</c:v>
                </c:pt>
                <c:pt idx="1399">
                  <c:v>42153</c:v>
                </c:pt>
                <c:pt idx="1400">
                  <c:v>42156</c:v>
                </c:pt>
                <c:pt idx="1401">
                  <c:v>42157</c:v>
                </c:pt>
                <c:pt idx="1402">
                  <c:v>42158</c:v>
                </c:pt>
                <c:pt idx="1403">
                  <c:v>42159</c:v>
                </c:pt>
                <c:pt idx="1404">
                  <c:v>42160</c:v>
                </c:pt>
                <c:pt idx="1405">
                  <c:v>42163</c:v>
                </c:pt>
                <c:pt idx="1406">
                  <c:v>42164</c:v>
                </c:pt>
                <c:pt idx="1407">
                  <c:v>42165</c:v>
                </c:pt>
                <c:pt idx="1408">
                  <c:v>42166</c:v>
                </c:pt>
                <c:pt idx="1409">
                  <c:v>42167</c:v>
                </c:pt>
                <c:pt idx="1410">
                  <c:v>42170</c:v>
                </c:pt>
                <c:pt idx="1411">
                  <c:v>42171</c:v>
                </c:pt>
                <c:pt idx="1412">
                  <c:v>42172</c:v>
                </c:pt>
                <c:pt idx="1413">
                  <c:v>42173</c:v>
                </c:pt>
                <c:pt idx="1414">
                  <c:v>42174</c:v>
                </c:pt>
                <c:pt idx="1415">
                  <c:v>42177</c:v>
                </c:pt>
                <c:pt idx="1416">
                  <c:v>42178</c:v>
                </c:pt>
                <c:pt idx="1417">
                  <c:v>42179</c:v>
                </c:pt>
                <c:pt idx="1418">
                  <c:v>42180</c:v>
                </c:pt>
                <c:pt idx="1419">
                  <c:v>42181</c:v>
                </c:pt>
                <c:pt idx="1420">
                  <c:v>42184</c:v>
                </c:pt>
                <c:pt idx="1421">
                  <c:v>42185</c:v>
                </c:pt>
                <c:pt idx="1422">
                  <c:v>42186</c:v>
                </c:pt>
                <c:pt idx="1423">
                  <c:v>42187</c:v>
                </c:pt>
                <c:pt idx="1424">
                  <c:v>42188</c:v>
                </c:pt>
                <c:pt idx="1425">
                  <c:v>42191</c:v>
                </c:pt>
                <c:pt idx="1426">
                  <c:v>42192</c:v>
                </c:pt>
                <c:pt idx="1427">
                  <c:v>42193</c:v>
                </c:pt>
                <c:pt idx="1428">
                  <c:v>42194</c:v>
                </c:pt>
                <c:pt idx="1429">
                  <c:v>42195</c:v>
                </c:pt>
                <c:pt idx="1430">
                  <c:v>42198</c:v>
                </c:pt>
                <c:pt idx="1431">
                  <c:v>42199</c:v>
                </c:pt>
                <c:pt idx="1432">
                  <c:v>42200</c:v>
                </c:pt>
                <c:pt idx="1433">
                  <c:v>42201</c:v>
                </c:pt>
                <c:pt idx="1434">
                  <c:v>42202</c:v>
                </c:pt>
                <c:pt idx="1435">
                  <c:v>42205</c:v>
                </c:pt>
                <c:pt idx="1436">
                  <c:v>42206</c:v>
                </c:pt>
                <c:pt idx="1437">
                  <c:v>42207</c:v>
                </c:pt>
                <c:pt idx="1438">
                  <c:v>42208</c:v>
                </c:pt>
                <c:pt idx="1439">
                  <c:v>42209</c:v>
                </c:pt>
                <c:pt idx="1440">
                  <c:v>42212</c:v>
                </c:pt>
                <c:pt idx="1441">
                  <c:v>42213</c:v>
                </c:pt>
                <c:pt idx="1442">
                  <c:v>42214</c:v>
                </c:pt>
                <c:pt idx="1443">
                  <c:v>42215</c:v>
                </c:pt>
                <c:pt idx="1444">
                  <c:v>42216</c:v>
                </c:pt>
                <c:pt idx="1445">
                  <c:v>42219</c:v>
                </c:pt>
                <c:pt idx="1446">
                  <c:v>42220</c:v>
                </c:pt>
                <c:pt idx="1447">
                  <c:v>42221</c:v>
                </c:pt>
                <c:pt idx="1448">
                  <c:v>42222</c:v>
                </c:pt>
                <c:pt idx="1449">
                  <c:v>42223</c:v>
                </c:pt>
                <c:pt idx="1450">
                  <c:v>42226</c:v>
                </c:pt>
                <c:pt idx="1451">
                  <c:v>42227</c:v>
                </c:pt>
                <c:pt idx="1452">
                  <c:v>42228</c:v>
                </c:pt>
                <c:pt idx="1453">
                  <c:v>42229</c:v>
                </c:pt>
                <c:pt idx="1454">
                  <c:v>42230</c:v>
                </c:pt>
                <c:pt idx="1455">
                  <c:v>42233</c:v>
                </c:pt>
                <c:pt idx="1456">
                  <c:v>42234</c:v>
                </c:pt>
                <c:pt idx="1457">
                  <c:v>42235</c:v>
                </c:pt>
                <c:pt idx="1458">
                  <c:v>42236</c:v>
                </c:pt>
                <c:pt idx="1459">
                  <c:v>42237</c:v>
                </c:pt>
                <c:pt idx="1460">
                  <c:v>42240</c:v>
                </c:pt>
                <c:pt idx="1461">
                  <c:v>42241</c:v>
                </c:pt>
                <c:pt idx="1462">
                  <c:v>42242</c:v>
                </c:pt>
                <c:pt idx="1463">
                  <c:v>42243</c:v>
                </c:pt>
                <c:pt idx="1464">
                  <c:v>42244</c:v>
                </c:pt>
                <c:pt idx="1465">
                  <c:v>42247</c:v>
                </c:pt>
                <c:pt idx="1466">
                  <c:v>42248</c:v>
                </c:pt>
                <c:pt idx="1467">
                  <c:v>42249</c:v>
                </c:pt>
                <c:pt idx="1468">
                  <c:v>42250</c:v>
                </c:pt>
                <c:pt idx="1469">
                  <c:v>42251</c:v>
                </c:pt>
                <c:pt idx="1470">
                  <c:v>42254</c:v>
                </c:pt>
                <c:pt idx="1471">
                  <c:v>42255</c:v>
                </c:pt>
                <c:pt idx="1472">
                  <c:v>42256</c:v>
                </c:pt>
                <c:pt idx="1473">
                  <c:v>42257</c:v>
                </c:pt>
                <c:pt idx="1474">
                  <c:v>42258</c:v>
                </c:pt>
                <c:pt idx="1475">
                  <c:v>42261</c:v>
                </c:pt>
                <c:pt idx="1476">
                  <c:v>42262</c:v>
                </c:pt>
                <c:pt idx="1477">
                  <c:v>42263</c:v>
                </c:pt>
                <c:pt idx="1478">
                  <c:v>42264</c:v>
                </c:pt>
                <c:pt idx="1479">
                  <c:v>42265</c:v>
                </c:pt>
                <c:pt idx="1480">
                  <c:v>42268</c:v>
                </c:pt>
                <c:pt idx="1481">
                  <c:v>42269</c:v>
                </c:pt>
                <c:pt idx="1482">
                  <c:v>42270</c:v>
                </c:pt>
                <c:pt idx="1483">
                  <c:v>42271</c:v>
                </c:pt>
                <c:pt idx="1484">
                  <c:v>42272</c:v>
                </c:pt>
                <c:pt idx="1485">
                  <c:v>42275</c:v>
                </c:pt>
                <c:pt idx="1486">
                  <c:v>42276</c:v>
                </c:pt>
                <c:pt idx="1487">
                  <c:v>42277</c:v>
                </c:pt>
                <c:pt idx="1488">
                  <c:v>42278</c:v>
                </c:pt>
                <c:pt idx="1489">
                  <c:v>42279</c:v>
                </c:pt>
                <c:pt idx="1490">
                  <c:v>42282</c:v>
                </c:pt>
                <c:pt idx="1491">
                  <c:v>42283</c:v>
                </c:pt>
                <c:pt idx="1492">
                  <c:v>42284</c:v>
                </c:pt>
                <c:pt idx="1493">
                  <c:v>42285</c:v>
                </c:pt>
                <c:pt idx="1494">
                  <c:v>42286</c:v>
                </c:pt>
                <c:pt idx="1495">
                  <c:v>42289</c:v>
                </c:pt>
                <c:pt idx="1496">
                  <c:v>42290</c:v>
                </c:pt>
                <c:pt idx="1497">
                  <c:v>42291</c:v>
                </c:pt>
                <c:pt idx="1498">
                  <c:v>42292</c:v>
                </c:pt>
                <c:pt idx="1499">
                  <c:v>42293</c:v>
                </c:pt>
                <c:pt idx="1500">
                  <c:v>42296</c:v>
                </c:pt>
                <c:pt idx="1501">
                  <c:v>42297</c:v>
                </c:pt>
                <c:pt idx="1502">
                  <c:v>42298</c:v>
                </c:pt>
                <c:pt idx="1503">
                  <c:v>42299</c:v>
                </c:pt>
                <c:pt idx="1504">
                  <c:v>42300</c:v>
                </c:pt>
                <c:pt idx="1505">
                  <c:v>42303</c:v>
                </c:pt>
                <c:pt idx="1506">
                  <c:v>42304</c:v>
                </c:pt>
                <c:pt idx="1507">
                  <c:v>42305</c:v>
                </c:pt>
                <c:pt idx="1508">
                  <c:v>42306</c:v>
                </c:pt>
                <c:pt idx="1509">
                  <c:v>42307</c:v>
                </c:pt>
                <c:pt idx="1510">
                  <c:v>42310</c:v>
                </c:pt>
                <c:pt idx="1511">
                  <c:v>42311</c:v>
                </c:pt>
                <c:pt idx="1512">
                  <c:v>42312</c:v>
                </c:pt>
                <c:pt idx="1513">
                  <c:v>42313</c:v>
                </c:pt>
                <c:pt idx="1514">
                  <c:v>42314</c:v>
                </c:pt>
                <c:pt idx="1515">
                  <c:v>42317</c:v>
                </c:pt>
                <c:pt idx="1516">
                  <c:v>42318</c:v>
                </c:pt>
                <c:pt idx="1517">
                  <c:v>42319</c:v>
                </c:pt>
                <c:pt idx="1518">
                  <c:v>42320</c:v>
                </c:pt>
                <c:pt idx="1519">
                  <c:v>42321</c:v>
                </c:pt>
                <c:pt idx="1520">
                  <c:v>42324</c:v>
                </c:pt>
                <c:pt idx="1521">
                  <c:v>42325</c:v>
                </c:pt>
                <c:pt idx="1522">
                  <c:v>42326</c:v>
                </c:pt>
                <c:pt idx="1523">
                  <c:v>42327</c:v>
                </c:pt>
                <c:pt idx="1524">
                  <c:v>42328</c:v>
                </c:pt>
                <c:pt idx="1525">
                  <c:v>42331</c:v>
                </c:pt>
                <c:pt idx="1526">
                  <c:v>42332</c:v>
                </c:pt>
                <c:pt idx="1527">
                  <c:v>42333</c:v>
                </c:pt>
                <c:pt idx="1528">
                  <c:v>42334</c:v>
                </c:pt>
                <c:pt idx="1529">
                  <c:v>42335</c:v>
                </c:pt>
                <c:pt idx="1530">
                  <c:v>42338</c:v>
                </c:pt>
                <c:pt idx="1531">
                  <c:v>42339</c:v>
                </c:pt>
                <c:pt idx="1532">
                  <c:v>42340</c:v>
                </c:pt>
                <c:pt idx="1533">
                  <c:v>42341</c:v>
                </c:pt>
                <c:pt idx="1534">
                  <c:v>42342</c:v>
                </c:pt>
                <c:pt idx="1535">
                  <c:v>42345</c:v>
                </c:pt>
                <c:pt idx="1536">
                  <c:v>42346</c:v>
                </c:pt>
                <c:pt idx="1537">
                  <c:v>42347</c:v>
                </c:pt>
                <c:pt idx="1538">
                  <c:v>42348</c:v>
                </c:pt>
                <c:pt idx="1539">
                  <c:v>42349</c:v>
                </c:pt>
                <c:pt idx="1540">
                  <c:v>42352</c:v>
                </c:pt>
                <c:pt idx="1541">
                  <c:v>42353</c:v>
                </c:pt>
                <c:pt idx="1542">
                  <c:v>42354</c:v>
                </c:pt>
                <c:pt idx="1543">
                  <c:v>42355</c:v>
                </c:pt>
                <c:pt idx="1544">
                  <c:v>42356</c:v>
                </c:pt>
                <c:pt idx="1545">
                  <c:v>42359</c:v>
                </c:pt>
                <c:pt idx="1546">
                  <c:v>42360</c:v>
                </c:pt>
                <c:pt idx="1547">
                  <c:v>42361</c:v>
                </c:pt>
                <c:pt idx="1548">
                  <c:v>42362</c:v>
                </c:pt>
                <c:pt idx="1549">
                  <c:v>42363</c:v>
                </c:pt>
                <c:pt idx="1550">
                  <c:v>42366</c:v>
                </c:pt>
                <c:pt idx="1551">
                  <c:v>42367</c:v>
                </c:pt>
                <c:pt idx="1552">
                  <c:v>42368</c:v>
                </c:pt>
                <c:pt idx="1553">
                  <c:v>42369</c:v>
                </c:pt>
                <c:pt idx="1554">
                  <c:v>42373</c:v>
                </c:pt>
                <c:pt idx="1555">
                  <c:v>42374</c:v>
                </c:pt>
                <c:pt idx="1556">
                  <c:v>42375</c:v>
                </c:pt>
                <c:pt idx="1557">
                  <c:v>42376</c:v>
                </c:pt>
                <c:pt idx="1558">
                  <c:v>42377</c:v>
                </c:pt>
                <c:pt idx="1559">
                  <c:v>42380</c:v>
                </c:pt>
                <c:pt idx="1560">
                  <c:v>42381</c:v>
                </c:pt>
                <c:pt idx="1561">
                  <c:v>42382</c:v>
                </c:pt>
                <c:pt idx="1562">
                  <c:v>42383</c:v>
                </c:pt>
                <c:pt idx="1563">
                  <c:v>42384</c:v>
                </c:pt>
                <c:pt idx="1564">
                  <c:v>42387</c:v>
                </c:pt>
                <c:pt idx="1565">
                  <c:v>42388</c:v>
                </c:pt>
                <c:pt idx="1566">
                  <c:v>42389</c:v>
                </c:pt>
                <c:pt idx="1567">
                  <c:v>42390</c:v>
                </c:pt>
                <c:pt idx="1568">
                  <c:v>42391</c:v>
                </c:pt>
                <c:pt idx="1569">
                  <c:v>42394</c:v>
                </c:pt>
                <c:pt idx="1570">
                  <c:v>42395</c:v>
                </c:pt>
                <c:pt idx="1571">
                  <c:v>42396</c:v>
                </c:pt>
                <c:pt idx="1572">
                  <c:v>42397</c:v>
                </c:pt>
                <c:pt idx="1573">
                  <c:v>42398</c:v>
                </c:pt>
                <c:pt idx="1574">
                  <c:v>42401</c:v>
                </c:pt>
                <c:pt idx="1575">
                  <c:v>42402</c:v>
                </c:pt>
                <c:pt idx="1576">
                  <c:v>42403</c:v>
                </c:pt>
                <c:pt idx="1577">
                  <c:v>42404</c:v>
                </c:pt>
                <c:pt idx="1578">
                  <c:v>42405</c:v>
                </c:pt>
                <c:pt idx="1579">
                  <c:v>42408</c:v>
                </c:pt>
                <c:pt idx="1580">
                  <c:v>42409</c:v>
                </c:pt>
                <c:pt idx="1581">
                  <c:v>42410</c:v>
                </c:pt>
                <c:pt idx="1582">
                  <c:v>42411</c:v>
                </c:pt>
                <c:pt idx="1583">
                  <c:v>42412</c:v>
                </c:pt>
                <c:pt idx="1584">
                  <c:v>42415</c:v>
                </c:pt>
                <c:pt idx="1585">
                  <c:v>42416</c:v>
                </c:pt>
                <c:pt idx="1586">
                  <c:v>42417</c:v>
                </c:pt>
                <c:pt idx="1587">
                  <c:v>42418</c:v>
                </c:pt>
                <c:pt idx="1588">
                  <c:v>42419</c:v>
                </c:pt>
                <c:pt idx="1589">
                  <c:v>42422</c:v>
                </c:pt>
                <c:pt idx="1590">
                  <c:v>42423</c:v>
                </c:pt>
                <c:pt idx="1591">
                  <c:v>42424</c:v>
                </c:pt>
                <c:pt idx="1592">
                  <c:v>42425</c:v>
                </c:pt>
                <c:pt idx="1593">
                  <c:v>42426</c:v>
                </c:pt>
                <c:pt idx="1594">
                  <c:v>42429</c:v>
                </c:pt>
                <c:pt idx="1595">
                  <c:v>42430</c:v>
                </c:pt>
                <c:pt idx="1596">
                  <c:v>42431</c:v>
                </c:pt>
                <c:pt idx="1597">
                  <c:v>42432</c:v>
                </c:pt>
                <c:pt idx="1598">
                  <c:v>42433</c:v>
                </c:pt>
                <c:pt idx="1599">
                  <c:v>42436</c:v>
                </c:pt>
                <c:pt idx="1600">
                  <c:v>42437</c:v>
                </c:pt>
                <c:pt idx="1601">
                  <c:v>42438</c:v>
                </c:pt>
                <c:pt idx="1602">
                  <c:v>42439</c:v>
                </c:pt>
                <c:pt idx="1603">
                  <c:v>42440</c:v>
                </c:pt>
                <c:pt idx="1604">
                  <c:v>42443</c:v>
                </c:pt>
                <c:pt idx="1605">
                  <c:v>42444</c:v>
                </c:pt>
                <c:pt idx="1606">
                  <c:v>42445</c:v>
                </c:pt>
                <c:pt idx="1607">
                  <c:v>42446</c:v>
                </c:pt>
                <c:pt idx="1608">
                  <c:v>42447</c:v>
                </c:pt>
                <c:pt idx="1609">
                  <c:v>42450</c:v>
                </c:pt>
                <c:pt idx="1610">
                  <c:v>42451</c:v>
                </c:pt>
                <c:pt idx="1611">
                  <c:v>42452</c:v>
                </c:pt>
                <c:pt idx="1612">
                  <c:v>42453</c:v>
                </c:pt>
                <c:pt idx="1613">
                  <c:v>42454</c:v>
                </c:pt>
                <c:pt idx="1614">
                  <c:v>42457</c:v>
                </c:pt>
                <c:pt idx="1615">
                  <c:v>42458</c:v>
                </c:pt>
                <c:pt idx="1616">
                  <c:v>42459</c:v>
                </c:pt>
                <c:pt idx="1617">
                  <c:v>42460</c:v>
                </c:pt>
                <c:pt idx="1618">
                  <c:v>42461</c:v>
                </c:pt>
                <c:pt idx="1619">
                  <c:v>42464</c:v>
                </c:pt>
                <c:pt idx="1620">
                  <c:v>42465</c:v>
                </c:pt>
                <c:pt idx="1621">
                  <c:v>42466</c:v>
                </c:pt>
                <c:pt idx="1622">
                  <c:v>42467</c:v>
                </c:pt>
                <c:pt idx="1623">
                  <c:v>42468</c:v>
                </c:pt>
                <c:pt idx="1624">
                  <c:v>42471</c:v>
                </c:pt>
                <c:pt idx="1625">
                  <c:v>42472</c:v>
                </c:pt>
                <c:pt idx="1626">
                  <c:v>42473</c:v>
                </c:pt>
                <c:pt idx="1627">
                  <c:v>42474</c:v>
                </c:pt>
                <c:pt idx="1628">
                  <c:v>42475</c:v>
                </c:pt>
                <c:pt idx="1629">
                  <c:v>42478</c:v>
                </c:pt>
                <c:pt idx="1630">
                  <c:v>42479</c:v>
                </c:pt>
                <c:pt idx="1631">
                  <c:v>42480</c:v>
                </c:pt>
                <c:pt idx="1632">
                  <c:v>42481</c:v>
                </c:pt>
                <c:pt idx="1633">
                  <c:v>42482</c:v>
                </c:pt>
                <c:pt idx="1634">
                  <c:v>42485</c:v>
                </c:pt>
                <c:pt idx="1635">
                  <c:v>42486</c:v>
                </c:pt>
                <c:pt idx="1636">
                  <c:v>42487</c:v>
                </c:pt>
                <c:pt idx="1637">
                  <c:v>42488</c:v>
                </c:pt>
                <c:pt idx="1638">
                  <c:v>42489</c:v>
                </c:pt>
                <c:pt idx="1639">
                  <c:v>42492</c:v>
                </c:pt>
                <c:pt idx="1640">
                  <c:v>42493</c:v>
                </c:pt>
                <c:pt idx="1641">
                  <c:v>42494</c:v>
                </c:pt>
                <c:pt idx="1642">
                  <c:v>42495</c:v>
                </c:pt>
                <c:pt idx="1643">
                  <c:v>42496</c:v>
                </c:pt>
                <c:pt idx="1644">
                  <c:v>42499</c:v>
                </c:pt>
                <c:pt idx="1645">
                  <c:v>42500</c:v>
                </c:pt>
                <c:pt idx="1646">
                  <c:v>42501</c:v>
                </c:pt>
                <c:pt idx="1647">
                  <c:v>42502</c:v>
                </c:pt>
                <c:pt idx="1648">
                  <c:v>42503</c:v>
                </c:pt>
                <c:pt idx="1649">
                  <c:v>42506</c:v>
                </c:pt>
                <c:pt idx="1650">
                  <c:v>42507</c:v>
                </c:pt>
                <c:pt idx="1651">
                  <c:v>42508</c:v>
                </c:pt>
                <c:pt idx="1652">
                  <c:v>42509</c:v>
                </c:pt>
                <c:pt idx="1653">
                  <c:v>42510</c:v>
                </c:pt>
                <c:pt idx="1654">
                  <c:v>42513</c:v>
                </c:pt>
                <c:pt idx="1655">
                  <c:v>42514</c:v>
                </c:pt>
                <c:pt idx="1656">
                  <c:v>42515</c:v>
                </c:pt>
                <c:pt idx="1657">
                  <c:v>42516</c:v>
                </c:pt>
                <c:pt idx="1658">
                  <c:v>42517</c:v>
                </c:pt>
                <c:pt idx="1659">
                  <c:v>42520</c:v>
                </c:pt>
                <c:pt idx="1660">
                  <c:v>42521</c:v>
                </c:pt>
                <c:pt idx="1661">
                  <c:v>42522</c:v>
                </c:pt>
                <c:pt idx="1662">
                  <c:v>42523</c:v>
                </c:pt>
                <c:pt idx="1663">
                  <c:v>42524</c:v>
                </c:pt>
                <c:pt idx="1664">
                  <c:v>42527</c:v>
                </c:pt>
                <c:pt idx="1665">
                  <c:v>42528</c:v>
                </c:pt>
                <c:pt idx="1666">
                  <c:v>42529</c:v>
                </c:pt>
                <c:pt idx="1667">
                  <c:v>42530</c:v>
                </c:pt>
                <c:pt idx="1668">
                  <c:v>42531</c:v>
                </c:pt>
                <c:pt idx="1669">
                  <c:v>42534</c:v>
                </c:pt>
                <c:pt idx="1670">
                  <c:v>42535</c:v>
                </c:pt>
                <c:pt idx="1671">
                  <c:v>42536</c:v>
                </c:pt>
                <c:pt idx="1672">
                  <c:v>42537</c:v>
                </c:pt>
                <c:pt idx="1673">
                  <c:v>42538</c:v>
                </c:pt>
                <c:pt idx="1674">
                  <c:v>42541</c:v>
                </c:pt>
                <c:pt idx="1675">
                  <c:v>42542</c:v>
                </c:pt>
                <c:pt idx="1676">
                  <c:v>42543</c:v>
                </c:pt>
                <c:pt idx="1677">
                  <c:v>42544</c:v>
                </c:pt>
                <c:pt idx="1678">
                  <c:v>42545</c:v>
                </c:pt>
                <c:pt idx="1679">
                  <c:v>42548</c:v>
                </c:pt>
                <c:pt idx="1680">
                  <c:v>42549</c:v>
                </c:pt>
                <c:pt idx="1681">
                  <c:v>42550</c:v>
                </c:pt>
                <c:pt idx="1682">
                  <c:v>42551</c:v>
                </c:pt>
                <c:pt idx="1683">
                  <c:v>42552</c:v>
                </c:pt>
                <c:pt idx="1684">
                  <c:v>42555</c:v>
                </c:pt>
                <c:pt idx="1685">
                  <c:v>42556</c:v>
                </c:pt>
                <c:pt idx="1686">
                  <c:v>42557</c:v>
                </c:pt>
                <c:pt idx="1687">
                  <c:v>42558</c:v>
                </c:pt>
                <c:pt idx="1688">
                  <c:v>42559</c:v>
                </c:pt>
                <c:pt idx="1689">
                  <c:v>42562</c:v>
                </c:pt>
                <c:pt idx="1690">
                  <c:v>42563</c:v>
                </c:pt>
                <c:pt idx="1691">
                  <c:v>42564</c:v>
                </c:pt>
                <c:pt idx="1692">
                  <c:v>42565</c:v>
                </c:pt>
                <c:pt idx="1693">
                  <c:v>42566</c:v>
                </c:pt>
                <c:pt idx="1694">
                  <c:v>42569</c:v>
                </c:pt>
                <c:pt idx="1695">
                  <c:v>42570</c:v>
                </c:pt>
                <c:pt idx="1696">
                  <c:v>42571</c:v>
                </c:pt>
                <c:pt idx="1697">
                  <c:v>42572</c:v>
                </c:pt>
                <c:pt idx="1698">
                  <c:v>42573</c:v>
                </c:pt>
                <c:pt idx="1699">
                  <c:v>42576</c:v>
                </c:pt>
                <c:pt idx="1700">
                  <c:v>42577</c:v>
                </c:pt>
                <c:pt idx="1701">
                  <c:v>42578</c:v>
                </c:pt>
                <c:pt idx="1702">
                  <c:v>42579</c:v>
                </c:pt>
                <c:pt idx="1703">
                  <c:v>42580</c:v>
                </c:pt>
                <c:pt idx="1704">
                  <c:v>42583</c:v>
                </c:pt>
                <c:pt idx="1705">
                  <c:v>42584</c:v>
                </c:pt>
                <c:pt idx="1706">
                  <c:v>42585</c:v>
                </c:pt>
                <c:pt idx="1707">
                  <c:v>42586</c:v>
                </c:pt>
                <c:pt idx="1708">
                  <c:v>42587</c:v>
                </c:pt>
                <c:pt idx="1709">
                  <c:v>42590</c:v>
                </c:pt>
                <c:pt idx="1710">
                  <c:v>42591</c:v>
                </c:pt>
                <c:pt idx="1711">
                  <c:v>42592</c:v>
                </c:pt>
                <c:pt idx="1712">
                  <c:v>42593</c:v>
                </c:pt>
                <c:pt idx="1713">
                  <c:v>42594</c:v>
                </c:pt>
                <c:pt idx="1714">
                  <c:v>42597</c:v>
                </c:pt>
                <c:pt idx="1715">
                  <c:v>42598</c:v>
                </c:pt>
                <c:pt idx="1716">
                  <c:v>42599</c:v>
                </c:pt>
                <c:pt idx="1717">
                  <c:v>42600</c:v>
                </c:pt>
                <c:pt idx="1718">
                  <c:v>42601</c:v>
                </c:pt>
                <c:pt idx="1719">
                  <c:v>42604</c:v>
                </c:pt>
                <c:pt idx="1720">
                  <c:v>42605</c:v>
                </c:pt>
                <c:pt idx="1721">
                  <c:v>42606</c:v>
                </c:pt>
                <c:pt idx="1722">
                  <c:v>42607</c:v>
                </c:pt>
                <c:pt idx="1723">
                  <c:v>42608</c:v>
                </c:pt>
                <c:pt idx="1724">
                  <c:v>42611</c:v>
                </c:pt>
                <c:pt idx="1725">
                  <c:v>42612</c:v>
                </c:pt>
                <c:pt idx="1726">
                  <c:v>42613</c:v>
                </c:pt>
                <c:pt idx="1727">
                  <c:v>42614</c:v>
                </c:pt>
                <c:pt idx="1728">
                  <c:v>42615</c:v>
                </c:pt>
                <c:pt idx="1729">
                  <c:v>42618</c:v>
                </c:pt>
                <c:pt idx="1730">
                  <c:v>42619</c:v>
                </c:pt>
                <c:pt idx="1731">
                  <c:v>42620</c:v>
                </c:pt>
                <c:pt idx="1732">
                  <c:v>42621</c:v>
                </c:pt>
                <c:pt idx="1733">
                  <c:v>42622</c:v>
                </c:pt>
                <c:pt idx="1734">
                  <c:v>42625</c:v>
                </c:pt>
                <c:pt idx="1735">
                  <c:v>42626</c:v>
                </c:pt>
                <c:pt idx="1736">
                  <c:v>42627</c:v>
                </c:pt>
                <c:pt idx="1737">
                  <c:v>42628</c:v>
                </c:pt>
                <c:pt idx="1738">
                  <c:v>42629</c:v>
                </c:pt>
                <c:pt idx="1739">
                  <c:v>42632</c:v>
                </c:pt>
                <c:pt idx="1740">
                  <c:v>42633</c:v>
                </c:pt>
                <c:pt idx="1741">
                  <c:v>42634</c:v>
                </c:pt>
                <c:pt idx="1742">
                  <c:v>42635</c:v>
                </c:pt>
                <c:pt idx="1743">
                  <c:v>42636</c:v>
                </c:pt>
                <c:pt idx="1744">
                  <c:v>42639</c:v>
                </c:pt>
                <c:pt idx="1745">
                  <c:v>42640</c:v>
                </c:pt>
                <c:pt idx="1746">
                  <c:v>42641</c:v>
                </c:pt>
                <c:pt idx="1747">
                  <c:v>42642</c:v>
                </c:pt>
                <c:pt idx="1748">
                  <c:v>42643</c:v>
                </c:pt>
                <c:pt idx="1749">
                  <c:v>42646</c:v>
                </c:pt>
                <c:pt idx="1750">
                  <c:v>42647</c:v>
                </c:pt>
                <c:pt idx="1751">
                  <c:v>42648</c:v>
                </c:pt>
                <c:pt idx="1752">
                  <c:v>42649</c:v>
                </c:pt>
                <c:pt idx="1753">
                  <c:v>42650</c:v>
                </c:pt>
                <c:pt idx="1754">
                  <c:v>42653</c:v>
                </c:pt>
                <c:pt idx="1755">
                  <c:v>42654</c:v>
                </c:pt>
                <c:pt idx="1756">
                  <c:v>42655</c:v>
                </c:pt>
                <c:pt idx="1757">
                  <c:v>42656</c:v>
                </c:pt>
                <c:pt idx="1758">
                  <c:v>42657</c:v>
                </c:pt>
                <c:pt idx="1759">
                  <c:v>42660</c:v>
                </c:pt>
                <c:pt idx="1760">
                  <c:v>42661</c:v>
                </c:pt>
                <c:pt idx="1761">
                  <c:v>42662</c:v>
                </c:pt>
                <c:pt idx="1762">
                  <c:v>42663</c:v>
                </c:pt>
                <c:pt idx="1763">
                  <c:v>42664</c:v>
                </c:pt>
                <c:pt idx="1764">
                  <c:v>42667</c:v>
                </c:pt>
                <c:pt idx="1765">
                  <c:v>42668</c:v>
                </c:pt>
                <c:pt idx="1766">
                  <c:v>42669</c:v>
                </c:pt>
                <c:pt idx="1767">
                  <c:v>42670</c:v>
                </c:pt>
                <c:pt idx="1768">
                  <c:v>42671</c:v>
                </c:pt>
                <c:pt idx="1769">
                  <c:v>42674</c:v>
                </c:pt>
                <c:pt idx="1770">
                  <c:v>42675</c:v>
                </c:pt>
                <c:pt idx="1771">
                  <c:v>42676</c:v>
                </c:pt>
                <c:pt idx="1772">
                  <c:v>42677</c:v>
                </c:pt>
                <c:pt idx="1773">
                  <c:v>42678</c:v>
                </c:pt>
                <c:pt idx="1774">
                  <c:v>42681</c:v>
                </c:pt>
                <c:pt idx="1775">
                  <c:v>42682</c:v>
                </c:pt>
                <c:pt idx="1776">
                  <c:v>42683</c:v>
                </c:pt>
                <c:pt idx="1777">
                  <c:v>42684</c:v>
                </c:pt>
                <c:pt idx="1778">
                  <c:v>42685</c:v>
                </c:pt>
                <c:pt idx="1779">
                  <c:v>42688</c:v>
                </c:pt>
                <c:pt idx="1780">
                  <c:v>42689</c:v>
                </c:pt>
                <c:pt idx="1781">
                  <c:v>42690</c:v>
                </c:pt>
                <c:pt idx="1782">
                  <c:v>42691</c:v>
                </c:pt>
                <c:pt idx="1783">
                  <c:v>42692</c:v>
                </c:pt>
                <c:pt idx="1784">
                  <c:v>42695</c:v>
                </c:pt>
                <c:pt idx="1785">
                  <c:v>42696</c:v>
                </c:pt>
                <c:pt idx="1786">
                  <c:v>42697</c:v>
                </c:pt>
                <c:pt idx="1787">
                  <c:v>42698</c:v>
                </c:pt>
                <c:pt idx="1788">
                  <c:v>42699</c:v>
                </c:pt>
                <c:pt idx="1789">
                  <c:v>42702</c:v>
                </c:pt>
                <c:pt idx="1790">
                  <c:v>42703</c:v>
                </c:pt>
                <c:pt idx="1791">
                  <c:v>42704</c:v>
                </c:pt>
                <c:pt idx="1792">
                  <c:v>42705</c:v>
                </c:pt>
                <c:pt idx="1793">
                  <c:v>42706</c:v>
                </c:pt>
                <c:pt idx="1794">
                  <c:v>42709</c:v>
                </c:pt>
                <c:pt idx="1795">
                  <c:v>42710</c:v>
                </c:pt>
                <c:pt idx="1796">
                  <c:v>42711</c:v>
                </c:pt>
                <c:pt idx="1797">
                  <c:v>42712</c:v>
                </c:pt>
                <c:pt idx="1798">
                  <c:v>42713</c:v>
                </c:pt>
                <c:pt idx="1799">
                  <c:v>42716</c:v>
                </c:pt>
                <c:pt idx="1800">
                  <c:v>42717</c:v>
                </c:pt>
                <c:pt idx="1801">
                  <c:v>42718</c:v>
                </c:pt>
                <c:pt idx="1802">
                  <c:v>42719</c:v>
                </c:pt>
                <c:pt idx="1803">
                  <c:v>42720</c:v>
                </c:pt>
                <c:pt idx="1804">
                  <c:v>42723</c:v>
                </c:pt>
                <c:pt idx="1805">
                  <c:v>42724</c:v>
                </c:pt>
                <c:pt idx="1806">
                  <c:v>42725</c:v>
                </c:pt>
                <c:pt idx="1807">
                  <c:v>42726</c:v>
                </c:pt>
                <c:pt idx="1808">
                  <c:v>42727</c:v>
                </c:pt>
                <c:pt idx="1809">
                  <c:v>42730</c:v>
                </c:pt>
                <c:pt idx="1810">
                  <c:v>42731</c:v>
                </c:pt>
                <c:pt idx="1811">
                  <c:v>42732</c:v>
                </c:pt>
                <c:pt idx="1812">
                  <c:v>42733</c:v>
                </c:pt>
                <c:pt idx="1813">
                  <c:v>42734</c:v>
                </c:pt>
                <c:pt idx="1814">
                  <c:v>42737</c:v>
                </c:pt>
                <c:pt idx="1815">
                  <c:v>42738</c:v>
                </c:pt>
                <c:pt idx="1816">
                  <c:v>42739</c:v>
                </c:pt>
                <c:pt idx="1817">
                  <c:v>42740</c:v>
                </c:pt>
                <c:pt idx="1818">
                  <c:v>42741</c:v>
                </c:pt>
                <c:pt idx="1819">
                  <c:v>42744</c:v>
                </c:pt>
                <c:pt idx="1820">
                  <c:v>42745</c:v>
                </c:pt>
                <c:pt idx="1821">
                  <c:v>42746</c:v>
                </c:pt>
                <c:pt idx="1822">
                  <c:v>42747</c:v>
                </c:pt>
                <c:pt idx="1823">
                  <c:v>42748</c:v>
                </c:pt>
                <c:pt idx="1824">
                  <c:v>42751</c:v>
                </c:pt>
                <c:pt idx="1825">
                  <c:v>42752</c:v>
                </c:pt>
                <c:pt idx="1826">
                  <c:v>42753</c:v>
                </c:pt>
                <c:pt idx="1827">
                  <c:v>42754</c:v>
                </c:pt>
                <c:pt idx="1828">
                  <c:v>42755</c:v>
                </c:pt>
                <c:pt idx="1829">
                  <c:v>42758</c:v>
                </c:pt>
                <c:pt idx="1830">
                  <c:v>42759</c:v>
                </c:pt>
                <c:pt idx="1831">
                  <c:v>42760</c:v>
                </c:pt>
                <c:pt idx="1832">
                  <c:v>42761</c:v>
                </c:pt>
                <c:pt idx="1833">
                  <c:v>42762</c:v>
                </c:pt>
                <c:pt idx="1834">
                  <c:v>42765</c:v>
                </c:pt>
                <c:pt idx="1835">
                  <c:v>42766</c:v>
                </c:pt>
                <c:pt idx="1836">
                  <c:v>42767</c:v>
                </c:pt>
                <c:pt idx="1837">
                  <c:v>42768</c:v>
                </c:pt>
                <c:pt idx="1838">
                  <c:v>42769</c:v>
                </c:pt>
                <c:pt idx="1839">
                  <c:v>42772</c:v>
                </c:pt>
                <c:pt idx="1840">
                  <c:v>42773</c:v>
                </c:pt>
                <c:pt idx="1841">
                  <c:v>42774</c:v>
                </c:pt>
                <c:pt idx="1842">
                  <c:v>42775</c:v>
                </c:pt>
                <c:pt idx="1843">
                  <c:v>42776</c:v>
                </c:pt>
                <c:pt idx="1844">
                  <c:v>42779</c:v>
                </c:pt>
                <c:pt idx="1845">
                  <c:v>42780</c:v>
                </c:pt>
                <c:pt idx="1846">
                  <c:v>42781</c:v>
                </c:pt>
                <c:pt idx="1847">
                  <c:v>42782</c:v>
                </c:pt>
                <c:pt idx="1848">
                  <c:v>42783</c:v>
                </c:pt>
                <c:pt idx="1849">
                  <c:v>42786</c:v>
                </c:pt>
                <c:pt idx="1850">
                  <c:v>42787</c:v>
                </c:pt>
                <c:pt idx="1851">
                  <c:v>42788</c:v>
                </c:pt>
                <c:pt idx="1852">
                  <c:v>42789</c:v>
                </c:pt>
                <c:pt idx="1853">
                  <c:v>42790</c:v>
                </c:pt>
                <c:pt idx="1854">
                  <c:v>42793</c:v>
                </c:pt>
                <c:pt idx="1855">
                  <c:v>42794</c:v>
                </c:pt>
                <c:pt idx="1856">
                  <c:v>42795</c:v>
                </c:pt>
                <c:pt idx="1857">
                  <c:v>42796</c:v>
                </c:pt>
                <c:pt idx="1858">
                  <c:v>42797</c:v>
                </c:pt>
                <c:pt idx="1859">
                  <c:v>42800</c:v>
                </c:pt>
                <c:pt idx="1860">
                  <c:v>42801</c:v>
                </c:pt>
                <c:pt idx="1861">
                  <c:v>42802</c:v>
                </c:pt>
                <c:pt idx="1862">
                  <c:v>42803</c:v>
                </c:pt>
                <c:pt idx="1863">
                  <c:v>42804</c:v>
                </c:pt>
                <c:pt idx="1864">
                  <c:v>42807</c:v>
                </c:pt>
                <c:pt idx="1865">
                  <c:v>42808</c:v>
                </c:pt>
                <c:pt idx="1866">
                  <c:v>42809</c:v>
                </c:pt>
                <c:pt idx="1867">
                  <c:v>42810</c:v>
                </c:pt>
                <c:pt idx="1868">
                  <c:v>42811</c:v>
                </c:pt>
                <c:pt idx="1869">
                  <c:v>42814</c:v>
                </c:pt>
                <c:pt idx="1870">
                  <c:v>42815</c:v>
                </c:pt>
                <c:pt idx="1871">
                  <c:v>42816</c:v>
                </c:pt>
                <c:pt idx="1872">
                  <c:v>42817</c:v>
                </c:pt>
                <c:pt idx="1873">
                  <c:v>42818</c:v>
                </c:pt>
                <c:pt idx="1874">
                  <c:v>42821</c:v>
                </c:pt>
                <c:pt idx="1875">
                  <c:v>42822</c:v>
                </c:pt>
                <c:pt idx="1876">
                  <c:v>42823</c:v>
                </c:pt>
                <c:pt idx="1877">
                  <c:v>42824</c:v>
                </c:pt>
                <c:pt idx="1878">
                  <c:v>42825</c:v>
                </c:pt>
                <c:pt idx="1879">
                  <c:v>42828</c:v>
                </c:pt>
                <c:pt idx="1880">
                  <c:v>42829</c:v>
                </c:pt>
                <c:pt idx="1881">
                  <c:v>42830</c:v>
                </c:pt>
                <c:pt idx="1882">
                  <c:v>42831</c:v>
                </c:pt>
                <c:pt idx="1883">
                  <c:v>42832</c:v>
                </c:pt>
                <c:pt idx="1884">
                  <c:v>42835</c:v>
                </c:pt>
                <c:pt idx="1885">
                  <c:v>42836</c:v>
                </c:pt>
                <c:pt idx="1886">
                  <c:v>42837</c:v>
                </c:pt>
                <c:pt idx="1887">
                  <c:v>42838</c:v>
                </c:pt>
                <c:pt idx="1888">
                  <c:v>42839</c:v>
                </c:pt>
                <c:pt idx="1889">
                  <c:v>42842</c:v>
                </c:pt>
                <c:pt idx="1890">
                  <c:v>42843</c:v>
                </c:pt>
                <c:pt idx="1891">
                  <c:v>42844</c:v>
                </c:pt>
                <c:pt idx="1892">
                  <c:v>42845</c:v>
                </c:pt>
                <c:pt idx="1893">
                  <c:v>42846</c:v>
                </c:pt>
                <c:pt idx="1894">
                  <c:v>42849</c:v>
                </c:pt>
                <c:pt idx="1895">
                  <c:v>42850</c:v>
                </c:pt>
                <c:pt idx="1896">
                  <c:v>42851</c:v>
                </c:pt>
                <c:pt idx="1897">
                  <c:v>42852</c:v>
                </c:pt>
                <c:pt idx="1898">
                  <c:v>42853</c:v>
                </c:pt>
                <c:pt idx="1899">
                  <c:v>42856</c:v>
                </c:pt>
                <c:pt idx="1900">
                  <c:v>42857</c:v>
                </c:pt>
                <c:pt idx="1901">
                  <c:v>42858</c:v>
                </c:pt>
                <c:pt idx="1902">
                  <c:v>42859</c:v>
                </c:pt>
                <c:pt idx="1903">
                  <c:v>42860</c:v>
                </c:pt>
                <c:pt idx="1904">
                  <c:v>42863</c:v>
                </c:pt>
                <c:pt idx="1905">
                  <c:v>42864</c:v>
                </c:pt>
                <c:pt idx="1906">
                  <c:v>42865</c:v>
                </c:pt>
                <c:pt idx="1907">
                  <c:v>42866</c:v>
                </c:pt>
                <c:pt idx="1908">
                  <c:v>42867</c:v>
                </c:pt>
                <c:pt idx="1909">
                  <c:v>42870</c:v>
                </c:pt>
                <c:pt idx="1910">
                  <c:v>42871</c:v>
                </c:pt>
                <c:pt idx="1911">
                  <c:v>42872</c:v>
                </c:pt>
                <c:pt idx="1912">
                  <c:v>42873</c:v>
                </c:pt>
                <c:pt idx="1913">
                  <c:v>42874</c:v>
                </c:pt>
                <c:pt idx="1914">
                  <c:v>42877</c:v>
                </c:pt>
                <c:pt idx="1915">
                  <c:v>42878</c:v>
                </c:pt>
                <c:pt idx="1916">
                  <c:v>42879</c:v>
                </c:pt>
                <c:pt idx="1917">
                  <c:v>42880</c:v>
                </c:pt>
                <c:pt idx="1918">
                  <c:v>42881</c:v>
                </c:pt>
                <c:pt idx="1919">
                  <c:v>42884</c:v>
                </c:pt>
                <c:pt idx="1920">
                  <c:v>42885</c:v>
                </c:pt>
                <c:pt idx="1921">
                  <c:v>42886</c:v>
                </c:pt>
                <c:pt idx="1922">
                  <c:v>42887</c:v>
                </c:pt>
                <c:pt idx="1923">
                  <c:v>42888</c:v>
                </c:pt>
                <c:pt idx="1924">
                  <c:v>42891</c:v>
                </c:pt>
                <c:pt idx="1925">
                  <c:v>42892</c:v>
                </c:pt>
                <c:pt idx="1926">
                  <c:v>42893</c:v>
                </c:pt>
                <c:pt idx="1927">
                  <c:v>42894</c:v>
                </c:pt>
                <c:pt idx="1928">
                  <c:v>42895</c:v>
                </c:pt>
                <c:pt idx="1929">
                  <c:v>42898</c:v>
                </c:pt>
                <c:pt idx="1930">
                  <c:v>42899</c:v>
                </c:pt>
                <c:pt idx="1931">
                  <c:v>42900</c:v>
                </c:pt>
                <c:pt idx="1932">
                  <c:v>42901</c:v>
                </c:pt>
                <c:pt idx="1933">
                  <c:v>42902</c:v>
                </c:pt>
                <c:pt idx="1934">
                  <c:v>42905</c:v>
                </c:pt>
                <c:pt idx="1935">
                  <c:v>42906</c:v>
                </c:pt>
                <c:pt idx="1936">
                  <c:v>42907</c:v>
                </c:pt>
                <c:pt idx="1937">
                  <c:v>42908</c:v>
                </c:pt>
                <c:pt idx="1938">
                  <c:v>42909</c:v>
                </c:pt>
                <c:pt idx="1939">
                  <c:v>42912</c:v>
                </c:pt>
                <c:pt idx="1940">
                  <c:v>42913</c:v>
                </c:pt>
                <c:pt idx="1941">
                  <c:v>42914</c:v>
                </c:pt>
                <c:pt idx="1942">
                  <c:v>42915</c:v>
                </c:pt>
                <c:pt idx="1943">
                  <c:v>42916</c:v>
                </c:pt>
                <c:pt idx="1944">
                  <c:v>42919</c:v>
                </c:pt>
                <c:pt idx="1945">
                  <c:v>42920</c:v>
                </c:pt>
                <c:pt idx="1946">
                  <c:v>42921</c:v>
                </c:pt>
                <c:pt idx="1947">
                  <c:v>42922</c:v>
                </c:pt>
                <c:pt idx="1948">
                  <c:v>42923</c:v>
                </c:pt>
                <c:pt idx="1949">
                  <c:v>42926</c:v>
                </c:pt>
                <c:pt idx="1950">
                  <c:v>42927</c:v>
                </c:pt>
                <c:pt idx="1951">
                  <c:v>42928</c:v>
                </c:pt>
                <c:pt idx="1952">
                  <c:v>42929</c:v>
                </c:pt>
                <c:pt idx="1953">
                  <c:v>42930</c:v>
                </c:pt>
                <c:pt idx="1954">
                  <c:v>42933</c:v>
                </c:pt>
                <c:pt idx="1955">
                  <c:v>42934</c:v>
                </c:pt>
                <c:pt idx="1956">
                  <c:v>42935</c:v>
                </c:pt>
                <c:pt idx="1957">
                  <c:v>42936</c:v>
                </c:pt>
                <c:pt idx="1958">
                  <c:v>42937</c:v>
                </c:pt>
                <c:pt idx="1959">
                  <c:v>42940</c:v>
                </c:pt>
                <c:pt idx="1960">
                  <c:v>42941</c:v>
                </c:pt>
                <c:pt idx="1961">
                  <c:v>42942</c:v>
                </c:pt>
                <c:pt idx="1962">
                  <c:v>42943</c:v>
                </c:pt>
                <c:pt idx="1963">
                  <c:v>42944</c:v>
                </c:pt>
                <c:pt idx="1964">
                  <c:v>42947</c:v>
                </c:pt>
                <c:pt idx="1965">
                  <c:v>42948</c:v>
                </c:pt>
                <c:pt idx="1966">
                  <c:v>42949</c:v>
                </c:pt>
                <c:pt idx="1967">
                  <c:v>42950</c:v>
                </c:pt>
                <c:pt idx="1968">
                  <c:v>42951</c:v>
                </c:pt>
                <c:pt idx="1969">
                  <c:v>42954</c:v>
                </c:pt>
                <c:pt idx="1970">
                  <c:v>42955</c:v>
                </c:pt>
                <c:pt idx="1971">
                  <c:v>42956</c:v>
                </c:pt>
                <c:pt idx="1972">
                  <c:v>42957</c:v>
                </c:pt>
                <c:pt idx="1973">
                  <c:v>42958</c:v>
                </c:pt>
                <c:pt idx="1974">
                  <c:v>42961</c:v>
                </c:pt>
                <c:pt idx="1975">
                  <c:v>42962</c:v>
                </c:pt>
                <c:pt idx="1976">
                  <c:v>42963</c:v>
                </c:pt>
                <c:pt idx="1977">
                  <c:v>42964</c:v>
                </c:pt>
                <c:pt idx="1978">
                  <c:v>42965</c:v>
                </c:pt>
                <c:pt idx="1979">
                  <c:v>42968</c:v>
                </c:pt>
                <c:pt idx="1980">
                  <c:v>42969</c:v>
                </c:pt>
                <c:pt idx="1981">
                  <c:v>42970</c:v>
                </c:pt>
                <c:pt idx="1982">
                  <c:v>42971</c:v>
                </c:pt>
                <c:pt idx="1983">
                  <c:v>42972</c:v>
                </c:pt>
                <c:pt idx="1984">
                  <c:v>42975</c:v>
                </c:pt>
                <c:pt idx="1985">
                  <c:v>42976</c:v>
                </c:pt>
                <c:pt idx="1986">
                  <c:v>42977</c:v>
                </c:pt>
                <c:pt idx="1987">
                  <c:v>42978</c:v>
                </c:pt>
                <c:pt idx="1988">
                  <c:v>42979</c:v>
                </c:pt>
                <c:pt idx="1989">
                  <c:v>42982</c:v>
                </c:pt>
                <c:pt idx="1990">
                  <c:v>42983</c:v>
                </c:pt>
                <c:pt idx="1991">
                  <c:v>42984</c:v>
                </c:pt>
                <c:pt idx="1992">
                  <c:v>42985</c:v>
                </c:pt>
                <c:pt idx="1993">
                  <c:v>42986</c:v>
                </c:pt>
                <c:pt idx="1994">
                  <c:v>42989</c:v>
                </c:pt>
                <c:pt idx="1995">
                  <c:v>42990</c:v>
                </c:pt>
                <c:pt idx="1996">
                  <c:v>42991</c:v>
                </c:pt>
                <c:pt idx="1997">
                  <c:v>42992</c:v>
                </c:pt>
                <c:pt idx="1998">
                  <c:v>42993</c:v>
                </c:pt>
                <c:pt idx="1999">
                  <c:v>42996</c:v>
                </c:pt>
                <c:pt idx="2000">
                  <c:v>42997</c:v>
                </c:pt>
                <c:pt idx="2001">
                  <c:v>42998</c:v>
                </c:pt>
                <c:pt idx="2002">
                  <c:v>42999</c:v>
                </c:pt>
                <c:pt idx="2003">
                  <c:v>43000</c:v>
                </c:pt>
                <c:pt idx="2004">
                  <c:v>43003</c:v>
                </c:pt>
                <c:pt idx="2005">
                  <c:v>43004</c:v>
                </c:pt>
                <c:pt idx="2006">
                  <c:v>43005</c:v>
                </c:pt>
                <c:pt idx="2007">
                  <c:v>43006</c:v>
                </c:pt>
                <c:pt idx="2008">
                  <c:v>43007</c:v>
                </c:pt>
                <c:pt idx="2009">
                  <c:v>43010</c:v>
                </c:pt>
                <c:pt idx="2010">
                  <c:v>43011</c:v>
                </c:pt>
                <c:pt idx="2011">
                  <c:v>43012</c:v>
                </c:pt>
                <c:pt idx="2012">
                  <c:v>43013</c:v>
                </c:pt>
                <c:pt idx="2013">
                  <c:v>43014</c:v>
                </c:pt>
                <c:pt idx="2014">
                  <c:v>43017</c:v>
                </c:pt>
                <c:pt idx="2015">
                  <c:v>43018</c:v>
                </c:pt>
                <c:pt idx="2016">
                  <c:v>43019</c:v>
                </c:pt>
                <c:pt idx="2017">
                  <c:v>43020</c:v>
                </c:pt>
                <c:pt idx="2018">
                  <c:v>43021</c:v>
                </c:pt>
                <c:pt idx="2019">
                  <c:v>43024</c:v>
                </c:pt>
                <c:pt idx="2020">
                  <c:v>43025</c:v>
                </c:pt>
                <c:pt idx="2021">
                  <c:v>43026</c:v>
                </c:pt>
                <c:pt idx="2022">
                  <c:v>43027</c:v>
                </c:pt>
                <c:pt idx="2023">
                  <c:v>43028</c:v>
                </c:pt>
                <c:pt idx="2024">
                  <c:v>43031</c:v>
                </c:pt>
                <c:pt idx="2025">
                  <c:v>43032</c:v>
                </c:pt>
                <c:pt idx="2026">
                  <c:v>43033</c:v>
                </c:pt>
                <c:pt idx="2027">
                  <c:v>43034</c:v>
                </c:pt>
                <c:pt idx="2028">
                  <c:v>43035</c:v>
                </c:pt>
                <c:pt idx="2029">
                  <c:v>43038</c:v>
                </c:pt>
                <c:pt idx="2030">
                  <c:v>43039</c:v>
                </c:pt>
                <c:pt idx="2031">
                  <c:v>43040</c:v>
                </c:pt>
                <c:pt idx="2032">
                  <c:v>43041</c:v>
                </c:pt>
                <c:pt idx="2033">
                  <c:v>43042</c:v>
                </c:pt>
                <c:pt idx="2034">
                  <c:v>43045</c:v>
                </c:pt>
                <c:pt idx="2035">
                  <c:v>43046</c:v>
                </c:pt>
                <c:pt idx="2036">
                  <c:v>43047</c:v>
                </c:pt>
                <c:pt idx="2037">
                  <c:v>43048</c:v>
                </c:pt>
                <c:pt idx="2038">
                  <c:v>43049</c:v>
                </c:pt>
                <c:pt idx="2039">
                  <c:v>43052</c:v>
                </c:pt>
                <c:pt idx="2040">
                  <c:v>43053</c:v>
                </c:pt>
                <c:pt idx="2041">
                  <c:v>43054</c:v>
                </c:pt>
                <c:pt idx="2042">
                  <c:v>43055</c:v>
                </c:pt>
                <c:pt idx="2043">
                  <c:v>43056</c:v>
                </c:pt>
                <c:pt idx="2044">
                  <c:v>43059</c:v>
                </c:pt>
                <c:pt idx="2045">
                  <c:v>43060</c:v>
                </c:pt>
                <c:pt idx="2046">
                  <c:v>43061</c:v>
                </c:pt>
                <c:pt idx="2047">
                  <c:v>43062</c:v>
                </c:pt>
                <c:pt idx="2048">
                  <c:v>43063</c:v>
                </c:pt>
                <c:pt idx="2049">
                  <c:v>43066</c:v>
                </c:pt>
                <c:pt idx="2050">
                  <c:v>43067</c:v>
                </c:pt>
                <c:pt idx="2051">
                  <c:v>43068</c:v>
                </c:pt>
                <c:pt idx="2052">
                  <c:v>43069</c:v>
                </c:pt>
                <c:pt idx="2053">
                  <c:v>43070</c:v>
                </c:pt>
                <c:pt idx="2054">
                  <c:v>43073</c:v>
                </c:pt>
                <c:pt idx="2055">
                  <c:v>43074</c:v>
                </c:pt>
                <c:pt idx="2056">
                  <c:v>43075</c:v>
                </c:pt>
                <c:pt idx="2057">
                  <c:v>43076</c:v>
                </c:pt>
                <c:pt idx="2058">
                  <c:v>43077</c:v>
                </c:pt>
                <c:pt idx="2059">
                  <c:v>43080</c:v>
                </c:pt>
                <c:pt idx="2060">
                  <c:v>43081</c:v>
                </c:pt>
                <c:pt idx="2061">
                  <c:v>43082</c:v>
                </c:pt>
                <c:pt idx="2062">
                  <c:v>43083</c:v>
                </c:pt>
                <c:pt idx="2063">
                  <c:v>43084</c:v>
                </c:pt>
                <c:pt idx="2064">
                  <c:v>43087</c:v>
                </c:pt>
                <c:pt idx="2065">
                  <c:v>43088</c:v>
                </c:pt>
                <c:pt idx="2066">
                  <c:v>43089</c:v>
                </c:pt>
                <c:pt idx="2067">
                  <c:v>43090</c:v>
                </c:pt>
                <c:pt idx="2068">
                  <c:v>43091</c:v>
                </c:pt>
                <c:pt idx="2069">
                  <c:v>43094</c:v>
                </c:pt>
                <c:pt idx="2070">
                  <c:v>43095</c:v>
                </c:pt>
                <c:pt idx="2071">
                  <c:v>43096</c:v>
                </c:pt>
                <c:pt idx="2072">
                  <c:v>43097</c:v>
                </c:pt>
                <c:pt idx="2073">
                  <c:v>43098</c:v>
                </c:pt>
                <c:pt idx="2074">
                  <c:v>43101</c:v>
                </c:pt>
                <c:pt idx="2075">
                  <c:v>43102</c:v>
                </c:pt>
                <c:pt idx="2076">
                  <c:v>43103</c:v>
                </c:pt>
                <c:pt idx="2077">
                  <c:v>43104</c:v>
                </c:pt>
                <c:pt idx="2078">
                  <c:v>43105</c:v>
                </c:pt>
                <c:pt idx="2079">
                  <c:v>43108</c:v>
                </c:pt>
                <c:pt idx="2080">
                  <c:v>43109</c:v>
                </c:pt>
                <c:pt idx="2081">
                  <c:v>43110</c:v>
                </c:pt>
                <c:pt idx="2082">
                  <c:v>43111</c:v>
                </c:pt>
                <c:pt idx="2083">
                  <c:v>43112</c:v>
                </c:pt>
                <c:pt idx="2084">
                  <c:v>43115</c:v>
                </c:pt>
                <c:pt idx="2085">
                  <c:v>43116</c:v>
                </c:pt>
                <c:pt idx="2086">
                  <c:v>43117</c:v>
                </c:pt>
                <c:pt idx="2087">
                  <c:v>43118</c:v>
                </c:pt>
                <c:pt idx="2088">
                  <c:v>43119</c:v>
                </c:pt>
                <c:pt idx="2089">
                  <c:v>43122</c:v>
                </c:pt>
                <c:pt idx="2090">
                  <c:v>43123</c:v>
                </c:pt>
                <c:pt idx="2091">
                  <c:v>43124</c:v>
                </c:pt>
                <c:pt idx="2092">
                  <c:v>43125</c:v>
                </c:pt>
                <c:pt idx="2093">
                  <c:v>43126</c:v>
                </c:pt>
                <c:pt idx="2094">
                  <c:v>43129</c:v>
                </c:pt>
                <c:pt idx="2095">
                  <c:v>43130</c:v>
                </c:pt>
                <c:pt idx="2096">
                  <c:v>43131</c:v>
                </c:pt>
                <c:pt idx="2097">
                  <c:v>43132</c:v>
                </c:pt>
                <c:pt idx="2098">
                  <c:v>43133</c:v>
                </c:pt>
                <c:pt idx="2099">
                  <c:v>43136</c:v>
                </c:pt>
                <c:pt idx="2100">
                  <c:v>43137</c:v>
                </c:pt>
                <c:pt idx="2101">
                  <c:v>43138</c:v>
                </c:pt>
                <c:pt idx="2102">
                  <c:v>43139</c:v>
                </c:pt>
                <c:pt idx="2103">
                  <c:v>43140</c:v>
                </c:pt>
                <c:pt idx="2104">
                  <c:v>43143</c:v>
                </c:pt>
                <c:pt idx="2105">
                  <c:v>43144</c:v>
                </c:pt>
                <c:pt idx="2106">
                  <c:v>43145</c:v>
                </c:pt>
                <c:pt idx="2107">
                  <c:v>43146</c:v>
                </c:pt>
                <c:pt idx="2108">
                  <c:v>43147</c:v>
                </c:pt>
                <c:pt idx="2109">
                  <c:v>43150</c:v>
                </c:pt>
                <c:pt idx="2110">
                  <c:v>43151</c:v>
                </c:pt>
                <c:pt idx="2111">
                  <c:v>43152</c:v>
                </c:pt>
                <c:pt idx="2112">
                  <c:v>43153</c:v>
                </c:pt>
                <c:pt idx="2113">
                  <c:v>43154</c:v>
                </c:pt>
                <c:pt idx="2114">
                  <c:v>43157</c:v>
                </c:pt>
                <c:pt idx="2115">
                  <c:v>43158</c:v>
                </c:pt>
                <c:pt idx="2116">
                  <c:v>43159</c:v>
                </c:pt>
                <c:pt idx="2117">
                  <c:v>43160</c:v>
                </c:pt>
                <c:pt idx="2118">
                  <c:v>43161</c:v>
                </c:pt>
                <c:pt idx="2119">
                  <c:v>43164</c:v>
                </c:pt>
                <c:pt idx="2120">
                  <c:v>43165</c:v>
                </c:pt>
                <c:pt idx="2121">
                  <c:v>43166</c:v>
                </c:pt>
                <c:pt idx="2122">
                  <c:v>43167</c:v>
                </c:pt>
                <c:pt idx="2123">
                  <c:v>43168</c:v>
                </c:pt>
                <c:pt idx="2124">
                  <c:v>43171</c:v>
                </c:pt>
                <c:pt idx="2125">
                  <c:v>43172</c:v>
                </c:pt>
                <c:pt idx="2126">
                  <c:v>43173</c:v>
                </c:pt>
                <c:pt idx="2127">
                  <c:v>43174</c:v>
                </c:pt>
                <c:pt idx="2128">
                  <c:v>43175</c:v>
                </c:pt>
                <c:pt idx="2129">
                  <c:v>43178</c:v>
                </c:pt>
                <c:pt idx="2130">
                  <c:v>43179</c:v>
                </c:pt>
                <c:pt idx="2131">
                  <c:v>43180</c:v>
                </c:pt>
                <c:pt idx="2132">
                  <c:v>43181</c:v>
                </c:pt>
                <c:pt idx="2133">
                  <c:v>43182</c:v>
                </c:pt>
                <c:pt idx="2134">
                  <c:v>43185</c:v>
                </c:pt>
                <c:pt idx="2135">
                  <c:v>43186</c:v>
                </c:pt>
                <c:pt idx="2136">
                  <c:v>43187</c:v>
                </c:pt>
                <c:pt idx="2137">
                  <c:v>43188</c:v>
                </c:pt>
                <c:pt idx="2138">
                  <c:v>43189</c:v>
                </c:pt>
                <c:pt idx="2139">
                  <c:v>43192</c:v>
                </c:pt>
                <c:pt idx="2140">
                  <c:v>43193</c:v>
                </c:pt>
                <c:pt idx="2141">
                  <c:v>43194</c:v>
                </c:pt>
                <c:pt idx="2142">
                  <c:v>43195</c:v>
                </c:pt>
                <c:pt idx="2143">
                  <c:v>43196</c:v>
                </c:pt>
                <c:pt idx="2144">
                  <c:v>43199</c:v>
                </c:pt>
                <c:pt idx="2145">
                  <c:v>43200</c:v>
                </c:pt>
                <c:pt idx="2146">
                  <c:v>43201</c:v>
                </c:pt>
                <c:pt idx="2147">
                  <c:v>43202</c:v>
                </c:pt>
                <c:pt idx="2148">
                  <c:v>43203</c:v>
                </c:pt>
                <c:pt idx="2149">
                  <c:v>43206</c:v>
                </c:pt>
                <c:pt idx="2150">
                  <c:v>43207</c:v>
                </c:pt>
                <c:pt idx="2151">
                  <c:v>43208</c:v>
                </c:pt>
                <c:pt idx="2152">
                  <c:v>43209</c:v>
                </c:pt>
                <c:pt idx="2153">
                  <c:v>43210</c:v>
                </c:pt>
                <c:pt idx="2154">
                  <c:v>43213</c:v>
                </c:pt>
                <c:pt idx="2155">
                  <c:v>43214</c:v>
                </c:pt>
                <c:pt idx="2156">
                  <c:v>43215</c:v>
                </c:pt>
                <c:pt idx="2157">
                  <c:v>43216</c:v>
                </c:pt>
                <c:pt idx="2158">
                  <c:v>43217</c:v>
                </c:pt>
                <c:pt idx="2159">
                  <c:v>43220</c:v>
                </c:pt>
                <c:pt idx="2160">
                  <c:v>43221</c:v>
                </c:pt>
                <c:pt idx="2161">
                  <c:v>43222</c:v>
                </c:pt>
                <c:pt idx="2162">
                  <c:v>43223</c:v>
                </c:pt>
                <c:pt idx="2163">
                  <c:v>43224</c:v>
                </c:pt>
                <c:pt idx="2164">
                  <c:v>43227</c:v>
                </c:pt>
                <c:pt idx="2165">
                  <c:v>43228</c:v>
                </c:pt>
                <c:pt idx="2166">
                  <c:v>43229</c:v>
                </c:pt>
                <c:pt idx="2167">
                  <c:v>43230</c:v>
                </c:pt>
                <c:pt idx="2168">
                  <c:v>43231</c:v>
                </c:pt>
                <c:pt idx="2169">
                  <c:v>43234</c:v>
                </c:pt>
                <c:pt idx="2170">
                  <c:v>43235</c:v>
                </c:pt>
                <c:pt idx="2171">
                  <c:v>43236</c:v>
                </c:pt>
                <c:pt idx="2172">
                  <c:v>43237</c:v>
                </c:pt>
                <c:pt idx="2173">
                  <c:v>43238</c:v>
                </c:pt>
                <c:pt idx="2174">
                  <c:v>43241</c:v>
                </c:pt>
                <c:pt idx="2175">
                  <c:v>43242</c:v>
                </c:pt>
                <c:pt idx="2176">
                  <c:v>43243</c:v>
                </c:pt>
                <c:pt idx="2177">
                  <c:v>43244</c:v>
                </c:pt>
                <c:pt idx="2178">
                  <c:v>43245</c:v>
                </c:pt>
                <c:pt idx="2179">
                  <c:v>43248</c:v>
                </c:pt>
                <c:pt idx="2180">
                  <c:v>43249</c:v>
                </c:pt>
                <c:pt idx="2181">
                  <c:v>43250</c:v>
                </c:pt>
                <c:pt idx="2182">
                  <c:v>43251</c:v>
                </c:pt>
                <c:pt idx="2183">
                  <c:v>43252</c:v>
                </c:pt>
                <c:pt idx="2184">
                  <c:v>43255</c:v>
                </c:pt>
                <c:pt idx="2185">
                  <c:v>43256</c:v>
                </c:pt>
                <c:pt idx="2186">
                  <c:v>43257</c:v>
                </c:pt>
                <c:pt idx="2187">
                  <c:v>43258</c:v>
                </c:pt>
                <c:pt idx="2188">
                  <c:v>43259</c:v>
                </c:pt>
                <c:pt idx="2189">
                  <c:v>43262</c:v>
                </c:pt>
                <c:pt idx="2190">
                  <c:v>43263</c:v>
                </c:pt>
                <c:pt idx="2191">
                  <c:v>43264</c:v>
                </c:pt>
                <c:pt idx="2192">
                  <c:v>43265</c:v>
                </c:pt>
                <c:pt idx="2193">
                  <c:v>43266</c:v>
                </c:pt>
                <c:pt idx="2194">
                  <c:v>43269</c:v>
                </c:pt>
                <c:pt idx="2195">
                  <c:v>43270</c:v>
                </c:pt>
                <c:pt idx="2196">
                  <c:v>43271</c:v>
                </c:pt>
                <c:pt idx="2197">
                  <c:v>43272</c:v>
                </c:pt>
                <c:pt idx="2198">
                  <c:v>43273</c:v>
                </c:pt>
                <c:pt idx="2199">
                  <c:v>43276</c:v>
                </c:pt>
                <c:pt idx="2200">
                  <c:v>43277</c:v>
                </c:pt>
                <c:pt idx="2201">
                  <c:v>43278</c:v>
                </c:pt>
                <c:pt idx="2202">
                  <c:v>43279</c:v>
                </c:pt>
                <c:pt idx="2203">
                  <c:v>43280</c:v>
                </c:pt>
                <c:pt idx="2204">
                  <c:v>43283</c:v>
                </c:pt>
                <c:pt idx="2205">
                  <c:v>43284</c:v>
                </c:pt>
                <c:pt idx="2206">
                  <c:v>43285</c:v>
                </c:pt>
                <c:pt idx="2207">
                  <c:v>43286</c:v>
                </c:pt>
                <c:pt idx="2208">
                  <c:v>43287</c:v>
                </c:pt>
                <c:pt idx="2209">
                  <c:v>43290</c:v>
                </c:pt>
                <c:pt idx="2210">
                  <c:v>43291</c:v>
                </c:pt>
                <c:pt idx="2211">
                  <c:v>43292</c:v>
                </c:pt>
                <c:pt idx="2212">
                  <c:v>43293</c:v>
                </c:pt>
                <c:pt idx="2213">
                  <c:v>43294</c:v>
                </c:pt>
                <c:pt idx="2214">
                  <c:v>43297</c:v>
                </c:pt>
                <c:pt idx="2215">
                  <c:v>43298</c:v>
                </c:pt>
                <c:pt idx="2216">
                  <c:v>43299</c:v>
                </c:pt>
                <c:pt idx="2217">
                  <c:v>43300</c:v>
                </c:pt>
                <c:pt idx="2218">
                  <c:v>43301</c:v>
                </c:pt>
                <c:pt idx="2219">
                  <c:v>43304</c:v>
                </c:pt>
                <c:pt idx="2220">
                  <c:v>43305</c:v>
                </c:pt>
                <c:pt idx="2221">
                  <c:v>43306</c:v>
                </c:pt>
                <c:pt idx="2222">
                  <c:v>43307</c:v>
                </c:pt>
                <c:pt idx="2223">
                  <c:v>43308</c:v>
                </c:pt>
                <c:pt idx="2224">
                  <c:v>43311</c:v>
                </c:pt>
                <c:pt idx="2225">
                  <c:v>43312</c:v>
                </c:pt>
                <c:pt idx="2226">
                  <c:v>43313</c:v>
                </c:pt>
                <c:pt idx="2227">
                  <c:v>43314</c:v>
                </c:pt>
                <c:pt idx="2228">
                  <c:v>43315</c:v>
                </c:pt>
                <c:pt idx="2229">
                  <c:v>43318</c:v>
                </c:pt>
                <c:pt idx="2230">
                  <c:v>43319</c:v>
                </c:pt>
                <c:pt idx="2231">
                  <c:v>43320</c:v>
                </c:pt>
                <c:pt idx="2232">
                  <c:v>43321</c:v>
                </c:pt>
                <c:pt idx="2233">
                  <c:v>43322</c:v>
                </c:pt>
                <c:pt idx="2234">
                  <c:v>43325</c:v>
                </c:pt>
                <c:pt idx="2235">
                  <c:v>43326</c:v>
                </c:pt>
                <c:pt idx="2236">
                  <c:v>43327</c:v>
                </c:pt>
                <c:pt idx="2237">
                  <c:v>43328</c:v>
                </c:pt>
                <c:pt idx="2238">
                  <c:v>43329</c:v>
                </c:pt>
                <c:pt idx="2239">
                  <c:v>43332</c:v>
                </c:pt>
                <c:pt idx="2240">
                  <c:v>43333</c:v>
                </c:pt>
                <c:pt idx="2241">
                  <c:v>43334</c:v>
                </c:pt>
                <c:pt idx="2242">
                  <c:v>43335</c:v>
                </c:pt>
                <c:pt idx="2243">
                  <c:v>43336</c:v>
                </c:pt>
                <c:pt idx="2244">
                  <c:v>43339</c:v>
                </c:pt>
                <c:pt idx="2245">
                  <c:v>43340</c:v>
                </c:pt>
                <c:pt idx="2246">
                  <c:v>43341</c:v>
                </c:pt>
                <c:pt idx="2247">
                  <c:v>43342</c:v>
                </c:pt>
                <c:pt idx="2248">
                  <c:v>43343</c:v>
                </c:pt>
                <c:pt idx="2249">
                  <c:v>43346</c:v>
                </c:pt>
                <c:pt idx="2250">
                  <c:v>43347</c:v>
                </c:pt>
                <c:pt idx="2251">
                  <c:v>43348</c:v>
                </c:pt>
                <c:pt idx="2252">
                  <c:v>43349</c:v>
                </c:pt>
                <c:pt idx="2253">
                  <c:v>43350</c:v>
                </c:pt>
                <c:pt idx="2254">
                  <c:v>43353</c:v>
                </c:pt>
                <c:pt idx="2255">
                  <c:v>43354</c:v>
                </c:pt>
                <c:pt idx="2256">
                  <c:v>43355</c:v>
                </c:pt>
                <c:pt idx="2257">
                  <c:v>43356</c:v>
                </c:pt>
                <c:pt idx="2258">
                  <c:v>43357</c:v>
                </c:pt>
                <c:pt idx="2259">
                  <c:v>43360</c:v>
                </c:pt>
                <c:pt idx="2260">
                  <c:v>43361</c:v>
                </c:pt>
                <c:pt idx="2261">
                  <c:v>43362</c:v>
                </c:pt>
                <c:pt idx="2262">
                  <c:v>43363</c:v>
                </c:pt>
                <c:pt idx="2263">
                  <c:v>43364</c:v>
                </c:pt>
                <c:pt idx="2264">
                  <c:v>43367</c:v>
                </c:pt>
                <c:pt idx="2265">
                  <c:v>43368</c:v>
                </c:pt>
                <c:pt idx="2266">
                  <c:v>43369</c:v>
                </c:pt>
                <c:pt idx="2267">
                  <c:v>43370</c:v>
                </c:pt>
                <c:pt idx="2268">
                  <c:v>43371</c:v>
                </c:pt>
                <c:pt idx="2269">
                  <c:v>43374</c:v>
                </c:pt>
                <c:pt idx="2270">
                  <c:v>43375</c:v>
                </c:pt>
                <c:pt idx="2271">
                  <c:v>43376</c:v>
                </c:pt>
                <c:pt idx="2272">
                  <c:v>43377</c:v>
                </c:pt>
                <c:pt idx="2273">
                  <c:v>43378</c:v>
                </c:pt>
                <c:pt idx="2274">
                  <c:v>43381</c:v>
                </c:pt>
                <c:pt idx="2275">
                  <c:v>43382</c:v>
                </c:pt>
                <c:pt idx="2276">
                  <c:v>43383</c:v>
                </c:pt>
                <c:pt idx="2277">
                  <c:v>43384</c:v>
                </c:pt>
                <c:pt idx="2278">
                  <c:v>43385</c:v>
                </c:pt>
                <c:pt idx="2279">
                  <c:v>43388</c:v>
                </c:pt>
                <c:pt idx="2280">
                  <c:v>43389</c:v>
                </c:pt>
                <c:pt idx="2281">
                  <c:v>43390</c:v>
                </c:pt>
                <c:pt idx="2282">
                  <c:v>43391</c:v>
                </c:pt>
                <c:pt idx="2283">
                  <c:v>43392</c:v>
                </c:pt>
                <c:pt idx="2284">
                  <c:v>43395</c:v>
                </c:pt>
                <c:pt idx="2285">
                  <c:v>43396</c:v>
                </c:pt>
                <c:pt idx="2286">
                  <c:v>43397</c:v>
                </c:pt>
                <c:pt idx="2287">
                  <c:v>43398</c:v>
                </c:pt>
                <c:pt idx="2288">
                  <c:v>43399</c:v>
                </c:pt>
                <c:pt idx="2289">
                  <c:v>43402</c:v>
                </c:pt>
                <c:pt idx="2290">
                  <c:v>43403</c:v>
                </c:pt>
                <c:pt idx="2291">
                  <c:v>43404</c:v>
                </c:pt>
                <c:pt idx="2292">
                  <c:v>43405</c:v>
                </c:pt>
                <c:pt idx="2293">
                  <c:v>43406</c:v>
                </c:pt>
                <c:pt idx="2294">
                  <c:v>43409</c:v>
                </c:pt>
                <c:pt idx="2295">
                  <c:v>43410</c:v>
                </c:pt>
                <c:pt idx="2296">
                  <c:v>43411</c:v>
                </c:pt>
                <c:pt idx="2297">
                  <c:v>43412</c:v>
                </c:pt>
                <c:pt idx="2298">
                  <c:v>43413</c:v>
                </c:pt>
                <c:pt idx="2299">
                  <c:v>43416</c:v>
                </c:pt>
                <c:pt idx="2300">
                  <c:v>43417</c:v>
                </c:pt>
                <c:pt idx="2301">
                  <c:v>43418</c:v>
                </c:pt>
                <c:pt idx="2302">
                  <c:v>43419</c:v>
                </c:pt>
                <c:pt idx="2303">
                  <c:v>43420</c:v>
                </c:pt>
                <c:pt idx="2304">
                  <c:v>43423</c:v>
                </c:pt>
                <c:pt idx="2305">
                  <c:v>43424</c:v>
                </c:pt>
                <c:pt idx="2306">
                  <c:v>43425</c:v>
                </c:pt>
                <c:pt idx="2307">
                  <c:v>43426</c:v>
                </c:pt>
                <c:pt idx="2308">
                  <c:v>43427</c:v>
                </c:pt>
                <c:pt idx="2309">
                  <c:v>43430</c:v>
                </c:pt>
                <c:pt idx="2310">
                  <c:v>43431</c:v>
                </c:pt>
                <c:pt idx="2311">
                  <c:v>43432</c:v>
                </c:pt>
                <c:pt idx="2312">
                  <c:v>43433</c:v>
                </c:pt>
                <c:pt idx="2313">
                  <c:v>43434</c:v>
                </c:pt>
                <c:pt idx="2314">
                  <c:v>43437</c:v>
                </c:pt>
                <c:pt idx="2315">
                  <c:v>43438</c:v>
                </c:pt>
                <c:pt idx="2316">
                  <c:v>43439</c:v>
                </c:pt>
                <c:pt idx="2317">
                  <c:v>43440</c:v>
                </c:pt>
                <c:pt idx="2318">
                  <c:v>43441</c:v>
                </c:pt>
                <c:pt idx="2319">
                  <c:v>43444</c:v>
                </c:pt>
                <c:pt idx="2320">
                  <c:v>43445</c:v>
                </c:pt>
                <c:pt idx="2321">
                  <c:v>43446</c:v>
                </c:pt>
                <c:pt idx="2322">
                  <c:v>43447</c:v>
                </c:pt>
                <c:pt idx="2323">
                  <c:v>43448</c:v>
                </c:pt>
                <c:pt idx="2324">
                  <c:v>43451</c:v>
                </c:pt>
                <c:pt idx="2325">
                  <c:v>43452</c:v>
                </c:pt>
                <c:pt idx="2326">
                  <c:v>43453</c:v>
                </c:pt>
                <c:pt idx="2327">
                  <c:v>43454</c:v>
                </c:pt>
                <c:pt idx="2328">
                  <c:v>43455</c:v>
                </c:pt>
                <c:pt idx="2329">
                  <c:v>43458</c:v>
                </c:pt>
                <c:pt idx="2330">
                  <c:v>43459</c:v>
                </c:pt>
                <c:pt idx="2331">
                  <c:v>43460</c:v>
                </c:pt>
                <c:pt idx="2332">
                  <c:v>43461</c:v>
                </c:pt>
                <c:pt idx="2333">
                  <c:v>43462</c:v>
                </c:pt>
                <c:pt idx="2334">
                  <c:v>43465</c:v>
                </c:pt>
                <c:pt idx="2335">
                  <c:v>43466</c:v>
                </c:pt>
                <c:pt idx="2336">
                  <c:v>43467</c:v>
                </c:pt>
                <c:pt idx="2337">
                  <c:v>43468</c:v>
                </c:pt>
                <c:pt idx="2338">
                  <c:v>43469</c:v>
                </c:pt>
                <c:pt idx="2339">
                  <c:v>43472</c:v>
                </c:pt>
                <c:pt idx="2340">
                  <c:v>43473</c:v>
                </c:pt>
                <c:pt idx="2341">
                  <c:v>43474</c:v>
                </c:pt>
                <c:pt idx="2342">
                  <c:v>43475</c:v>
                </c:pt>
                <c:pt idx="2343">
                  <c:v>43476</c:v>
                </c:pt>
                <c:pt idx="2344">
                  <c:v>43479</c:v>
                </c:pt>
                <c:pt idx="2345">
                  <c:v>43480</c:v>
                </c:pt>
                <c:pt idx="2346">
                  <c:v>43481</c:v>
                </c:pt>
                <c:pt idx="2347">
                  <c:v>43482</c:v>
                </c:pt>
                <c:pt idx="2348">
                  <c:v>43483</c:v>
                </c:pt>
                <c:pt idx="2349">
                  <c:v>43486</c:v>
                </c:pt>
                <c:pt idx="2350">
                  <c:v>43487</c:v>
                </c:pt>
                <c:pt idx="2351">
                  <c:v>43488</c:v>
                </c:pt>
                <c:pt idx="2352">
                  <c:v>43489</c:v>
                </c:pt>
                <c:pt idx="2353">
                  <c:v>43490</c:v>
                </c:pt>
                <c:pt idx="2354">
                  <c:v>43493</c:v>
                </c:pt>
                <c:pt idx="2355">
                  <c:v>43494</c:v>
                </c:pt>
                <c:pt idx="2356">
                  <c:v>43495</c:v>
                </c:pt>
                <c:pt idx="2357">
                  <c:v>43496</c:v>
                </c:pt>
                <c:pt idx="2358">
                  <c:v>43497</c:v>
                </c:pt>
                <c:pt idx="2359">
                  <c:v>43500</c:v>
                </c:pt>
                <c:pt idx="2360">
                  <c:v>43501</c:v>
                </c:pt>
                <c:pt idx="2361">
                  <c:v>43502</c:v>
                </c:pt>
                <c:pt idx="2362">
                  <c:v>43503</c:v>
                </c:pt>
                <c:pt idx="2363">
                  <c:v>43504</c:v>
                </c:pt>
                <c:pt idx="2364">
                  <c:v>43507</c:v>
                </c:pt>
                <c:pt idx="2365">
                  <c:v>43508</c:v>
                </c:pt>
                <c:pt idx="2366">
                  <c:v>43509</c:v>
                </c:pt>
                <c:pt idx="2367">
                  <c:v>43510</c:v>
                </c:pt>
                <c:pt idx="2368">
                  <c:v>43511</c:v>
                </c:pt>
                <c:pt idx="2369">
                  <c:v>43514</c:v>
                </c:pt>
                <c:pt idx="2370">
                  <c:v>43515</c:v>
                </c:pt>
                <c:pt idx="2371">
                  <c:v>43516</c:v>
                </c:pt>
                <c:pt idx="2372">
                  <c:v>43517</c:v>
                </c:pt>
                <c:pt idx="2373">
                  <c:v>43518</c:v>
                </c:pt>
                <c:pt idx="2374">
                  <c:v>43521</c:v>
                </c:pt>
                <c:pt idx="2375">
                  <c:v>43522</c:v>
                </c:pt>
                <c:pt idx="2376">
                  <c:v>43523</c:v>
                </c:pt>
                <c:pt idx="2377">
                  <c:v>43524</c:v>
                </c:pt>
                <c:pt idx="2378">
                  <c:v>43525</c:v>
                </c:pt>
                <c:pt idx="2379">
                  <c:v>43528</c:v>
                </c:pt>
                <c:pt idx="2380">
                  <c:v>43529</c:v>
                </c:pt>
                <c:pt idx="2381">
                  <c:v>43530</c:v>
                </c:pt>
                <c:pt idx="2382">
                  <c:v>43531</c:v>
                </c:pt>
                <c:pt idx="2383">
                  <c:v>43532</c:v>
                </c:pt>
                <c:pt idx="2384">
                  <c:v>43535</c:v>
                </c:pt>
                <c:pt idx="2385">
                  <c:v>43536</c:v>
                </c:pt>
                <c:pt idx="2386">
                  <c:v>43537</c:v>
                </c:pt>
                <c:pt idx="2387">
                  <c:v>43538</c:v>
                </c:pt>
                <c:pt idx="2388">
                  <c:v>43539</c:v>
                </c:pt>
                <c:pt idx="2389">
                  <c:v>43542</c:v>
                </c:pt>
                <c:pt idx="2390">
                  <c:v>43543</c:v>
                </c:pt>
                <c:pt idx="2391">
                  <c:v>43544</c:v>
                </c:pt>
                <c:pt idx="2392">
                  <c:v>43545</c:v>
                </c:pt>
                <c:pt idx="2393">
                  <c:v>43546</c:v>
                </c:pt>
                <c:pt idx="2394">
                  <c:v>43549</c:v>
                </c:pt>
                <c:pt idx="2395">
                  <c:v>43550</c:v>
                </c:pt>
                <c:pt idx="2396">
                  <c:v>43551</c:v>
                </c:pt>
                <c:pt idx="2397">
                  <c:v>43552</c:v>
                </c:pt>
                <c:pt idx="2398">
                  <c:v>43553</c:v>
                </c:pt>
                <c:pt idx="2399">
                  <c:v>43556</c:v>
                </c:pt>
                <c:pt idx="2400">
                  <c:v>43557</c:v>
                </c:pt>
                <c:pt idx="2401">
                  <c:v>43558</c:v>
                </c:pt>
                <c:pt idx="2402">
                  <c:v>43559</c:v>
                </c:pt>
                <c:pt idx="2403">
                  <c:v>43560</c:v>
                </c:pt>
                <c:pt idx="2404">
                  <c:v>43563</c:v>
                </c:pt>
                <c:pt idx="2405">
                  <c:v>43564</c:v>
                </c:pt>
                <c:pt idx="2406">
                  <c:v>43565</c:v>
                </c:pt>
                <c:pt idx="2407">
                  <c:v>43566</c:v>
                </c:pt>
                <c:pt idx="2408">
                  <c:v>43567</c:v>
                </c:pt>
                <c:pt idx="2409">
                  <c:v>43570</c:v>
                </c:pt>
                <c:pt idx="2410">
                  <c:v>43571</c:v>
                </c:pt>
                <c:pt idx="2411">
                  <c:v>43572</c:v>
                </c:pt>
                <c:pt idx="2412">
                  <c:v>43573</c:v>
                </c:pt>
                <c:pt idx="2413">
                  <c:v>43574</c:v>
                </c:pt>
                <c:pt idx="2414">
                  <c:v>43577</c:v>
                </c:pt>
                <c:pt idx="2415">
                  <c:v>43578</c:v>
                </c:pt>
                <c:pt idx="2416">
                  <c:v>43579</c:v>
                </c:pt>
                <c:pt idx="2417">
                  <c:v>43580</c:v>
                </c:pt>
                <c:pt idx="2418">
                  <c:v>43581</c:v>
                </c:pt>
                <c:pt idx="2419">
                  <c:v>43584</c:v>
                </c:pt>
                <c:pt idx="2420">
                  <c:v>43585</c:v>
                </c:pt>
                <c:pt idx="2421">
                  <c:v>43586</c:v>
                </c:pt>
                <c:pt idx="2422">
                  <c:v>43587</c:v>
                </c:pt>
                <c:pt idx="2423">
                  <c:v>43588</c:v>
                </c:pt>
                <c:pt idx="2424">
                  <c:v>43591</c:v>
                </c:pt>
                <c:pt idx="2425">
                  <c:v>43592</c:v>
                </c:pt>
                <c:pt idx="2426">
                  <c:v>43593</c:v>
                </c:pt>
                <c:pt idx="2427">
                  <c:v>43594</c:v>
                </c:pt>
                <c:pt idx="2428">
                  <c:v>43595</c:v>
                </c:pt>
                <c:pt idx="2429">
                  <c:v>43598</c:v>
                </c:pt>
                <c:pt idx="2430">
                  <c:v>43599</c:v>
                </c:pt>
                <c:pt idx="2431">
                  <c:v>43600</c:v>
                </c:pt>
                <c:pt idx="2432">
                  <c:v>43601</c:v>
                </c:pt>
                <c:pt idx="2433">
                  <c:v>43602</c:v>
                </c:pt>
                <c:pt idx="2434">
                  <c:v>43605</c:v>
                </c:pt>
                <c:pt idx="2435">
                  <c:v>43606</c:v>
                </c:pt>
                <c:pt idx="2436">
                  <c:v>43607</c:v>
                </c:pt>
                <c:pt idx="2437">
                  <c:v>43608</c:v>
                </c:pt>
                <c:pt idx="2438">
                  <c:v>43609</c:v>
                </c:pt>
                <c:pt idx="2439">
                  <c:v>43612</c:v>
                </c:pt>
                <c:pt idx="2440">
                  <c:v>43613</c:v>
                </c:pt>
                <c:pt idx="2441">
                  <c:v>43614</c:v>
                </c:pt>
                <c:pt idx="2442">
                  <c:v>43615</c:v>
                </c:pt>
                <c:pt idx="2443">
                  <c:v>43616</c:v>
                </c:pt>
                <c:pt idx="2444">
                  <c:v>43619</c:v>
                </c:pt>
                <c:pt idx="2445">
                  <c:v>43620</c:v>
                </c:pt>
                <c:pt idx="2446">
                  <c:v>43621</c:v>
                </c:pt>
                <c:pt idx="2447">
                  <c:v>43622</c:v>
                </c:pt>
                <c:pt idx="2448">
                  <c:v>43623</c:v>
                </c:pt>
                <c:pt idx="2449">
                  <c:v>43626</c:v>
                </c:pt>
                <c:pt idx="2450">
                  <c:v>43627</c:v>
                </c:pt>
                <c:pt idx="2451">
                  <c:v>43628</c:v>
                </c:pt>
                <c:pt idx="2452">
                  <c:v>43629</c:v>
                </c:pt>
                <c:pt idx="2453">
                  <c:v>43630</c:v>
                </c:pt>
                <c:pt idx="2454">
                  <c:v>43633</c:v>
                </c:pt>
                <c:pt idx="2455">
                  <c:v>43634</c:v>
                </c:pt>
                <c:pt idx="2456">
                  <c:v>43635</c:v>
                </c:pt>
                <c:pt idx="2457">
                  <c:v>43636</c:v>
                </c:pt>
                <c:pt idx="2458">
                  <c:v>43637</c:v>
                </c:pt>
                <c:pt idx="2459">
                  <c:v>43640</c:v>
                </c:pt>
                <c:pt idx="2460">
                  <c:v>43641</c:v>
                </c:pt>
                <c:pt idx="2461">
                  <c:v>43642</c:v>
                </c:pt>
                <c:pt idx="2462">
                  <c:v>43643</c:v>
                </c:pt>
                <c:pt idx="2463">
                  <c:v>43644</c:v>
                </c:pt>
                <c:pt idx="2464">
                  <c:v>43647</c:v>
                </c:pt>
                <c:pt idx="2465">
                  <c:v>43648</c:v>
                </c:pt>
                <c:pt idx="2466">
                  <c:v>43649</c:v>
                </c:pt>
                <c:pt idx="2467">
                  <c:v>43650</c:v>
                </c:pt>
                <c:pt idx="2468">
                  <c:v>43651</c:v>
                </c:pt>
                <c:pt idx="2469">
                  <c:v>43654</c:v>
                </c:pt>
                <c:pt idx="2470">
                  <c:v>43655</c:v>
                </c:pt>
                <c:pt idx="2471">
                  <c:v>43656</c:v>
                </c:pt>
                <c:pt idx="2472">
                  <c:v>43657</c:v>
                </c:pt>
                <c:pt idx="2473">
                  <c:v>43658</c:v>
                </c:pt>
                <c:pt idx="2474">
                  <c:v>43661</c:v>
                </c:pt>
                <c:pt idx="2475">
                  <c:v>43662</c:v>
                </c:pt>
                <c:pt idx="2476">
                  <c:v>43663</c:v>
                </c:pt>
                <c:pt idx="2477">
                  <c:v>43664</c:v>
                </c:pt>
                <c:pt idx="2478">
                  <c:v>43665</c:v>
                </c:pt>
                <c:pt idx="2479">
                  <c:v>43668</c:v>
                </c:pt>
                <c:pt idx="2480">
                  <c:v>43669</c:v>
                </c:pt>
                <c:pt idx="2481">
                  <c:v>43670</c:v>
                </c:pt>
                <c:pt idx="2482">
                  <c:v>43671</c:v>
                </c:pt>
                <c:pt idx="2483">
                  <c:v>43672</c:v>
                </c:pt>
                <c:pt idx="2484">
                  <c:v>43675</c:v>
                </c:pt>
                <c:pt idx="2485">
                  <c:v>43676</c:v>
                </c:pt>
                <c:pt idx="2486">
                  <c:v>43677</c:v>
                </c:pt>
                <c:pt idx="2487">
                  <c:v>43678</c:v>
                </c:pt>
                <c:pt idx="2488">
                  <c:v>43679</c:v>
                </c:pt>
                <c:pt idx="2489">
                  <c:v>43682</c:v>
                </c:pt>
                <c:pt idx="2490">
                  <c:v>43683</c:v>
                </c:pt>
                <c:pt idx="2491">
                  <c:v>43684</c:v>
                </c:pt>
                <c:pt idx="2492">
                  <c:v>43685</c:v>
                </c:pt>
                <c:pt idx="2493">
                  <c:v>43686</c:v>
                </c:pt>
                <c:pt idx="2494">
                  <c:v>43689</c:v>
                </c:pt>
                <c:pt idx="2495">
                  <c:v>43690</c:v>
                </c:pt>
                <c:pt idx="2496">
                  <c:v>43691</c:v>
                </c:pt>
                <c:pt idx="2497">
                  <c:v>43692</c:v>
                </c:pt>
                <c:pt idx="2498">
                  <c:v>43693</c:v>
                </c:pt>
                <c:pt idx="2499">
                  <c:v>43696</c:v>
                </c:pt>
                <c:pt idx="2500">
                  <c:v>43697</c:v>
                </c:pt>
                <c:pt idx="2501">
                  <c:v>43698</c:v>
                </c:pt>
                <c:pt idx="2502">
                  <c:v>43699</c:v>
                </c:pt>
                <c:pt idx="2503">
                  <c:v>43700</c:v>
                </c:pt>
                <c:pt idx="2504">
                  <c:v>43703</c:v>
                </c:pt>
                <c:pt idx="2505">
                  <c:v>43704</c:v>
                </c:pt>
                <c:pt idx="2506">
                  <c:v>43705</c:v>
                </c:pt>
                <c:pt idx="2507">
                  <c:v>43706</c:v>
                </c:pt>
                <c:pt idx="2508">
                  <c:v>43707</c:v>
                </c:pt>
                <c:pt idx="2509">
                  <c:v>43710</c:v>
                </c:pt>
                <c:pt idx="2510">
                  <c:v>43711</c:v>
                </c:pt>
                <c:pt idx="2511">
                  <c:v>43712</c:v>
                </c:pt>
                <c:pt idx="2512">
                  <c:v>43713</c:v>
                </c:pt>
                <c:pt idx="2513">
                  <c:v>43714</c:v>
                </c:pt>
                <c:pt idx="2514">
                  <c:v>43717</c:v>
                </c:pt>
                <c:pt idx="2515">
                  <c:v>43718</c:v>
                </c:pt>
                <c:pt idx="2516">
                  <c:v>43719</c:v>
                </c:pt>
                <c:pt idx="2517">
                  <c:v>43720</c:v>
                </c:pt>
                <c:pt idx="2518">
                  <c:v>43721</c:v>
                </c:pt>
                <c:pt idx="2519">
                  <c:v>43724</c:v>
                </c:pt>
                <c:pt idx="2520">
                  <c:v>43725</c:v>
                </c:pt>
                <c:pt idx="2521">
                  <c:v>43726</c:v>
                </c:pt>
                <c:pt idx="2522">
                  <c:v>43727</c:v>
                </c:pt>
                <c:pt idx="2523">
                  <c:v>43728</c:v>
                </c:pt>
                <c:pt idx="2524">
                  <c:v>43731</c:v>
                </c:pt>
                <c:pt idx="2525">
                  <c:v>43732</c:v>
                </c:pt>
                <c:pt idx="2526">
                  <c:v>43733</c:v>
                </c:pt>
                <c:pt idx="2527">
                  <c:v>43734</c:v>
                </c:pt>
                <c:pt idx="2528">
                  <c:v>43735</c:v>
                </c:pt>
                <c:pt idx="2529">
                  <c:v>43738</c:v>
                </c:pt>
                <c:pt idx="2530">
                  <c:v>43739</c:v>
                </c:pt>
                <c:pt idx="2531">
                  <c:v>43740</c:v>
                </c:pt>
                <c:pt idx="2532">
                  <c:v>43741</c:v>
                </c:pt>
                <c:pt idx="2533">
                  <c:v>43742</c:v>
                </c:pt>
                <c:pt idx="2534">
                  <c:v>43745</c:v>
                </c:pt>
                <c:pt idx="2535">
                  <c:v>43746</c:v>
                </c:pt>
                <c:pt idx="2536">
                  <c:v>43747</c:v>
                </c:pt>
                <c:pt idx="2537">
                  <c:v>43748</c:v>
                </c:pt>
                <c:pt idx="2538">
                  <c:v>43749</c:v>
                </c:pt>
                <c:pt idx="2539">
                  <c:v>43752</c:v>
                </c:pt>
                <c:pt idx="2540">
                  <c:v>43753</c:v>
                </c:pt>
                <c:pt idx="2541">
                  <c:v>43754</c:v>
                </c:pt>
                <c:pt idx="2542">
                  <c:v>43755</c:v>
                </c:pt>
                <c:pt idx="2543">
                  <c:v>43756</c:v>
                </c:pt>
                <c:pt idx="2544">
                  <c:v>43759</c:v>
                </c:pt>
                <c:pt idx="2545">
                  <c:v>43760</c:v>
                </c:pt>
                <c:pt idx="2546">
                  <c:v>43761</c:v>
                </c:pt>
                <c:pt idx="2547">
                  <c:v>43762</c:v>
                </c:pt>
                <c:pt idx="2548">
                  <c:v>43763</c:v>
                </c:pt>
                <c:pt idx="2549">
                  <c:v>43766</c:v>
                </c:pt>
                <c:pt idx="2550">
                  <c:v>43767</c:v>
                </c:pt>
                <c:pt idx="2551">
                  <c:v>43768</c:v>
                </c:pt>
                <c:pt idx="2552">
                  <c:v>43769</c:v>
                </c:pt>
                <c:pt idx="2553">
                  <c:v>43770</c:v>
                </c:pt>
                <c:pt idx="2554">
                  <c:v>43773</c:v>
                </c:pt>
                <c:pt idx="2555">
                  <c:v>43774</c:v>
                </c:pt>
                <c:pt idx="2556">
                  <c:v>43775</c:v>
                </c:pt>
                <c:pt idx="2557">
                  <c:v>43776</c:v>
                </c:pt>
                <c:pt idx="2558">
                  <c:v>43777</c:v>
                </c:pt>
                <c:pt idx="2559">
                  <c:v>43780</c:v>
                </c:pt>
                <c:pt idx="2560">
                  <c:v>43781</c:v>
                </c:pt>
                <c:pt idx="2561">
                  <c:v>43782</c:v>
                </c:pt>
                <c:pt idx="2562">
                  <c:v>43783</c:v>
                </c:pt>
                <c:pt idx="2563">
                  <c:v>43784</c:v>
                </c:pt>
                <c:pt idx="2564">
                  <c:v>43787</c:v>
                </c:pt>
                <c:pt idx="2565">
                  <c:v>43788</c:v>
                </c:pt>
                <c:pt idx="2566">
                  <c:v>43789</c:v>
                </c:pt>
                <c:pt idx="2567">
                  <c:v>43790</c:v>
                </c:pt>
                <c:pt idx="2568">
                  <c:v>43791</c:v>
                </c:pt>
                <c:pt idx="2569">
                  <c:v>43794</c:v>
                </c:pt>
                <c:pt idx="2570">
                  <c:v>43795</c:v>
                </c:pt>
                <c:pt idx="2571">
                  <c:v>43796</c:v>
                </c:pt>
                <c:pt idx="2572">
                  <c:v>43797</c:v>
                </c:pt>
                <c:pt idx="2573">
                  <c:v>43798</c:v>
                </c:pt>
                <c:pt idx="2574">
                  <c:v>43801</c:v>
                </c:pt>
                <c:pt idx="2575">
                  <c:v>43802</c:v>
                </c:pt>
                <c:pt idx="2576">
                  <c:v>43803</c:v>
                </c:pt>
                <c:pt idx="2577">
                  <c:v>43804</c:v>
                </c:pt>
                <c:pt idx="2578">
                  <c:v>43805</c:v>
                </c:pt>
                <c:pt idx="2579">
                  <c:v>43808</c:v>
                </c:pt>
                <c:pt idx="2580">
                  <c:v>43809</c:v>
                </c:pt>
                <c:pt idx="2581">
                  <c:v>43810</c:v>
                </c:pt>
                <c:pt idx="2582">
                  <c:v>43811</c:v>
                </c:pt>
                <c:pt idx="2583">
                  <c:v>43812</c:v>
                </c:pt>
                <c:pt idx="2584">
                  <c:v>43815</c:v>
                </c:pt>
                <c:pt idx="2585">
                  <c:v>43816</c:v>
                </c:pt>
                <c:pt idx="2586">
                  <c:v>43817</c:v>
                </c:pt>
                <c:pt idx="2587">
                  <c:v>43818</c:v>
                </c:pt>
                <c:pt idx="2588">
                  <c:v>43819</c:v>
                </c:pt>
                <c:pt idx="2589">
                  <c:v>43822</c:v>
                </c:pt>
                <c:pt idx="2590">
                  <c:v>43823</c:v>
                </c:pt>
                <c:pt idx="2591">
                  <c:v>43824</c:v>
                </c:pt>
                <c:pt idx="2592">
                  <c:v>43825</c:v>
                </c:pt>
                <c:pt idx="2593">
                  <c:v>43826</c:v>
                </c:pt>
                <c:pt idx="2594">
                  <c:v>43829</c:v>
                </c:pt>
                <c:pt idx="2595">
                  <c:v>43830</c:v>
                </c:pt>
                <c:pt idx="2596">
                  <c:v>43831</c:v>
                </c:pt>
                <c:pt idx="2597">
                  <c:v>43832</c:v>
                </c:pt>
                <c:pt idx="2598">
                  <c:v>43833</c:v>
                </c:pt>
                <c:pt idx="2599">
                  <c:v>43836</c:v>
                </c:pt>
                <c:pt idx="2600">
                  <c:v>43837</c:v>
                </c:pt>
                <c:pt idx="2601">
                  <c:v>43838</c:v>
                </c:pt>
                <c:pt idx="2602">
                  <c:v>43839</c:v>
                </c:pt>
                <c:pt idx="2603">
                  <c:v>43840</c:v>
                </c:pt>
                <c:pt idx="2604">
                  <c:v>43843</c:v>
                </c:pt>
                <c:pt idx="2605">
                  <c:v>43844</c:v>
                </c:pt>
                <c:pt idx="2606">
                  <c:v>43845</c:v>
                </c:pt>
                <c:pt idx="2607">
                  <c:v>43846</c:v>
                </c:pt>
                <c:pt idx="2608">
                  <c:v>43847</c:v>
                </c:pt>
                <c:pt idx="2609">
                  <c:v>43850</c:v>
                </c:pt>
                <c:pt idx="2610">
                  <c:v>43851</c:v>
                </c:pt>
                <c:pt idx="2611">
                  <c:v>43852</c:v>
                </c:pt>
                <c:pt idx="2612">
                  <c:v>43853</c:v>
                </c:pt>
                <c:pt idx="2613">
                  <c:v>43854</c:v>
                </c:pt>
                <c:pt idx="2614">
                  <c:v>43857</c:v>
                </c:pt>
                <c:pt idx="2615">
                  <c:v>43858</c:v>
                </c:pt>
                <c:pt idx="2616">
                  <c:v>43859</c:v>
                </c:pt>
                <c:pt idx="2617">
                  <c:v>43860</c:v>
                </c:pt>
                <c:pt idx="2618">
                  <c:v>43861</c:v>
                </c:pt>
                <c:pt idx="2619">
                  <c:v>43864</c:v>
                </c:pt>
                <c:pt idx="2620">
                  <c:v>43865</c:v>
                </c:pt>
                <c:pt idx="2621">
                  <c:v>43866</c:v>
                </c:pt>
                <c:pt idx="2622">
                  <c:v>43867</c:v>
                </c:pt>
                <c:pt idx="2623">
                  <c:v>43868</c:v>
                </c:pt>
                <c:pt idx="2624">
                  <c:v>43871</c:v>
                </c:pt>
                <c:pt idx="2625">
                  <c:v>43872</c:v>
                </c:pt>
                <c:pt idx="2626">
                  <c:v>43873</c:v>
                </c:pt>
                <c:pt idx="2627">
                  <c:v>43874</c:v>
                </c:pt>
                <c:pt idx="2628">
                  <c:v>43875</c:v>
                </c:pt>
                <c:pt idx="2629">
                  <c:v>43878</c:v>
                </c:pt>
                <c:pt idx="2630">
                  <c:v>43879</c:v>
                </c:pt>
                <c:pt idx="2631">
                  <c:v>43880</c:v>
                </c:pt>
                <c:pt idx="2632">
                  <c:v>43881</c:v>
                </c:pt>
                <c:pt idx="2633">
                  <c:v>43882</c:v>
                </c:pt>
                <c:pt idx="2634">
                  <c:v>43885</c:v>
                </c:pt>
                <c:pt idx="2635">
                  <c:v>43886</c:v>
                </c:pt>
                <c:pt idx="2636">
                  <c:v>43887</c:v>
                </c:pt>
                <c:pt idx="2637">
                  <c:v>43888</c:v>
                </c:pt>
                <c:pt idx="2638">
                  <c:v>43889</c:v>
                </c:pt>
                <c:pt idx="2639">
                  <c:v>43892</c:v>
                </c:pt>
                <c:pt idx="2640">
                  <c:v>43893</c:v>
                </c:pt>
                <c:pt idx="2641">
                  <c:v>43894</c:v>
                </c:pt>
                <c:pt idx="2642">
                  <c:v>43895</c:v>
                </c:pt>
                <c:pt idx="2643">
                  <c:v>43896</c:v>
                </c:pt>
                <c:pt idx="2644">
                  <c:v>43899</c:v>
                </c:pt>
                <c:pt idx="2645">
                  <c:v>43900</c:v>
                </c:pt>
                <c:pt idx="2646">
                  <c:v>43901</c:v>
                </c:pt>
                <c:pt idx="2647">
                  <c:v>43902</c:v>
                </c:pt>
                <c:pt idx="2648">
                  <c:v>43903</c:v>
                </c:pt>
                <c:pt idx="2649">
                  <c:v>43906</c:v>
                </c:pt>
                <c:pt idx="2650">
                  <c:v>43907</c:v>
                </c:pt>
                <c:pt idx="2651">
                  <c:v>43908</c:v>
                </c:pt>
                <c:pt idx="2652">
                  <c:v>43909</c:v>
                </c:pt>
                <c:pt idx="2653">
                  <c:v>43910</c:v>
                </c:pt>
                <c:pt idx="2654">
                  <c:v>43913</c:v>
                </c:pt>
                <c:pt idx="2655">
                  <c:v>43914</c:v>
                </c:pt>
                <c:pt idx="2656">
                  <c:v>43915</c:v>
                </c:pt>
                <c:pt idx="2657">
                  <c:v>43916</c:v>
                </c:pt>
                <c:pt idx="2658">
                  <c:v>43917</c:v>
                </c:pt>
                <c:pt idx="2659">
                  <c:v>43920</c:v>
                </c:pt>
                <c:pt idx="2660">
                  <c:v>43921</c:v>
                </c:pt>
                <c:pt idx="2661">
                  <c:v>43922</c:v>
                </c:pt>
                <c:pt idx="2662">
                  <c:v>43923</c:v>
                </c:pt>
                <c:pt idx="2663">
                  <c:v>43924</c:v>
                </c:pt>
                <c:pt idx="2664">
                  <c:v>43927</c:v>
                </c:pt>
                <c:pt idx="2665">
                  <c:v>43928</c:v>
                </c:pt>
                <c:pt idx="2666">
                  <c:v>43929</c:v>
                </c:pt>
                <c:pt idx="2667">
                  <c:v>43930</c:v>
                </c:pt>
                <c:pt idx="2668">
                  <c:v>43931</c:v>
                </c:pt>
                <c:pt idx="2669">
                  <c:v>43934</c:v>
                </c:pt>
                <c:pt idx="2670">
                  <c:v>43935</c:v>
                </c:pt>
                <c:pt idx="2671">
                  <c:v>43936</c:v>
                </c:pt>
                <c:pt idx="2672">
                  <c:v>43937</c:v>
                </c:pt>
                <c:pt idx="2673">
                  <c:v>43938</c:v>
                </c:pt>
                <c:pt idx="2674">
                  <c:v>43941</c:v>
                </c:pt>
                <c:pt idx="2675">
                  <c:v>43942</c:v>
                </c:pt>
                <c:pt idx="2676">
                  <c:v>43943</c:v>
                </c:pt>
                <c:pt idx="2677">
                  <c:v>43944</c:v>
                </c:pt>
                <c:pt idx="2678">
                  <c:v>43945</c:v>
                </c:pt>
                <c:pt idx="2679">
                  <c:v>43948</c:v>
                </c:pt>
                <c:pt idx="2680">
                  <c:v>43949</c:v>
                </c:pt>
                <c:pt idx="2681">
                  <c:v>43950</c:v>
                </c:pt>
                <c:pt idx="2682">
                  <c:v>43951</c:v>
                </c:pt>
                <c:pt idx="2683">
                  <c:v>43952</c:v>
                </c:pt>
                <c:pt idx="2684">
                  <c:v>43955</c:v>
                </c:pt>
                <c:pt idx="2685">
                  <c:v>43956</c:v>
                </c:pt>
                <c:pt idx="2686">
                  <c:v>43957</c:v>
                </c:pt>
                <c:pt idx="2687">
                  <c:v>43958</c:v>
                </c:pt>
                <c:pt idx="2688">
                  <c:v>43959</c:v>
                </c:pt>
                <c:pt idx="2689">
                  <c:v>43962</c:v>
                </c:pt>
                <c:pt idx="2690">
                  <c:v>43963</c:v>
                </c:pt>
                <c:pt idx="2691">
                  <c:v>43964</c:v>
                </c:pt>
                <c:pt idx="2692">
                  <c:v>43965</c:v>
                </c:pt>
                <c:pt idx="2693">
                  <c:v>43966</c:v>
                </c:pt>
                <c:pt idx="2694">
                  <c:v>43969</c:v>
                </c:pt>
                <c:pt idx="2695">
                  <c:v>43970</c:v>
                </c:pt>
                <c:pt idx="2696">
                  <c:v>43971</c:v>
                </c:pt>
                <c:pt idx="2697">
                  <c:v>43972</c:v>
                </c:pt>
                <c:pt idx="2698">
                  <c:v>43973</c:v>
                </c:pt>
                <c:pt idx="2699">
                  <c:v>43976</c:v>
                </c:pt>
                <c:pt idx="2700">
                  <c:v>43977</c:v>
                </c:pt>
                <c:pt idx="2701">
                  <c:v>43978</c:v>
                </c:pt>
                <c:pt idx="2702">
                  <c:v>43979</c:v>
                </c:pt>
                <c:pt idx="2703">
                  <c:v>43980</c:v>
                </c:pt>
                <c:pt idx="2704">
                  <c:v>43983</c:v>
                </c:pt>
                <c:pt idx="2705">
                  <c:v>43984</c:v>
                </c:pt>
                <c:pt idx="2706">
                  <c:v>43985</c:v>
                </c:pt>
                <c:pt idx="2707">
                  <c:v>43986</c:v>
                </c:pt>
                <c:pt idx="2708">
                  <c:v>43987</c:v>
                </c:pt>
                <c:pt idx="2709">
                  <c:v>43990</c:v>
                </c:pt>
                <c:pt idx="2710">
                  <c:v>43991</c:v>
                </c:pt>
                <c:pt idx="2711">
                  <c:v>43992</c:v>
                </c:pt>
                <c:pt idx="2712">
                  <c:v>43993</c:v>
                </c:pt>
                <c:pt idx="2713">
                  <c:v>43994</c:v>
                </c:pt>
                <c:pt idx="2714">
                  <c:v>43997</c:v>
                </c:pt>
                <c:pt idx="2715">
                  <c:v>43998</c:v>
                </c:pt>
                <c:pt idx="2716">
                  <c:v>43999</c:v>
                </c:pt>
                <c:pt idx="2717">
                  <c:v>44000</c:v>
                </c:pt>
                <c:pt idx="2718">
                  <c:v>44001</c:v>
                </c:pt>
                <c:pt idx="2719">
                  <c:v>44004</c:v>
                </c:pt>
                <c:pt idx="2720">
                  <c:v>44005</c:v>
                </c:pt>
                <c:pt idx="2721">
                  <c:v>44006</c:v>
                </c:pt>
                <c:pt idx="2722">
                  <c:v>44007</c:v>
                </c:pt>
                <c:pt idx="2723">
                  <c:v>44008</c:v>
                </c:pt>
                <c:pt idx="2724">
                  <c:v>44011</c:v>
                </c:pt>
                <c:pt idx="2725">
                  <c:v>44012</c:v>
                </c:pt>
                <c:pt idx="2726">
                  <c:v>44013</c:v>
                </c:pt>
                <c:pt idx="2727">
                  <c:v>44014</c:v>
                </c:pt>
                <c:pt idx="2728">
                  <c:v>44015</c:v>
                </c:pt>
                <c:pt idx="2729">
                  <c:v>44018</c:v>
                </c:pt>
                <c:pt idx="2730">
                  <c:v>44019</c:v>
                </c:pt>
                <c:pt idx="2731">
                  <c:v>44020</c:v>
                </c:pt>
                <c:pt idx="2732">
                  <c:v>44021</c:v>
                </c:pt>
                <c:pt idx="2733">
                  <c:v>44022</c:v>
                </c:pt>
                <c:pt idx="2734">
                  <c:v>44025</c:v>
                </c:pt>
                <c:pt idx="2735">
                  <c:v>44026</c:v>
                </c:pt>
                <c:pt idx="2736">
                  <c:v>44027</c:v>
                </c:pt>
                <c:pt idx="2737">
                  <c:v>44028</c:v>
                </c:pt>
                <c:pt idx="2738">
                  <c:v>44029</c:v>
                </c:pt>
                <c:pt idx="2739">
                  <c:v>44032</c:v>
                </c:pt>
                <c:pt idx="2740">
                  <c:v>44033</c:v>
                </c:pt>
                <c:pt idx="2741">
                  <c:v>44034</c:v>
                </c:pt>
                <c:pt idx="2742">
                  <c:v>44035</c:v>
                </c:pt>
                <c:pt idx="2743">
                  <c:v>44036</c:v>
                </c:pt>
                <c:pt idx="2744">
                  <c:v>44039</c:v>
                </c:pt>
                <c:pt idx="2745">
                  <c:v>44040</c:v>
                </c:pt>
                <c:pt idx="2746">
                  <c:v>44041</c:v>
                </c:pt>
                <c:pt idx="2747">
                  <c:v>44042</c:v>
                </c:pt>
                <c:pt idx="2748">
                  <c:v>44043</c:v>
                </c:pt>
                <c:pt idx="2749">
                  <c:v>44046</c:v>
                </c:pt>
                <c:pt idx="2750">
                  <c:v>44047</c:v>
                </c:pt>
                <c:pt idx="2751">
                  <c:v>44048</c:v>
                </c:pt>
                <c:pt idx="2752">
                  <c:v>44049</c:v>
                </c:pt>
                <c:pt idx="2753">
                  <c:v>44050</c:v>
                </c:pt>
                <c:pt idx="2754">
                  <c:v>44053</c:v>
                </c:pt>
                <c:pt idx="2755">
                  <c:v>44054</c:v>
                </c:pt>
                <c:pt idx="2756">
                  <c:v>44055</c:v>
                </c:pt>
                <c:pt idx="2757">
                  <c:v>44056</c:v>
                </c:pt>
                <c:pt idx="2758">
                  <c:v>44057</c:v>
                </c:pt>
                <c:pt idx="2759">
                  <c:v>44060</c:v>
                </c:pt>
                <c:pt idx="2760">
                  <c:v>44061</c:v>
                </c:pt>
                <c:pt idx="2761">
                  <c:v>44062</c:v>
                </c:pt>
                <c:pt idx="2762">
                  <c:v>44063</c:v>
                </c:pt>
                <c:pt idx="2763">
                  <c:v>44064</c:v>
                </c:pt>
                <c:pt idx="2764">
                  <c:v>44067</c:v>
                </c:pt>
                <c:pt idx="2765">
                  <c:v>44068</c:v>
                </c:pt>
                <c:pt idx="2766">
                  <c:v>44069</c:v>
                </c:pt>
                <c:pt idx="2767">
                  <c:v>44070</c:v>
                </c:pt>
                <c:pt idx="2768">
                  <c:v>44071</c:v>
                </c:pt>
                <c:pt idx="2769">
                  <c:v>44074</c:v>
                </c:pt>
                <c:pt idx="2770">
                  <c:v>44075</c:v>
                </c:pt>
                <c:pt idx="2771">
                  <c:v>44076</c:v>
                </c:pt>
                <c:pt idx="2772">
                  <c:v>44077</c:v>
                </c:pt>
                <c:pt idx="2773">
                  <c:v>44078</c:v>
                </c:pt>
                <c:pt idx="2774">
                  <c:v>44081</c:v>
                </c:pt>
                <c:pt idx="2775">
                  <c:v>44082</c:v>
                </c:pt>
                <c:pt idx="2776">
                  <c:v>44083</c:v>
                </c:pt>
                <c:pt idx="2777">
                  <c:v>44084</c:v>
                </c:pt>
                <c:pt idx="2778">
                  <c:v>44085</c:v>
                </c:pt>
                <c:pt idx="2779">
                  <c:v>44088</c:v>
                </c:pt>
                <c:pt idx="2780">
                  <c:v>44089</c:v>
                </c:pt>
                <c:pt idx="2781">
                  <c:v>44090</c:v>
                </c:pt>
                <c:pt idx="2782">
                  <c:v>44091</c:v>
                </c:pt>
                <c:pt idx="2783">
                  <c:v>44092</c:v>
                </c:pt>
                <c:pt idx="2784">
                  <c:v>44095</c:v>
                </c:pt>
                <c:pt idx="2785">
                  <c:v>44096</c:v>
                </c:pt>
                <c:pt idx="2786">
                  <c:v>44097</c:v>
                </c:pt>
                <c:pt idx="2787">
                  <c:v>44098</c:v>
                </c:pt>
                <c:pt idx="2788">
                  <c:v>44099</c:v>
                </c:pt>
                <c:pt idx="2789">
                  <c:v>44102</c:v>
                </c:pt>
                <c:pt idx="2790">
                  <c:v>44103</c:v>
                </c:pt>
                <c:pt idx="2791">
                  <c:v>44104</c:v>
                </c:pt>
                <c:pt idx="2792">
                  <c:v>44105</c:v>
                </c:pt>
                <c:pt idx="2793">
                  <c:v>44106</c:v>
                </c:pt>
                <c:pt idx="2794">
                  <c:v>44109</c:v>
                </c:pt>
                <c:pt idx="2795">
                  <c:v>44110</c:v>
                </c:pt>
                <c:pt idx="2796">
                  <c:v>44111</c:v>
                </c:pt>
                <c:pt idx="2797">
                  <c:v>44112</c:v>
                </c:pt>
                <c:pt idx="2798">
                  <c:v>44113</c:v>
                </c:pt>
                <c:pt idx="2799">
                  <c:v>44116</c:v>
                </c:pt>
                <c:pt idx="2800">
                  <c:v>44117</c:v>
                </c:pt>
                <c:pt idx="2801">
                  <c:v>44118</c:v>
                </c:pt>
                <c:pt idx="2802">
                  <c:v>44119</c:v>
                </c:pt>
                <c:pt idx="2803">
                  <c:v>44120</c:v>
                </c:pt>
                <c:pt idx="2804">
                  <c:v>44123</c:v>
                </c:pt>
                <c:pt idx="2805">
                  <c:v>44124</c:v>
                </c:pt>
                <c:pt idx="2806">
                  <c:v>44125</c:v>
                </c:pt>
                <c:pt idx="2807">
                  <c:v>44126</c:v>
                </c:pt>
                <c:pt idx="2808">
                  <c:v>44127</c:v>
                </c:pt>
                <c:pt idx="2809">
                  <c:v>44130</c:v>
                </c:pt>
                <c:pt idx="2810">
                  <c:v>44131</c:v>
                </c:pt>
                <c:pt idx="2811">
                  <c:v>44132</c:v>
                </c:pt>
                <c:pt idx="2812">
                  <c:v>44133</c:v>
                </c:pt>
                <c:pt idx="2813">
                  <c:v>44134</c:v>
                </c:pt>
                <c:pt idx="2814">
                  <c:v>44137</c:v>
                </c:pt>
                <c:pt idx="2815">
                  <c:v>44138</c:v>
                </c:pt>
                <c:pt idx="2816">
                  <c:v>44139</c:v>
                </c:pt>
                <c:pt idx="2817">
                  <c:v>44140</c:v>
                </c:pt>
                <c:pt idx="2818">
                  <c:v>44141</c:v>
                </c:pt>
                <c:pt idx="2819">
                  <c:v>44144</c:v>
                </c:pt>
                <c:pt idx="2820">
                  <c:v>44145</c:v>
                </c:pt>
                <c:pt idx="2821">
                  <c:v>44146</c:v>
                </c:pt>
                <c:pt idx="2822">
                  <c:v>44147</c:v>
                </c:pt>
                <c:pt idx="2823">
                  <c:v>44148</c:v>
                </c:pt>
                <c:pt idx="2824">
                  <c:v>44151</c:v>
                </c:pt>
                <c:pt idx="2825">
                  <c:v>44152</c:v>
                </c:pt>
                <c:pt idx="2826">
                  <c:v>44153</c:v>
                </c:pt>
                <c:pt idx="2827">
                  <c:v>44154</c:v>
                </c:pt>
                <c:pt idx="2828">
                  <c:v>44155</c:v>
                </c:pt>
                <c:pt idx="2829">
                  <c:v>44158</c:v>
                </c:pt>
                <c:pt idx="2830">
                  <c:v>44159</c:v>
                </c:pt>
                <c:pt idx="2831">
                  <c:v>44160</c:v>
                </c:pt>
                <c:pt idx="2832">
                  <c:v>44161</c:v>
                </c:pt>
                <c:pt idx="2833">
                  <c:v>44162</c:v>
                </c:pt>
                <c:pt idx="2834">
                  <c:v>44165</c:v>
                </c:pt>
                <c:pt idx="2835">
                  <c:v>44166</c:v>
                </c:pt>
                <c:pt idx="2836">
                  <c:v>44167</c:v>
                </c:pt>
                <c:pt idx="2837">
                  <c:v>44168</c:v>
                </c:pt>
                <c:pt idx="2838">
                  <c:v>44169</c:v>
                </c:pt>
                <c:pt idx="2839">
                  <c:v>44172</c:v>
                </c:pt>
                <c:pt idx="2840">
                  <c:v>44173</c:v>
                </c:pt>
                <c:pt idx="2841">
                  <c:v>44174</c:v>
                </c:pt>
                <c:pt idx="2842">
                  <c:v>44175</c:v>
                </c:pt>
                <c:pt idx="2843">
                  <c:v>44176</c:v>
                </c:pt>
                <c:pt idx="2844">
                  <c:v>44179</c:v>
                </c:pt>
                <c:pt idx="2845">
                  <c:v>44180</c:v>
                </c:pt>
                <c:pt idx="2846">
                  <c:v>44181</c:v>
                </c:pt>
                <c:pt idx="2847">
                  <c:v>44182</c:v>
                </c:pt>
                <c:pt idx="2848">
                  <c:v>44183</c:v>
                </c:pt>
                <c:pt idx="2849">
                  <c:v>44186</c:v>
                </c:pt>
                <c:pt idx="2850">
                  <c:v>44187</c:v>
                </c:pt>
                <c:pt idx="2851">
                  <c:v>44188</c:v>
                </c:pt>
                <c:pt idx="2852">
                  <c:v>44189</c:v>
                </c:pt>
                <c:pt idx="2853">
                  <c:v>44190</c:v>
                </c:pt>
                <c:pt idx="2854">
                  <c:v>44193</c:v>
                </c:pt>
                <c:pt idx="2855">
                  <c:v>44194</c:v>
                </c:pt>
                <c:pt idx="2856">
                  <c:v>44195</c:v>
                </c:pt>
                <c:pt idx="2857">
                  <c:v>44196</c:v>
                </c:pt>
                <c:pt idx="2858">
                  <c:v>44197</c:v>
                </c:pt>
                <c:pt idx="2859">
                  <c:v>44200</c:v>
                </c:pt>
                <c:pt idx="2860">
                  <c:v>44201</c:v>
                </c:pt>
                <c:pt idx="2861">
                  <c:v>44202</c:v>
                </c:pt>
                <c:pt idx="2862">
                  <c:v>44203</c:v>
                </c:pt>
                <c:pt idx="2863">
                  <c:v>44204</c:v>
                </c:pt>
                <c:pt idx="2864">
                  <c:v>44207</c:v>
                </c:pt>
                <c:pt idx="2865">
                  <c:v>44208</c:v>
                </c:pt>
                <c:pt idx="2866">
                  <c:v>44209</c:v>
                </c:pt>
                <c:pt idx="2867">
                  <c:v>44210</c:v>
                </c:pt>
                <c:pt idx="2868">
                  <c:v>44211</c:v>
                </c:pt>
                <c:pt idx="2869">
                  <c:v>44214</c:v>
                </c:pt>
                <c:pt idx="2870">
                  <c:v>44215</c:v>
                </c:pt>
                <c:pt idx="2871">
                  <c:v>44216</c:v>
                </c:pt>
                <c:pt idx="2872">
                  <c:v>44217</c:v>
                </c:pt>
                <c:pt idx="2873">
                  <c:v>44218</c:v>
                </c:pt>
                <c:pt idx="2874">
                  <c:v>44221</c:v>
                </c:pt>
                <c:pt idx="2875">
                  <c:v>44222</c:v>
                </c:pt>
                <c:pt idx="2876">
                  <c:v>44223</c:v>
                </c:pt>
                <c:pt idx="2877">
                  <c:v>44224</c:v>
                </c:pt>
                <c:pt idx="2878">
                  <c:v>44225</c:v>
                </c:pt>
                <c:pt idx="2879">
                  <c:v>44228</c:v>
                </c:pt>
                <c:pt idx="2880">
                  <c:v>44229</c:v>
                </c:pt>
                <c:pt idx="2881">
                  <c:v>44230</c:v>
                </c:pt>
                <c:pt idx="2882">
                  <c:v>44231</c:v>
                </c:pt>
                <c:pt idx="2883">
                  <c:v>44232</c:v>
                </c:pt>
                <c:pt idx="2884">
                  <c:v>44235</c:v>
                </c:pt>
                <c:pt idx="2885">
                  <c:v>44236</c:v>
                </c:pt>
                <c:pt idx="2886">
                  <c:v>44237</c:v>
                </c:pt>
                <c:pt idx="2887">
                  <c:v>44238</c:v>
                </c:pt>
                <c:pt idx="2888">
                  <c:v>44239</c:v>
                </c:pt>
                <c:pt idx="2889">
                  <c:v>44242</c:v>
                </c:pt>
                <c:pt idx="2890">
                  <c:v>44243</c:v>
                </c:pt>
                <c:pt idx="2891">
                  <c:v>44244</c:v>
                </c:pt>
                <c:pt idx="2892">
                  <c:v>44245</c:v>
                </c:pt>
                <c:pt idx="2893">
                  <c:v>44246</c:v>
                </c:pt>
                <c:pt idx="2894">
                  <c:v>44249</c:v>
                </c:pt>
                <c:pt idx="2895">
                  <c:v>44250</c:v>
                </c:pt>
                <c:pt idx="2896">
                  <c:v>44251</c:v>
                </c:pt>
                <c:pt idx="2897">
                  <c:v>44252</c:v>
                </c:pt>
                <c:pt idx="2898">
                  <c:v>44253</c:v>
                </c:pt>
                <c:pt idx="2899">
                  <c:v>44256</c:v>
                </c:pt>
                <c:pt idx="2900">
                  <c:v>44257</c:v>
                </c:pt>
                <c:pt idx="2901">
                  <c:v>44258</c:v>
                </c:pt>
                <c:pt idx="2902">
                  <c:v>44259</c:v>
                </c:pt>
                <c:pt idx="2903">
                  <c:v>44260</c:v>
                </c:pt>
                <c:pt idx="2904">
                  <c:v>44263</c:v>
                </c:pt>
                <c:pt idx="2905">
                  <c:v>44264</c:v>
                </c:pt>
                <c:pt idx="2906">
                  <c:v>44265</c:v>
                </c:pt>
                <c:pt idx="2907">
                  <c:v>44266</c:v>
                </c:pt>
                <c:pt idx="2908">
                  <c:v>44267</c:v>
                </c:pt>
                <c:pt idx="2909">
                  <c:v>44270</c:v>
                </c:pt>
                <c:pt idx="2910">
                  <c:v>44271</c:v>
                </c:pt>
                <c:pt idx="2911">
                  <c:v>44272</c:v>
                </c:pt>
                <c:pt idx="2912">
                  <c:v>44273</c:v>
                </c:pt>
                <c:pt idx="2913">
                  <c:v>44274</c:v>
                </c:pt>
                <c:pt idx="2914">
                  <c:v>44277</c:v>
                </c:pt>
                <c:pt idx="2915">
                  <c:v>44278</c:v>
                </c:pt>
                <c:pt idx="2916">
                  <c:v>44279</c:v>
                </c:pt>
                <c:pt idx="2917">
                  <c:v>44280</c:v>
                </c:pt>
                <c:pt idx="2918">
                  <c:v>44281</c:v>
                </c:pt>
                <c:pt idx="2919">
                  <c:v>44284</c:v>
                </c:pt>
                <c:pt idx="2920">
                  <c:v>44285</c:v>
                </c:pt>
                <c:pt idx="2921">
                  <c:v>44286</c:v>
                </c:pt>
                <c:pt idx="2922">
                  <c:v>44287</c:v>
                </c:pt>
                <c:pt idx="2923">
                  <c:v>44288</c:v>
                </c:pt>
                <c:pt idx="2924">
                  <c:v>44291</c:v>
                </c:pt>
                <c:pt idx="2925">
                  <c:v>44292</c:v>
                </c:pt>
                <c:pt idx="2926">
                  <c:v>44293</c:v>
                </c:pt>
                <c:pt idx="2927">
                  <c:v>44294</c:v>
                </c:pt>
                <c:pt idx="2928">
                  <c:v>44295</c:v>
                </c:pt>
                <c:pt idx="2929">
                  <c:v>44298</c:v>
                </c:pt>
                <c:pt idx="2930">
                  <c:v>44299</c:v>
                </c:pt>
                <c:pt idx="2931">
                  <c:v>44300</c:v>
                </c:pt>
                <c:pt idx="2932">
                  <c:v>44301</c:v>
                </c:pt>
                <c:pt idx="2933">
                  <c:v>44302</c:v>
                </c:pt>
                <c:pt idx="2934">
                  <c:v>44305</c:v>
                </c:pt>
                <c:pt idx="2935">
                  <c:v>44306</c:v>
                </c:pt>
                <c:pt idx="2936">
                  <c:v>44307</c:v>
                </c:pt>
                <c:pt idx="2937">
                  <c:v>44308</c:v>
                </c:pt>
                <c:pt idx="2938">
                  <c:v>44309</c:v>
                </c:pt>
                <c:pt idx="2939">
                  <c:v>44312</c:v>
                </c:pt>
                <c:pt idx="2940">
                  <c:v>44313</c:v>
                </c:pt>
                <c:pt idx="2941">
                  <c:v>44314</c:v>
                </c:pt>
                <c:pt idx="2942">
                  <c:v>44315</c:v>
                </c:pt>
                <c:pt idx="2943">
                  <c:v>44316</c:v>
                </c:pt>
                <c:pt idx="2944">
                  <c:v>44319</c:v>
                </c:pt>
                <c:pt idx="2945">
                  <c:v>44320</c:v>
                </c:pt>
                <c:pt idx="2946">
                  <c:v>44321</c:v>
                </c:pt>
                <c:pt idx="2947">
                  <c:v>44322</c:v>
                </c:pt>
                <c:pt idx="2948">
                  <c:v>44323</c:v>
                </c:pt>
                <c:pt idx="2949">
                  <c:v>44326</c:v>
                </c:pt>
                <c:pt idx="2950">
                  <c:v>44327</c:v>
                </c:pt>
                <c:pt idx="2951">
                  <c:v>44328</c:v>
                </c:pt>
                <c:pt idx="2952">
                  <c:v>44329</c:v>
                </c:pt>
                <c:pt idx="2953">
                  <c:v>44330</c:v>
                </c:pt>
                <c:pt idx="2954">
                  <c:v>44333</c:v>
                </c:pt>
                <c:pt idx="2955">
                  <c:v>44334</c:v>
                </c:pt>
                <c:pt idx="2956">
                  <c:v>44335</c:v>
                </c:pt>
                <c:pt idx="2957">
                  <c:v>44336</c:v>
                </c:pt>
              </c:numCache>
            </c:numRef>
          </c:cat>
          <c:val>
            <c:numRef>
              <c:f>MP!$J$4:$J$2961</c:f>
              <c:numCache>
                <c:formatCode>0</c:formatCode>
                <c:ptCount val="2958"/>
                <c:pt idx="0">
                  <c:v>100</c:v>
                </c:pt>
                <c:pt idx="1">
                  <c:v>102.09653797398251</c:v>
                </c:pt>
                <c:pt idx="2">
                  <c:v>104.77213149052957</c:v>
                </c:pt>
                <c:pt idx="3">
                  <c:v>106.62642199877747</c:v>
                </c:pt>
                <c:pt idx="4">
                  <c:v>107.25265528657405</c:v>
                </c:pt>
                <c:pt idx="5">
                  <c:v>108.13303303672893</c:v>
                </c:pt>
                <c:pt idx="6">
                  <c:v>108.66060330080121</c:v>
                </c:pt>
                <c:pt idx="7">
                  <c:v>106.16510569866141</c:v>
                </c:pt>
                <c:pt idx="8">
                  <c:v>106.02993120254024</c:v>
                </c:pt>
                <c:pt idx="9">
                  <c:v>105.7889144605943</c:v>
                </c:pt>
                <c:pt idx="10">
                  <c:v>104.70628776783629</c:v>
                </c:pt>
                <c:pt idx="11">
                  <c:v>105.02504522909925</c:v>
                </c:pt>
                <c:pt idx="12">
                  <c:v>105.33272617626427</c:v>
                </c:pt>
                <c:pt idx="13">
                  <c:v>103.4421293162509</c:v>
                </c:pt>
                <c:pt idx="14">
                  <c:v>101.28590123851839</c:v>
                </c:pt>
                <c:pt idx="15">
                  <c:v>99.324332640025617</c:v>
                </c:pt>
                <c:pt idx="16">
                  <c:v>99.126596351314234</c:v>
                </c:pt>
                <c:pt idx="17">
                  <c:v>98.065712445489211</c:v>
                </c:pt>
                <c:pt idx="18">
                  <c:v>97.38840412046325</c:v>
                </c:pt>
                <c:pt idx="19">
                  <c:v>96.25183070163564</c:v>
                </c:pt>
                <c:pt idx="20">
                  <c:v>94.943366193658505</c:v>
                </c:pt>
                <c:pt idx="21">
                  <c:v>96.27275300604289</c:v>
                </c:pt>
                <c:pt idx="22">
                  <c:v>97.514348188169492</c:v>
                </c:pt>
                <c:pt idx="23">
                  <c:v>98.282319832293396</c:v>
                </c:pt>
                <c:pt idx="24">
                  <c:v>94.886137537485823</c:v>
                </c:pt>
                <c:pt idx="25">
                  <c:v>94.500100509109444</c:v>
                </c:pt>
                <c:pt idx="26">
                  <c:v>93.061384400165764</c:v>
                </c:pt>
                <c:pt idx="27">
                  <c:v>95.277507702279735</c:v>
                </c:pt>
                <c:pt idx="28">
                  <c:v>95.378837294212758</c:v>
                </c:pt>
                <c:pt idx="29">
                  <c:v>97.347790235437486</c:v>
                </c:pt>
                <c:pt idx="30">
                  <c:v>97.590242821803528</c:v>
                </c:pt>
                <c:pt idx="31">
                  <c:v>97.52521958163598</c:v>
                </c:pt>
                <c:pt idx="32">
                  <c:v>99.502787589381327</c:v>
                </c:pt>
                <c:pt idx="33">
                  <c:v>100.79279124052856</c:v>
                </c:pt>
                <c:pt idx="34">
                  <c:v>100.75689513002597</c:v>
                </c:pt>
                <c:pt idx="35">
                  <c:v>100.50890428661096</c:v>
                </c:pt>
                <c:pt idx="36">
                  <c:v>100.2900405728609</c:v>
                </c:pt>
                <c:pt idx="37">
                  <c:v>98.91327089461312</c:v>
                </c:pt>
                <c:pt idx="38">
                  <c:v>98.390008163801127</c:v>
                </c:pt>
                <c:pt idx="39">
                  <c:v>98.049302794973727</c:v>
                </c:pt>
                <c:pt idx="40">
                  <c:v>98.104275124200555</c:v>
                </c:pt>
                <c:pt idx="41">
                  <c:v>99.743394090064371</c:v>
                </c:pt>
                <c:pt idx="42">
                  <c:v>100.75217735550277</c:v>
                </c:pt>
                <c:pt idx="43">
                  <c:v>101.64506746417568</c:v>
                </c:pt>
                <c:pt idx="44">
                  <c:v>101.12283033652091</c:v>
                </c:pt>
                <c:pt idx="45">
                  <c:v>102.58308411176611</c:v>
                </c:pt>
                <c:pt idx="46">
                  <c:v>102.76502611185637</c:v>
                </c:pt>
                <c:pt idx="47">
                  <c:v>102.33488814771968</c:v>
                </c:pt>
                <c:pt idx="48">
                  <c:v>102.76400050869917</c:v>
                </c:pt>
                <c:pt idx="49">
                  <c:v>102.07069277442064</c:v>
                </c:pt>
                <c:pt idx="50">
                  <c:v>103.90980435594173</c:v>
                </c:pt>
                <c:pt idx="51">
                  <c:v>103.07865555733328</c:v>
                </c:pt>
                <c:pt idx="52">
                  <c:v>104.03000504596753</c:v>
                </c:pt>
                <c:pt idx="53">
                  <c:v>104.38506885899598</c:v>
                </c:pt>
                <c:pt idx="54">
                  <c:v>103.4913582677973</c:v>
                </c:pt>
                <c:pt idx="55">
                  <c:v>102.75271887396978</c:v>
                </c:pt>
                <c:pt idx="56">
                  <c:v>102.66943989760378</c:v>
                </c:pt>
                <c:pt idx="57">
                  <c:v>103.33505634663747</c:v>
                </c:pt>
                <c:pt idx="58">
                  <c:v>102.68092665296462</c:v>
                </c:pt>
                <c:pt idx="59">
                  <c:v>101.94679991302887</c:v>
                </c:pt>
                <c:pt idx="60">
                  <c:v>102.27991581849287</c:v>
                </c:pt>
                <c:pt idx="61">
                  <c:v>102.99024856518119</c:v>
                </c:pt>
                <c:pt idx="62">
                  <c:v>102.87291956399559</c:v>
                </c:pt>
                <c:pt idx="63">
                  <c:v>102.57898169913727</c:v>
                </c:pt>
                <c:pt idx="64">
                  <c:v>102.84789484695952</c:v>
                </c:pt>
                <c:pt idx="65">
                  <c:v>102.71025890326102</c:v>
                </c:pt>
                <c:pt idx="66">
                  <c:v>102.6936441321141</c:v>
                </c:pt>
                <c:pt idx="67">
                  <c:v>102.11499883081241</c:v>
                </c:pt>
                <c:pt idx="68">
                  <c:v>101.73162837064478</c:v>
                </c:pt>
                <c:pt idx="69">
                  <c:v>101.41881940769368</c:v>
                </c:pt>
                <c:pt idx="70">
                  <c:v>102.24360946672739</c:v>
                </c:pt>
                <c:pt idx="71">
                  <c:v>102.42555146681764</c:v>
                </c:pt>
                <c:pt idx="72">
                  <c:v>101.12959931735854</c:v>
                </c:pt>
                <c:pt idx="73">
                  <c:v>100.9548365393688</c:v>
                </c:pt>
                <c:pt idx="74">
                  <c:v>100.93268351117293</c:v>
                </c:pt>
                <c:pt idx="75">
                  <c:v>99.375407677254998</c:v>
                </c:pt>
                <c:pt idx="76">
                  <c:v>98.325190044265028</c:v>
                </c:pt>
                <c:pt idx="77">
                  <c:v>99.436328504793678</c:v>
                </c:pt>
                <c:pt idx="78">
                  <c:v>98.803326236159506</c:v>
                </c:pt>
                <c:pt idx="79">
                  <c:v>98.408263899999596</c:v>
                </c:pt>
                <c:pt idx="80">
                  <c:v>98.67327975582441</c:v>
                </c:pt>
                <c:pt idx="81">
                  <c:v>98.547130567486761</c:v>
                </c:pt>
                <c:pt idx="82">
                  <c:v>96.195627648620174</c:v>
                </c:pt>
                <c:pt idx="83">
                  <c:v>96.119117653091806</c:v>
                </c:pt>
                <c:pt idx="84">
                  <c:v>96.691609335450224</c:v>
                </c:pt>
                <c:pt idx="85">
                  <c:v>96.477463396223342</c:v>
                </c:pt>
                <c:pt idx="86">
                  <c:v>96.1720387760042</c:v>
                </c:pt>
                <c:pt idx="87">
                  <c:v>93.169482972936407</c:v>
                </c:pt>
                <c:pt idx="88">
                  <c:v>91.503493204353489</c:v>
                </c:pt>
                <c:pt idx="89">
                  <c:v>89.359162123244687</c:v>
                </c:pt>
                <c:pt idx="90">
                  <c:v>88.827079205280626</c:v>
                </c:pt>
                <c:pt idx="91">
                  <c:v>91.958655885526284</c:v>
                </c:pt>
                <c:pt idx="92">
                  <c:v>90.574912105809432</c:v>
                </c:pt>
                <c:pt idx="93">
                  <c:v>91.802969326260794</c:v>
                </c:pt>
                <c:pt idx="94">
                  <c:v>90.759110432845574</c:v>
                </c:pt>
                <c:pt idx="95">
                  <c:v>89.181732777046207</c:v>
                </c:pt>
                <c:pt idx="96">
                  <c:v>88.221768221891324</c:v>
                </c:pt>
                <c:pt idx="97">
                  <c:v>87.673480774043227</c:v>
                </c:pt>
                <c:pt idx="98">
                  <c:v>86.098359445189729</c:v>
                </c:pt>
                <c:pt idx="99">
                  <c:v>82.623205707276469</c:v>
                </c:pt>
                <c:pt idx="100">
                  <c:v>83.281642934209628</c:v>
                </c:pt>
                <c:pt idx="101">
                  <c:v>82.620744259699151</c:v>
                </c:pt>
                <c:pt idx="102">
                  <c:v>81.043776845162668</c:v>
                </c:pt>
                <c:pt idx="103">
                  <c:v>81.097313329969381</c:v>
                </c:pt>
                <c:pt idx="104">
                  <c:v>84.046948010124765</c:v>
                </c:pt>
                <c:pt idx="105">
                  <c:v>83.887979520756176</c:v>
                </c:pt>
                <c:pt idx="106">
                  <c:v>84.128996262702103</c:v>
                </c:pt>
                <c:pt idx="107">
                  <c:v>82.536439680175931</c:v>
                </c:pt>
                <c:pt idx="108">
                  <c:v>83.881825901812874</c:v>
                </c:pt>
                <c:pt idx="109">
                  <c:v>84.127355297650553</c:v>
                </c:pt>
                <c:pt idx="110">
                  <c:v>82.090917668680959</c:v>
                </c:pt>
                <c:pt idx="111">
                  <c:v>80.641330166270791</c:v>
                </c:pt>
                <c:pt idx="112">
                  <c:v>80.632099737855839</c:v>
                </c:pt>
                <c:pt idx="113">
                  <c:v>81.580167296387003</c:v>
                </c:pt>
                <c:pt idx="114">
                  <c:v>84.061921816220135</c:v>
                </c:pt>
                <c:pt idx="115">
                  <c:v>84.838508526864658</c:v>
                </c:pt>
                <c:pt idx="116">
                  <c:v>85.332439007380245</c:v>
                </c:pt>
                <c:pt idx="117">
                  <c:v>86.32973551745782</c:v>
                </c:pt>
                <c:pt idx="118">
                  <c:v>86.425526852341861</c:v>
                </c:pt>
                <c:pt idx="119">
                  <c:v>86.57300858634963</c:v>
                </c:pt>
                <c:pt idx="120">
                  <c:v>86.347991253656275</c:v>
                </c:pt>
                <c:pt idx="121">
                  <c:v>87.477590571014815</c:v>
                </c:pt>
                <c:pt idx="122">
                  <c:v>86.397425325834135</c:v>
                </c:pt>
                <c:pt idx="123">
                  <c:v>85.853650531877818</c:v>
                </c:pt>
                <c:pt idx="124">
                  <c:v>84.835841958655891</c:v>
                </c:pt>
                <c:pt idx="125">
                  <c:v>84.845277507702292</c:v>
                </c:pt>
                <c:pt idx="126">
                  <c:v>84.22868488958359</c:v>
                </c:pt>
                <c:pt idx="127">
                  <c:v>81.173618204866301</c:v>
                </c:pt>
                <c:pt idx="128">
                  <c:v>80.606049417662547</c:v>
                </c:pt>
                <c:pt idx="129">
                  <c:v>80.113144540304162</c:v>
                </c:pt>
                <c:pt idx="130">
                  <c:v>80.412005300317134</c:v>
                </c:pt>
                <c:pt idx="131">
                  <c:v>80.393134202224346</c:v>
                </c:pt>
                <c:pt idx="132">
                  <c:v>81.252179406709104</c:v>
                </c:pt>
                <c:pt idx="133">
                  <c:v>82.684126534815135</c:v>
                </c:pt>
                <c:pt idx="134">
                  <c:v>84.597696905550166</c:v>
                </c:pt>
                <c:pt idx="135">
                  <c:v>86.354349993231025</c:v>
                </c:pt>
                <c:pt idx="136">
                  <c:v>85.977953634532469</c:v>
                </c:pt>
                <c:pt idx="137">
                  <c:v>87.267136803153946</c:v>
                </c:pt>
                <c:pt idx="138">
                  <c:v>87.679634392986515</c:v>
                </c:pt>
                <c:pt idx="139">
                  <c:v>88.798567437510002</c:v>
                </c:pt>
                <c:pt idx="140">
                  <c:v>88.522269946955802</c:v>
                </c:pt>
                <c:pt idx="141">
                  <c:v>88.009878609610311</c:v>
                </c:pt>
                <c:pt idx="142">
                  <c:v>89.328599149159615</c:v>
                </c:pt>
                <c:pt idx="143">
                  <c:v>89.519566457033349</c:v>
                </c:pt>
                <c:pt idx="144">
                  <c:v>90.252872714443328</c:v>
                </c:pt>
                <c:pt idx="145">
                  <c:v>91.544312210010673</c:v>
                </c:pt>
                <c:pt idx="146">
                  <c:v>91.689332496441125</c:v>
                </c:pt>
                <c:pt idx="147">
                  <c:v>91.383702755590519</c:v>
                </c:pt>
                <c:pt idx="148">
                  <c:v>91.399702164843092</c:v>
                </c:pt>
                <c:pt idx="149">
                  <c:v>91.990039342137081</c:v>
                </c:pt>
                <c:pt idx="150">
                  <c:v>92.976464458748168</c:v>
                </c:pt>
                <c:pt idx="151">
                  <c:v>95.809385499612304</c:v>
                </c:pt>
                <c:pt idx="152">
                  <c:v>95.355248421596713</c:v>
                </c:pt>
                <c:pt idx="153">
                  <c:v>96.517872160617628</c:v>
                </c:pt>
                <c:pt idx="154">
                  <c:v>98.594308312718681</c:v>
                </c:pt>
                <c:pt idx="155">
                  <c:v>99.019523381700751</c:v>
                </c:pt>
                <c:pt idx="156">
                  <c:v>99.009062229497147</c:v>
                </c:pt>
                <c:pt idx="157">
                  <c:v>97.397839669509608</c:v>
                </c:pt>
                <c:pt idx="158">
                  <c:v>94.891880915166183</c:v>
                </c:pt>
                <c:pt idx="159">
                  <c:v>95.895536164818509</c:v>
                </c:pt>
                <c:pt idx="160">
                  <c:v>96.140039957498985</c:v>
                </c:pt>
                <c:pt idx="161">
                  <c:v>96.176346309264474</c:v>
                </c:pt>
                <c:pt idx="162">
                  <c:v>101.43153688684315</c:v>
                </c:pt>
                <c:pt idx="163">
                  <c:v>101.8633158160314</c:v>
                </c:pt>
                <c:pt idx="164">
                  <c:v>100.49434072177846</c:v>
                </c:pt>
                <c:pt idx="165">
                  <c:v>100.00061536189432</c:v>
                </c:pt>
                <c:pt idx="166">
                  <c:v>100.17168596851808</c:v>
                </c:pt>
                <c:pt idx="167">
                  <c:v>98.667536378143978</c:v>
                </c:pt>
                <c:pt idx="168">
                  <c:v>97.464298754097285</c:v>
                </c:pt>
                <c:pt idx="169">
                  <c:v>97.587986494857617</c:v>
                </c:pt>
                <c:pt idx="170">
                  <c:v>99.220541600515247</c:v>
                </c:pt>
                <c:pt idx="171">
                  <c:v>98.852965428968758</c:v>
                </c:pt>
                <c:pt idx="172">
                  <c:v>98.704252971172323</c:v>
                </c:pt>
                <c:pt idx="173">
                  <c:v>100.77350990117287</c:v>
                </c:pt>
                <c:pt idx="174">
                  <c:v>101.80547179796437</c:v>
                </c:pt>
                <c:pt idx="175">
                  <c:v>102.67436279275842</c:v>
                </c:pt>
                <c:pt idx="176">
                  <c:v>103.29157077277145</c:v>
                </c:pt>
                <c:pt idx="177">
                  <c:v>102.19622660086395</c:v>
                </c:pt>
                <c:pt idx="178">
                  <c:v>103.33936387989773</c:v>
                </c:pt>
                <c:pt idx="179">
                  <c:v>103.67145418220453</c:v>
                </c:pt>
                <c:pt idx="180">
                  <c:v>104.11492498738504</c:v>
                </c:pt>
                <c:pt idx="181">
                  <c:v>105.70748156991122</c:v>
                </c:pt>
                <c:pt idx="182">
                  <c:v>105.78296596228236</c:v>
                </c:pt>
                <c:pt idx="183">
                  <c:v>105.3842114547565</c:v>
                </c:pt>
                <c:pt idx="184">
                  <c:v>105.90460249672827</c:v>
                </c:pt>
                <c:pt idx="185">
                  <c:v>105.938242280285</c:v>
                </c:pt>
                <c:pt idx="186">
                  <c:v>107.49428739041426</c:v>
                </c:pt>
                <c:pt idx="187">
                  <c:v>106.63483194466662</c:v>
                </c:pt>
                <c:pt idx="188">
                  <c:v>107.53100398344262</c:v>
                </c:pt>
                <c:pt idx="189">
                  <c:v>106.76672451068468</c:v>
                </c:pt>
                <c:pt idx="190">
                  <c:v>108.0702661235072</c:v>
                </c:pt>
                <c:pt idx="191">
                  <c:v>108.25877198380364</c:v>
                </c:pt>
                <c:pt idx="192">
                  <c:v>108.02370374016955</c:v>
                </c:pt>
                <c:pt idx="193">
                  <c:v>107.41367498225702</c:v>
                </c:pt>
                <c:pt idx="194">
                  <c:v>105.6123055969215</c:v>
                </c:pt>
                <c:pt idx="195">
                  <c:v>105.62502307607099</c:v>
                </c:pt>
                <c:pt idx="196">
                  <c:v>105.00781509605794</c:v>
                </c:pt>
                <c:pt idx="197">
                  <c:v>106.65267743960219</c:v>
                </c:pt>
                <c:pt idx="198">
                  <c:v>107.65879413683183</c:v>
                </c:pt>
                <c:pt idx="199">
                  <c:v>107.36793308144514</c:v>
                </c:pt>
                <c:pt idx="200">
                  <c:v>110.2753129115232</c:v>
                </c:pt>
                <c:pt idx="201">
                  <c:v>111.78623148273493</c:v>
                </c:pt>
                <c:pt idx="202">
                  <c:v>112.34415960026085</c:v>
                </c:pt>
                <c:pt idx="203">
                  <c:v>114.50490033188511</c:v>
                </c:pt>
                <c:pt idx="204">
                  <c:v>115.03985493868937</c:v>
                </c:pt>
                <c:pt idx="205">
                  <c:v>115.53563150488796</c:v>
                </c:pt>
                <c:pt idx="206">
                  <c:v>114.89483465225894</c:v>
                </c:pt>
                <c:pt idx="207">
                  <c:v>113.23438314072501</c:v>
                </c:pt>
                <c:pt idx="208">
                  <c:v>114.39064814017119</c:v>
                </c:pt>
                <c:pt idx="209">
                  <c:v>115.18384962196264</c:v>
                </c:pt>
                <c:pt idx="210">
                  <c:v>114.99657448545486</c:v>
                </c:pt>
                <c:pt idx="211">
                  <c:v>116.41498365188562</c:v>
                </c:pt>
                <c:pt idx="212">
                  <c:v>116.49826262825164</c:v>
                </c:pt>
                <c:pt idx="213">
                  <c:v>115.64455056018441</c:v>
                </c:pt>
                <c:pt idx="214">
                  <c:v>115.57460442486223</c:v>
                </c:pt>
                <c:pt idx="215">
                  <c:v>116.59856661702743</c:v>
                </c:pt>
                <c:pt idx="216">
                  <c:v>117.16490468044252</c:v>
                </c:pt>
                <c:pt idx="217">
                  <c:v>117.32243732539101</c:v>
                </c:pt>
                <c:pt idx="218">
                  <c:v>117.18767307053271</c:v>
                </c:pt>
                <c:pt idx="219">
                  <c:v>119.1332422597729</c:v>
                </c:pt>
                <c:pt idx="220">
                  <c:v>119.34390114826522</c:v>
                </c:pt>
                <c:pt idx="221">
                  <c:v>119.59189199168023</c:v>
                </c:pt>
                <c:pt idx="222">
                  <c:v>120.25299578682215</c:v>
                </c:pt>
                <c:pt idx="223">
                  <c:v>118.92442945696357</c:v>
                </c:pt>
                <c:pt idx="224">
                  <c:v>119.09201301285279</c:v>
                </c:pt>
                <c:pt idx="225">
                  <c:v>116.27632210502991</c:v>
                </c:pt>
                <c:pt idx="226">
                  <c:v>114.77894149549344</c:v>
                </c:pt>
                <c:pt idx="227">
                  <c:v>112.70147974023517</c:v>
                </c:pt>
                <c:pt idx="228">
                  <c:v>113.00751972234865</c:v>
                </c:pt>
                <c:pt idx="229">
                  <c:v>114.91821840424348</c:v>
                </c:pt>
                <c:pt idx="230">
                  <c:v>115.20251559942395</c:v>
                </c:pt>
                <c:pt idx="231">
                  <c:v>115.26569275390851</c:v>
                </c:pt>
                <c:pt idx="232">
                  <c:v>113.27766359395955</c:v>
                </c:pt>
                <c:pt idx="233">
                  <c:v>115.08498147760693</c:v>
                </c:pt>
                <c:pt idx="234">
                  <c:v>115.57009177097045</c:v>
                </c:pt>
                <c:pt idx="235">
                  <c:v>114.3254197793722</c:v>
                </c:pt>
                <c:pt idx="236">
                  <c:v>113.32812326929462</c:v>
                </c:pt>
                <c:pt idx="237">
                  <c:v>112.6992234132893</c:v>
                </c:pt>
                <c:pt idx="238">
                  <c:v>114.74489147067385</c:v>
                </c:pt>
                <c:pt idx="239">
                  <c:v>116.05971471822572</c:v>
                </c:pt>
                <c:pt idx="240">
                  <c:v>117.68057794789109</c:v>
                </c:pt>
                <c:pt idx="241">
                  <c:v>118.16117558736286</c:v>
                </c:pt>
                <c:pt idx="242">
                  <c:v>118.75499981539137</c:v>
                </c:pt>
                <c:pt idx="243">
                  <c:v>117.28325928478532</c:v>
                </c:pt>
                <c:pt idx="244">
                  <c:v>117.32818070307141</c:v>
                </c:pt>
                <c:pt idx="245">
                  <c:v>117.40879311122866</c:v>
                </c:pt>
                <c:pt idx="246">
                  <c:v>117.64098966602252</c:v>
                </c:pt>
                <c:pt idx="247">
                  <c:v>117.69493639209213</c:v>
                </c:pt>
                <c:pt idx="248">
                  <c:v>117.55935165470805</c:v>
                </c:pt>
                <c:pt idx="249">
                  <c:v>117.8471359006231</c:v>
                </c:pt>
                <c:pt idx="250">
                  <c:v>118.31583654347114</c:v>
                </c:pt>
                <c:pt idx="251">
                  <c:v>118.45654929664128</c:v>
                </c:pt>
                <c:pt idx="252">
                  <c:v>120.43411730438663</c:v>
                </c:pt>
                <c:pt idx="253">
                  <c:v>120.37791425137117</c:v>
                </c:pt>
                <c:pt idx="254">
                  <c:v>120.99163518064969</c:v>
                </c:pt>
                <c:pt idx="255">
                  <c:v>121.19367900262138</c:v>
                </c:pt>
                <c:pt idx="256">
                  <c:v>121.16373139043064</c:v>
                </c:pt>
                <c:pt idx="257">
                  <c:v>121.44618249992814</c:v>
                </c:pt>
                <c:pt idx="258">
                  <c:v>123.21432234296984</c:v>
                </c:pt>
                <c:pt idx="259">
                  <c:v>124.06844465229997</c:v>
                </c:pt>
                <c:pt idx="260">
                  <c:v>124.58288719595991</c:v>
                </c:pt>
                <c:pt idx="261">
                  <c:v>125.26142624477453</c:v>
                </c:pt>
                <c:pt idx="262">
                  <c:v>125.05363904512241</c:v>
                </c:pt>
                <c:pt idx="263">
                  <c:v>125.98078429924635</c:v>
                </c:pt>
                <c:pt idx="264">
                  <c:v>127.50154866076737</c:v>
                </c:pt>
                <c:pt idx="265">
                  <c:v>127.28247982638587</c:v>
                </c:pt>
                <c:pt idx="266">
                  <c:v>127.1306905591178</c:v>
                </c:pt>
                <c:pt idx="267">
                  <c:v>127.5647258152519</c:v>
                </c:pt>
                <c:pt idx="268">
                  <c:v>130.20462834192784</c:v>
                </c:pt>
                <c:pt idx="269">
                  <c:v>131.32253578329411</c:v>
                </c:pt>
                <c:pt idx="270">
                  <c:v>131.63616522877101</c:v>
                </c:pt>
                <c:pt idx="271">
                  <c:v>131.56416788713437</c:v>
                </c:pt>
                <c:pt idx="272">
                  <c:v>132.96329571420949</c:v>
                </c:pt>
                <c:pt idx="273">
                  <c:v>130.56933282463413</c:v>
                </c:pt>
                <c:pt idx="274">
                  <c:v>126.7280387595945</c:v>
                </c:pt>
                <c:pt idx="275">
                  <c:v>127.0035157676229</c:v>
                </c:pt>
                <c:pt idx="276">
                  <c:v>127.51590710496839</c:v>
                </c:pt>
                <c:pt idx="277">
                  <c:v>127.23366111610234</c:v>
                </c:pt>
                <c:pt idx="278">
                  <c:v>129.01349283513633</c:v>
                </c:pt>
                <c:pt idx="279">
                  <c:v>129.29902075410547</c:v>
                </c:pt>
                <c:pt idx="280">
                  <c:v>127.98112069708193</c:v>
                </c:pt>
                <c:pt idx="281">
                  <c:v>128.71011942123161</c:v>
                </c:pt>
                <c:pt idx="282">
                  <c:v>132.01379231125824</c:v>
                </c:pt>
                <c:pt idx="283">
                  <c:v>133.28041221042093</c:v>
                </c:pt>
                <c:pt idx="284">
                  <c:v>132.61377015823004</c:v>
                </c:pt>
                <c:pt idx="285">
                  <c:v>132.53705504207022</c:v>
                </c:pt>
                <c:pt idx="286">
                  <c:v>133.61701516661947</c:v>
                </c:pt>
                <c:pt idx="287">
                  <c:v>133.10277774359099</c:v>
                </c:pt>
                <c:pt idx="288">
                  <c:v>133.65537272469939</c:v>
                </c:pt>
                <c:pt idx="289">
                  <c:v>133.16513441554977</c:v>
                </c:pt>
                <c:pt idx="290">
                  <c:v>133.87997981612986</c:v>
                </c:pt>
                <c:pt idx="291">
                  <c:v>134.83132930476413</c:v>
                </c:pt>
                <c:pt idx="292">
                  <c:v>132.70156178848779</c:v>
                </c:pt>
                <c:pt idx="293">
                  <c:v>133.79526499534376</c:v>
                </c:pt>
                <c:pt idx="294">
                  <c:v>134.40283230567897</c:v>
                </c:pt>
                <c:pt idx="295">
                  <c:v>132.79119950442856</c:v>
                </c:pt>
                <c:pt idx="296">
                  <c:v>132.14178758527891</c:v>
                </c:pt>
                <c:pt idx="297">
                  <c:v>128.71299111007184</c:v>
                </c:pt>
                <c:pt idx="298">
                  <c:v>127.0851537789374</c:v>
                </c:pt>
                <c:pt idx="299">
                  <c:v>127.39139888168232</c:v>
                </c:pt>
                <c:pt idx="300">
                  <c:v>130.02801947825517</c:v>
                </c:pt>
                <c:pt idx="301">
                  <c:v>131.55452721745661</c:v>
                </c:pt>
                <c:pt idx="302">
                  <c:v>130.73486517420898</c:v>
                </c:pt>
                <c:pt idx="303">
                  <c:v>130.59784459240481</c:v>
                </c:pt>
                <c:pt idx="304">
                  <c:v>132.57930989214756</c:v>
                </c:pt>
                <c:pt idx="305">
                  <c:v>132.52597852797228</c:v>
                </c:pt>
                <c:pt idx="306">
                  <c:v>130.55702558674756</c:v>
                </c:pt>
                <c:pt idx="307">
                  <c:v>129.93838176231441</c:v>
                </c:pt>
                <c:pt idx="308">
                  <c:v>127.80881936666954</c:v>
                </c:pt>
                <c:pt idx="309">
                  <c:v>124.38576626914288</c:v>
                </c:pt>
                <c:pt idx="310">
                  <c:v>124.17510738065057</c:v>
                </c:pt>
                <c:pt idx="311">
                  <c:v>123.43092972977408</c:v>
                </c:pt>
                <c:pt idx="312">
                  <c:v>121.53725606028905</c:v>
                </c:pt>
                <c:pt idx="313">
                  <c:v>121.57028048195144</c:v>
                </c:pt>
                <c:pt idx="314">
                  <c:v>123.26047448504464</c:v>
                </c:pt>
                <c:pt idx="315">
                  <c:v>124.03706119568915</c:v>
                </c:pt>
                <c:pt idx="316">
                  <c:v>126.29297790030314</c:v>
                </c:pt>
                <c:pt idx="317">
                  <c:v>125.78427873432364</c:v>
                </c:pt>
                <c:pt idx="318">
                  <c:v>126.78629301892441</c:v>
                </c:pt>
                <c:pt idx="319">
                  <c:v>128.08183492712061</c:v>
                </c:pt>
                <c:pt idx="320">
                  <c:v>129.37183857826784</c:v>
                </c:pt>
                <c:pt idx="321">
                  <c:v>128.42992463867998</c:v>
                </c:pt>
                <c:pt idx="322">
                  <c:v>128.47956383148929</c:v>
                </c:pt>
                <c:pt idx="323">
                  <c:v>129.8471030813221</c:v>
                </c:pt>
                <c:pt idx="324">
                  <c:v>131.14900372909307</c:v>
                </c:pt>
                <c:pt idx="325">
                  <c:v>133.12759733999562</c:v>
                </c:pt>
                <c:pt idx="326">
                  <c:v>134.65225899351407</c:v>
                </c:pt>
                <c:pt idx="327">
                  <c:v>134.38047415685162</c:v>
                </c:pt>
                <c:pt idx="328">
                  <c:v>133.22154258919667</c:v>
                </c:pt>
                <c:pt idx="329">
                  <c:v>132.44064834529183</c:v>
                </c:pt>
                <c:pt idx="330">
                  <c:v>132.28803859549797</c:v>
                </c:pt>
                <c:pt idx="331">
                  <c:v>131.47227384424775</c:v>
                </c:pt>
                <c:pt idx="332">
                  <c:v>129.89879348044579</c:v>
                </c:pt>
                <c:pt idx="333">
                  <c:v>130.15683523480152</c:v>
                </c:pt>
                <c:pt idx="334">
                  <c:v>129.44957929758482</c:v>
                </c:pt>
                <c:pt idx="335">
                  <c:v>128.91544517330632</c:v>
                </c:pt>
                <c:pt idx="336">
                  <c:v>126.87408464918209</c:v>
                </c:pt>
                <c:pt idx="337">
                  <c:v>128.90395841794549</c:v>
                </c:pt>
                <c:pt idx="338">
                  <c:v>131.36294454768839</c:v>
                </c:pt>
                <c:pt idx="339">
                  <c:v>132.51797882334591</c:v>
                </c:pt>
                <c:pt idx="340">
                  <c:v>132.12127552213448</c:v>
                </c:pt>
                <c:pt idx="341">
                  <c:v>132.12127552213448</c:v>
                </c:pt>
                <c:pt idx="342">
                  <c:v>132.15881259768861</c:v>
                </c:pt>
                <c:pt idx="343">
                  <c:v>131.53257930989207</c:v>
                </c:pt>
                <c:pt idx="344">
                  <c:v>133.02319093859091</c:v>
                </c:pt>
                <c:pt idx="345">
                  <c:v>133.02319093859091</c:v>
                </c:pt>
                <c:pt idx="346">
                  <c:v>130.52912918087119</c:v>
                </c:pt>
                <c:pt idx="347">
                  <c:v>128.05086171177263</c:v>
                </c:pt>
                <c:pt idx="348">
                  <c:v>126.24805648201701</c:v>
                </c:pt>
                <c:pt idx="349">
                  <c:v>127.43098716355082</c:v>
                </c:pt>
                <c:pt idx="350">
                  <c:v>128.53535664324181</c:v>
                </c:pt>
                <c:pt idx="351">
                  <c:v>129.0255949523914</c:v>
                </c:pt>
                <c:pt idx="352">
                  <c:v>126.99797751057389</c:v>
                </c:pt>
                <c:pt idx="353">
                  <c:v>124.44627685541857</c:v>
                </c:pt>
                <c:pt idx="354">
                  <c:v>124.04895819231281</c:v>
                </c:pt>
                <c:pt idx="355">
                  <c:v>124.40422712597271</c:v>
                </c:pt>
                <c:pt idx="356">
                  <c:v>123.75502032745449</c:v>
                </c:pt>
                <c:pt idx="357">
                  <c:v>126.30241344934949</c:v>
                </c:pt>
                <c:pt idx="358">
                  <c:v>126.3664110863598</c:v>
                </c:pt>
                <c:pt idx="359">
                  <c:v>125.48480261241627</c:v>
                </c:pt>
                <c:pt idx="360">
                  <c:v>123.69820191254469</c:v>
                </c:pt>
                <c:pt idx="361">
                  <c:v>125.11825204402699</c:v>
                </c:pt>
                <c:pt idx="362">
                  <c:v>125.99904003544475</c:v>
                </c:pt>
                <c:pt idx="363">
                  <c:v>127.04987303032904</c:v>
                </c:pt>
                <c:pt idx="364">
                  <c:v>129.15030829630896</c:v>
                </c:pt>
                <c:pt idx="365">
                  <c:v>130.24319102063916</c:v>
                </c:pt>
                <c:pt idx="366">
                  <c:v>128.20367658219791</c:v>
                </c:pt>
                <c:pt idx="367">
                  <c:v>128.03260597557417</c:v>
                </c:pt>
                <c:pt idx="368">
                  <c:v>127.50011281634723</c:v>
                </c:pt>
                <c:pt idx="369">
                  <c:v>126.26446613253248</c:v>
                </c:pt>
                <c:pt idx="370">
                  <c:v>125.85135318080556</c:v>
                </c:pt>
                <c:pt idx="371">
                  <c:v>124.89713200333109</c:v>
                </c:pt>
                <c:pt idx="372">
                  <c:v>127.01213083414349</c:v>
                </c:pt>
                <c:pt idx="373">
                  <c:v>125.95309301400147</c:v>
                </c:pt>
                <c:pt idx="374">
                  <c:v>124.82144249032852</c:v>
                </c:pt>
                <c:pt idx="375">
                  <c:v>126.87367440791924</c:v>
                </c:pt>
                <c:pt idx="376">
                  <c:v>124.05326572557314</c:v>
                </c:pt>
                <c:pt idx="377">
                  <c:v>121.06322228102341</c:v>
                </c:pt>
                <c:pt idx="378">
                  <c:v>120.34694103602322</c:v>
                </c:pt>
                <c:pt idx="379">
                  <c:v>120.79738594267283</c:v>
                </c:pt>
                <c:pt idx="380">
                  <c:v>123.7663019621839</c:v>
                </c:pt>
                <c:pt idx="381">
                  <c:v>123.34477906456782</c:v>
                </c:pt>
                <c:pt idx="382">
                  <c:v>122.04595522626852</c:v>
                </c:pt>
                <c:pt idx="383">
                  <c:v>121.6437136680081</c:v>
                </c:pt>
                <c:pt idx="384">
                  <c:v>121.84924454071434</c:v>
                </c:pt>
                <c:pt idx="385">
                  <c:v>123.80096734889783</c:v>
                </c:pt>
                <c:pt idx="386">
                  <c:v>126.68886071898876</c:v>
                </c:pt>
                <c:pt idx="387">
                  <c:v>126.92310848009706</c:v>
                </c:pt>
                <c:pt idx="388">
                  <c:v>127.64882527414365</c:v>
                </c:pt>
                <c:pt idx="389">
                  <c:v>128.22608395997679</c:v>
                </c:pt>
                <c:pt idx="390">
                  <c:v>129.04467117111565</c:v>
                </c:pt>
                <c:pt idx="391">
                  <c:v>128.78416796918262</c:v>
                </c:pt>
                <c:pt idx="392">
                  <c:v>129.80054069798442</c:v>
                </c:pt>
                <c:pt idx="393">
                  <c:v>130.77855586870632</c:v>
                </c:pt>
                <c:pt idx="394">
                  <c:v>128.18008770958195</c:v>
                </c:pt>
                <c:pt idx="395">
                  <c:v>127.18032975192706</c:v>
                </c:pt>
                <c:pt idx="396">
                  <c:v>128.90724034804862</c:v>
                </c:pt>
                <c:pt idx="397">
                  <c:v>128.33064625306136</c:v>
                </c:pt>
                <c:pt idx="398">
                  <c:v>128.62663532423412</c:v>
                </c:pt>
                <c:pt idx="399">
                  <c:v>126.71265471223622</c:v>
                </c:pt>
                <c:pt idx="400">
                  <c:v>128.79975713717232</c:v>
                </c:pt>
                <c:pt idx="401">
                  <c:v>129.93140766084528</c:v>
                </c:pt>
                <c:pt idx="402">
                  <c:v>131.94302569341022</c:v>
                </c:pt>
                <c:pt idx="403">
                  <c:v>132.52454268355214</c:v>
                </c:pt>
                <c:pt idx="404">
                  <c:v>132.71386902637437</c:v>
                </c:pt>
                <c:pt idx="405">
                  <c:v>132.38013775901607</c:v>
                </c:pt>
                <c:pt idx="406">
                  <c:v>130.66984193404141</c:v>
                </c:pt>
                <c:pt idx="407">
                  <c:v>130.15211746027839</c:v>
                </c:pt>
                <c:pt idx="408">
                  <c:v>129.27461139896374</c:v>
                </c:pt>
                <c:pt idx="409">
                  <c:v>129.09390012266215</c:v>
                </c:pt>
                <c:pt idx="410">
                  <c:v>125.98960448639846</c:v>
                </c:pt>
                <c:pt idx="411">
                  <c:v>125.37731940154005</c:v>
                </c:pt>
                <c:pt idx="412">
                  <c:v>119.10534585389669</c:v>
                </c:pt>
                <c:pt idx="413">
                  <c:v>117.24982462186013</c:v>
                </c:pt>
                <c:pt idx="414">
                  <c:v>110.55284112586612</c:v>
                </c:pt>
                <c:pt idx="415">
                  <c:v>113.49755291086689</c:v>
                </c:pt>
                <c:pt idx="416">
                  <c:v>111.38501552763181</c:v>
                </c:pt>
                <c:pt idx="417">
                  <c:v>115.32312653071271</c:v>
                </c:pt>
                <c:pt idx="418">
                  <c:v>116.92040088776209</c:v>
                </c:pt>
                <c:pt idx="419">
                  <c:v>119.33241439290447</c:v>
                </c:pt>
                <c:pt idx="420">
                  <c:v>118.19235392334232</c:v>
                </c:pt>
                <c:pt idx="421">
                  <c:v>119.03539971857448</c:v>
                </c:pt>
                <c:pt idx="422">
                  <c:v>114.18573262935932</c:v>
                </c:pt>
                <c:pt idx="423">
                  <c:v>112.37103040297998</c:v>
                </c:pt>
                <c:pt idx="424">
                  <c:v>112.87501179443629</c:v>
                </c:pt>
                <c:pt idx="425">
                  <c:v>116.48882707920527</c:v>
                </c:pt>
                <c:pt idx="426">
                  <c:v>117.73247346764632</c:v>
                </c:pt>
                <c:pt idx="427">
                  <c:v>116.44390566091919</c:v>
                </c:pt>
                <c:pt idx="428">
                  <c:v>118.43706283665425</c:v>
                </c:pt>
                <c:pt idx="429">
                  <c:v>121.78032400854943</c:v>
                </c:pt>
                <c:pt idx="430">
                  <c:v>122.70172588499297</c:v>
                </c:pt>
                <c:pt idx="431">
                  <c:v>123.66086995762207</c:v>
                </c:pt>
                <c:pt idx="432">
                  <c:v>123.31339560795703</c:v>
                </c:pt>
                <c:pt idx="433">
                  <c:v>121.83816802661644</c:v>
                </c:pt>
                <c:pt idx="434">
                  <c:v>119.19970134436061</c:v>
                </c:pt>
                <c:pt idx="435">
                  <c:v>118.19091807892221</c:v>
                </c:pt>
                <c:pt idx="436">
                  <c:v>121.21213985945136</c:v>
                </c:pt>
                <c:pt idx="437">
                  <c:v>120.44457845659034</c:v>
                </c:pt>
                <c:pt idx="438">
                  <c:v>117.57453058143496</c:v>
                </c:pt>
                <c:pt idx="439">
                  <c:v>115.30856296588024</c:v>
                </c:pt>
                <c:pt idx="440">
                  <c:v>116.40780442978517</c:v>
                </c:pt>
                <c:pt idx="441">
                  <c:v>117.58396613048137</c:v>
                </c:pt>
                <c:pt idx="442">
                  <c:v>118.97817106240183</c:v>
                </c:pt>
                <c:pt idx="443">
                  <c:v>118.84976554711831</c:v>
                </c:pt>
                <c:pt idx="444">
                  <c:v>115.8338769030067</c:v>
                </c:pt>
                <c:pt idx="445">
                  <c:v>115.39368802792926</c:v>
                </c:pt>
                <c:pt idx="446">
                  <c:v>112.27154689673</c:v>
                </c:pt>
                <c:pt idx="447">
                  <c:v>104.85971800015594</c:v>
                </c:pt>
                <c:pt idx="448">
                  <c:v>103.1633703781194</c:v>
                </c:pt>
                <c:pt idx="449">
                  <c:v>103.05486156408585</c:v>
                </c:pt>
                <c:pt idx="450">
                  <c:v>106.92794932699924</c:v>
                </c:pt>
                <c:pt idx="451">
                  <c:v>104.56167772266872</c:v>
                </c:pt>
                <c:pt idx="452">
                  <c:v>103.90611218457578</c:v>
                </c:pt>
                <c:pt idx="453">
                  <c:v>99.786674543298943</c:v>
                </c:pt>
                <c:pt idx="454">
                  <c:v>95.598521490488594</c:v>
                </c:pt>
                <c:pt idx="455">
                  <c:v>94.259288887794952</c:v>
                </c:pt>
                <c:pt idx="456">
                  <c:v>97.429838488014838</c:v>
                </c:pt>
                <c:pt idx="457">
                  <c:v>101.67316899068346</c:v>
                </c:pt>
                <c:pt idx="458">
                  <c:v>101.37779528140504</c:v>
                </c:pt>
                <c:pt idx="459">
                  <c:v>104.59818919506566</c:v>
                </c:pt>
                <c:pt idx="460">
                  <c:v>106.19874548221811</c:v>
                </c:pt>
                <c:pt idx="461">
                  <c:v>108.19579994995057</c:v>
                </c:pt>
                <c:pt idx="462">
                  <c:v>108.17323668049181</c:v>
                </c:pt>
                <c:pt idx="463">
                  <c:v>110.1144983364717</c:v>
                </c:pt>
                <c:pt idx="464">
                  <c:v>109.11494549944825</c:v>
                </c:pt>
                <c:pt idx="465">
                  <c:v>108.86121127835283</c:v>
                </c:pt>
                <c:pt idx="466">
                  <c:v>107.90329792951236</c:v>
                </c:pt>
                <c:pt idx="467">
                  <c:v>107.50249221567206</c:v>
                </c:pt>
                <c:pt idx="468">
                  <c:v>110.22793004565989</c:v>
                </c:pt>
                <c:pt idx="469">
                  <c:v>113.21940933462972</c:v>
                </c:pt>
                <c:pt idx="470">
                  <c:v>111.90889362033816</c:v>
                </c:pt>
                <c:pt idx="471">
                  <c:v>113.26515123544159</c:v>
                </c:pt>
                <c:pt idx="472">
                  <c:v>118.65695215356153</c:v>
                </c:pt>
                <c:pt idx="473">
                  <c:v>119.07027022591991</c:v>
                </c:pt>
                <c:pt idx="474">
                  <c:v>115.08498147760703</c:v>
                </c:pt>
                <c:pt idx="475">
                  <c:v>110.75098765584045</c:v>
                </c:pt>
                <c:pt idx="476">
                  <c:v>113.08895261303178</c:v>
                </c:pt>
                <c:pt idx="477">
                  <c:v>114.16850249631814</c:v>
                </c:pt>
                <c:pt idx="478">
                  <c:v>114.31824055727179</c:v>
                </c:pt>
                <c:pt idx="479">
                  <c:v>114.63638265664042</c:v>
                </c:pt>
                <c:pt idx="480">
                  <c:v>115.79859615439848</c:v>
                </c:pt>
                <c:pt idx="481">
                  <c:v>112.03422232615007</c:v>
                </c:pt>
                <c:pt idx="482">
                  <c:v>111.03384900660085</c:v>
                </c:pt>
                <c:pt idx="483">
                  <c:v>112.79932228143377</c:v>
                </c:pt>
                <c:pt idx="484">
                  <c:v>112.50456393404968</c:v>
                </c:pt>
                <c:pt idx="485">
                  <c:v>111.84366525953919</c:v>
                </c:pt>
                <c:pt idx="486">
                  <c:v>110.81806210232244</c:v>
                </c:pt>
                <c:pt idx="487">
                  <c:v>107.81632678178042</c:v>
                </c:pt>
                <c:pt idx="488">
                  <c:v>107.46864731148395</c:v>
                </c:pt>
                <c:pt idx="489">
                  <c:v>104.63100849609661</c:v>
                </c:pt>
                <c:pt idx="490">
                  <c:v>104.67449406996259</c:v>
                </c:pt>
                <c:pt idx="491">
                  <c:v>103.04727210072248</c:v>
                </c:pt>
                <c:pt idx="492">
                  <c:v>101.89121222190776</c:v>
                </c:pt>
                <c:pt idx="493">
                  <c:v>105.34380269036225</c:v>
                </c:pt>
                <c:pt idx="494">
                  <c:v>105.39303164190866</c:v>
                </c:pt>
                <c:pt idx="495">
                  <c:v>108.55414569308216</c:v>
                </c:pt>
                <c:pt idx="496">
                  <c:v>109.17935337772148</c:v>
                </c:pt>
                <c:pt idx="497">
                  <c:v>107.98001304567221</c:v>
                </c:pt>
                <c:pt idx="498">
                  <c:v>108.12585381462843</c:v>
                </c:pt>
                <c:pt idx="499">
                  <c:v>108.22636292403567</c:v>
                </c:pt>
                <c:pt idx="500">
                  <c:v>108.16769842344289</c:v>
                </c:pt>
                <c:pt idx="501">
                  <c:v>105.3378541920504</c:v>
                </c:pt>
                <c:pt idx="502">
                  <c:v>104.80392518840335</c:v>
                </c:pt>
                <c:pt idx="503">
                  <c:v>102.93671208037452</c:v>
                </c:pt>
                <c:pt idx="504">
                  <c:v>101.96423516670157</c:v>
                </c:pt>
                <c:pt idx="505">
                  <c:v>99.967590940232</c:v>
                </c:pt>
                <c:pt idx="506">
                  <c:v>100.5084940453481</c:v>
                </c:pt>
                <c:pt idx="507">
                  <c:v>100.75033126981982</c:v>
                </c:pt>
                <c:pt idx="508">
                  <c:v>100.21701762806711</c:v>
                </c:pt>
                <c:pt idx="509">
                  <c:v>103.43679617983339</c:v>
                </c:pt>
                <c:pt idx="510">
                  <c:v>103.83267899851907</c:v>
                </c:pt>
                <c:pt idx="511">
                  <c:v>104.93725359884154</c:v>
                </c:pt>
                <c:pt idx="512">
                  <c:v>105.75876172777217</c:v>
                </c:pt>
                <c:pt idx="513">
                  <c:v>105.97680495899645</c:v>
                </c:pt>
                <c:pt idx="514">
                  <c:v>103.90857363215312</c:v>
                </c:pt>
                <c:pt idx="515">
                  <c:v>104.42178545202438</c:v>
                </c:pt>
                <c:pt idx="516">
                  <c:v>105.02094281647041</c:v>
                </c:pt>
                <c:pt idx="517">
                  <c:v>108.4450215171543</c:v>
                </c:pt>
                <c:pt idx="518">
                  <c:v>108.70921689045335</c:v>
                </c:pt>
                <c:pt idx="519">
                  <c:v>109.11822742955137</c:v>
                </c:pt>
                <c:pt idx="520">
                  <c:v>108.47619985313368</c:v>
                </c:pt>
                <c:pt idx="521">
                  <c:v>108.32994884291456</c:v>
                </c:pt>
                <c:pt idx="522">
                  <c:v>110.6906821901961</c:v>
                </c:pt>
                <c:pt idx="523">
                  <c:v>110.7540644653121</c:v>
                </c:pt>
                <c:pt idx="524">
                  <c:v>110.70647647881724</c:v>
                </c:pt>
                <c:pt idx="525">
                  <c:v>111.36778539459058</c:v>
                </c:pt>
                <c:pt idx="526">
                  <c:v>112.30949421354701</c:v>
                </c:pt>
                <c:pt idx="527">
                  <c:v>112.69245443245177</c:v>
                </c:pt>
                <c:pt idx="528">
                  <c:v>113.35704527832821</c:v>
                </c:pt>
                <c:pt idx="529">
                  <c:v>113.587805988702</c:v>
                </c:pt>
                <c:pt idx="530">
                  <c:v>114.09219762142121</c:v>
                </c:pt>
                <c:pt idx="531">
                  <c:v>113.30925217120192</c:v>
                </c:pt>
                <c:pt idx="532">
                  <c:v>114.64520284379248</c:v>
                </c:pt>
                <c:pt idx="533">
                  <c:v>115.1524661653519</c:v>
                </c:pt>
                <c:pt idx="534">
                  <c:v>115.75572594242679</c:v>
                </c:pt>
                <c:pt idx="535">
                  <c:v>114.98467748883124</c:v>
                </c:pt>
                <c:pt idx="536">
                  <c:v>114.51105395082854</c:v>
                </c:pt>
                <c:pt idx="537">
                  <c:v>116.39529207126718</c:v>
                </c:pt>
                <c:pt idx="538">
                  <c:v>116.906452684824</c:v>
                </c:pt>
                <c:pt idx="539">
                  <c:v>117.84918710693763</c:v>
                </c:pt>
                <c:pt idx="540">
                  <c:v>117.8381105928397</c:v>
                </c:pt>
                <c:pt idx="541">
                  <c:v>118.09246017582946</c:v>
                </c:pt>
                <c:pt idx="542">
                  <c:v>118.91027613339409</c:v>
                </c:pt>
                <c:pt idx="543">
                  <c:v>119.08503891138382</c:v>
                </c:pt>
                <c:pt idx="544">
                  <c:v>117.03916573336782</c:v>
                </c:pt>
                <c:pt idx="545">
                  <c:v>117.99523299652527</c:v>
                </c:pt>
                <c:pt idx="546">
                  <c:v>117.46971393876741</c:v>
                </c:pt>
                <c:pt idx="547">
                  <c:v>117.57247937512054</c:v>
                </c:pt>
                <c:pt idx="548">
                  <c:v>117.34623131863853</c:v>
                </c:pt>
                <c:pt idx="549">
                  <c:v>118.17389306651243</c:v>
                </c:pt>
                <c:pt idx="550">
                  <c:v>119.89711149126805</c:v>
                </c:pt>
                <c:pt idx="551">
                  <c:v>119.5703543253788</c:v>
                </c:pt>
                <c:pt idx="552">
                  <c:v>119.01365693164153</c:v>
                </c:pt>
                <c:pt idx="553">
                  <c:v>119.4725117841803</c:v>
                </c:pt>
                <c:pt idx="554">
                  <c:v>118.79910075115177</c:v>
                </c:pt>
                <c:pt idx="555">
                  <c:v>119.1919067603658</c:v>
                </c:pt>
                <c:pt idx="556">
                  <c:v>118.29737568664135</c:v>
                </c:pt>
                <c:pt idx="557">
                  <c:v>118.83068932839406</c:v>
                </c:pt>
                <c:pt idx="558">
                  <c:v>118.20178947238875</c:v>
                </c:pt>
                <c:pt idx="559">
                  <c:v>116.37765169696301</c:v>
                </c:pt>
                <c:pt idx="560">
                  <c:v>112.57574079316049</c:v>
                </c:pt>
                <c:pt idx="561">
                  <c:v>113.2288448836761</c:v>
                </c:pt>
                <c:pt idx="562">
                  <c:v>115.47758236618958</c:v>
                </c:pt>
                <c:pt idx="563">
                  <c:v>116.01622914435981</c:v>
                </c:pt>
                <c:pt idx="564">
                  <c:v>115.52455499079009</c:v>
                </c:pt>
                <c:pt idx="565">
                  <c:v>116.62154012774914</c:v>
                </c:pt>
                <c:pt idx="566">
                  <c:v>115.86956789287781</c:v>
                </c:pt>
                <c:pt idx="567">
                  <c:v>117.11629109079051</c:v>
                </c:pt>
                <c:pt idx="568">
                  <c:v>118.51829060670582</c:v>
                </c:pt>
                <c:pt idx="569">
                  <c:v>118.46434388063622</c:v>
                </c:pt>
                <c:pt idx="570">
                  <c:v>118.42865289076506</c:v>
                </c:pt>
                <c:pt idx="571">
                  <c:v>118.55972497425738</c:v>
                </c:pt>
                <c:pt idx="572">
                  <c:v>117.20490320357403</c:v>
                </c:pt>
                <c:pt idx="573">
                  <c:v>118.44054988738878</c:v>
                </c:pt>
                <c:pt idx="574">
                  <c:v>119.97956998510828</c:v>
                </c:pt>
                <c:pt idx="575">
                  <c:v>119.84706205719588</c:v>
                </c:pt>
                <c:pt idx="576">
                  <c:v>118.25245426835527</c:v>
                </c:pt>
                <c:pt idx="577">
                  <c:v>116.99547503887038</c:v>
                </c:pt>
                <c:pt idx="578">
                  <c:v>118.22845515447638</c:v>
                </c:pt>
                <c:pt idx="579">
                  <c:v>120.06059263452838</c:v>
                </c:pt>
                <c:pt idx="580">
                  <c:v>119.51886904688648</c:v>
                </c:pt>
                <c:pt idx="581">
                  <c:v>117.50807149684728</c:v>
                </c:pt>
                <c:pt idx="582">
                  <c:v>117.21680020019772</c:v>
                </c:pt>
                <c:pt idx="583">
                  <c:v>117.1930062069503</c:v>
                </c:pt>
                <c:pt idx="584">
                  <c:v>115.68865149594475</c:v>
                </c:pt>
                <c:pt idx="585">
                  <c:v>114.1676820137923</c:v>
                </c:pt>
                <c:pt idx="586">
                  <c:v>114.60212751118932</c:v>
                </c:pt>
                <c:pt idx="587">
                  <c:v>116.69189650433417</c:v>
                </c:pt>
                <c:pt idx="588">
                  <c:v>115.87141397856077</c:v>
                </c:pt>
                <c:pt idx="589">
                  <c:v>115.33522864796785</c:v>
                </c:pt>
                <c:pt idx="590">
                  <c:v>116.67712781887026</c:v>
                </c:pt>
                <c:pt idx="591">
                  <c:v>116.09171353673094</c:v>
                </c:pt>
                <c:pt idx="592">
                  <c:v>116.39016405548099</c:v>
                </c:pt>
                <c:pt idx="593">
                  <c:v>116.63836001952747</c:v>
                </c:pt>
                <c:pt idx="594">
                  <c:v>114.78694120011977</c:v>
                </c:pt>
                <c:pt idx="595">
                  <c:v>115.02590673575129</c:v>
                </c:pt>
                <c:pt idx="596">
                  <c:v>117.34705180116426</c:v>
                </c:pt>
                <c:pt idx="597">
                  <c:v>116.89537617072598</c:v>
                </c:pt>
                <c:pt idx="598">
                  <c:v>117.60468331425709</c:v>
                </c:pt>
                <c:pt idx="599">
                  <c:v>117.07321575818736</c:v>
                </c:pt>
                <c:pt idx="600">
                  <c:v>118.2151223134325</c:v>
                </c:pt>
                <c:pt idx="601">
                  <c:v>118.17861084103559</c:v>
                </c:pt>
                <c:pt idx="602">
                  <c:v>117.5275579568344</c:v>
                </c:pt>
                <c:pt idx="603">
                  <c:v>115.14549206388276</c:v>
                </c:pt>
                <c:pt idx="604">
                  <c:v>114.12809373192373</c:v>
                </c:pt>
                <c:pt idx="605">
                  <c:v>113.93794690657576</c:v>
                </c:pt>
                <c:pt idx="606">
                  <c:v>112.11934738819902</c:v>
                </c:pt>
                <c:pt idx="607">
                  <c:v>111.35301670912665</c:v>
                </c:pt>
                <c:pt idx="608">
                  <c:v>110.99815801672965</c:v>
                </c:pt>
                <c:pt idx="609">
                  <c:v>109.08417740473173</c:v>
                </c:pt>
                <c:pt idx="610">
                  <c:v>108.15764751250211</c:v>
                </c:pt>
                <c:pt idx="611">
                  <c:v>106.58273130428006</c:v>
                </c:pt>
                <c:pt idx="612">
                  <c:v>105.15509170943433</c:v>
                </c:pt>
                <c:pt idx="613">
                  <c:v>103.70591444828705</c:v>
                </c:pt>
                <c:pt idx="614">
                  <c:v>105.26072883462763</c:v>
                </c:pt>
                <c:pt idx="615">
                  <c:v>105.74850569619993</c:v>
                </c:pt>
                <c:pt idx="616">
                  <c:v>104.61254763926664</c:v>
                </c:pt>
                <c:pt idx="617">
                  <c:v>105.29724030702455</c:v>
                </c:pt>
                <c:pt idx="618">
                  <c:v>104.82792430228217</c:v>
                </c:pt>
                <c:pt idx="619">
                  <c:v>106.46335109678002</c:v>
                </c:pt>
                <c:pt idx="620">
                  <c:v>105.43754281893183</c:v>
                </c:pt>
                <c:pt idx="621">
                  <c:v>104.88946049171518</c:v>
                </c:pt>
                <c:pt idx="622">
                  <c:v>102.4792930722558</c:v>
                </c:pt>
                <c:pt idx="623">
                  <c:v>101.12795835230699</c:v>
                </c:pt>
                <c:pt idx="624">
                  <c:v>102.10371719608301</c:v>
                </c:pt>
                <c:pt idx="625">
                  <c:v>104.53952469447282</c:v>
                </c:pt>
                <c:pt idx="626">
                  <c:v>104.98955935985954</c:v>
                </c:pt>
                <c:pt idx="627">
                  <c:v>104.53480691994963</c:v>
                </c:pt>
                <c:pt idx="628">
                  <c:v>104.14179579010417</c:v>
                </c:pt>
                <c:pt idx="629">
                  <c:v>105.09047871052967</c:v>
                </c:pt>
                <c:pt idx="630">
                  <c:v>104.15676959619952</c:v>
                </c:pt>
                <c:pt idx="631">
                  <c:v>104.18097383070983</c:v>
                </c:pt>
                <c:pt idx="632">
                  <c:v>105.28883036113538</c:v>
                </c:pt>
                <c:pt idx="633">
                  <c:v>105.96716428931853</c:v>
                </c:pt>
                <c:pt idx="634">
                  <c:v>108.40481787339134</c:v>
                </c:pt>
                <c:pt idx="635">
                  <c:v>108.66491083406149</c:v>
                </c:pt>
                <c:pt idx="636">
                  <c:v>106.20879639315879</c:v>
                </c:pt>
                <c:pt idx="637">
                  <c:v>106.17638733339074</c:v>
                </c:pt>
                <c:pt idx="638">
                  <c:v>105.65127851689574</c:v>
                </c:pt>
                <c:pt idx="639">
                  <c:v>107.40649576015653</c:v>
                </c:pt>
                <c:pt idx="640">
                  <c:v>109.21340340254102</c:v>
                </c:pt>
                <c:pt idx="641">
                  <c:v>109.28868267428072</c:v>
                </c:pt>
                <c:pt idx="642">
                  <c:v>111.94376412768345</c:v>
                </c:pt>
                <c:pt idx="643">
                  <c:v>112.2122670342428</c:v>
                </c:pt>
                <c:pt idx="644">
                  <c:v>114.29567728781291</c:v>
                </c:pt>
                <c:pt idx="645">
                  <c:v>114.45731234539026</c:v>
                </c:pt>
                <c:pt idx="646">
                  <c:v>113.77938865846998</c:v>
                </c:pt>
                <c:pt idx="647">
                  <c:v>112.65409687437176</c:v>
                </c:pt>
                <c:pt idx="648">
                  <c:v>111.77433448611121</c:v>
                </c:pt>
                <c:pt idx="649">
                  <c:v>111.5267538839591</c:v>
                </c:pt>
                <c:pt idx="650">
                  <c:v>112.14170553702625</c:v>
                </c:pt>
                <c:pt idx="651">
                  <c:v>110.95487756349503</c:v>
                </c:pt>
                <c:pt idx="652">
                  <c:v>111.91545748054425</c:v>
                </c:pt>
                <c:pt idx="653">
                  <c:v>112.17637092374018</c:v>
                </c:pt>
                <c:pt idx="654">
                  <c:v>113.68749461558335</c:v>
                </c:pt>
                <c:pt idx="655">
                  <c:v>114.8716560209058</c:v>
                </c:pt>
                <c:pt idx="656">
                  <c:v>115.1939005329033</c:v>
                </c:pt>
                <c:pt idx="657">
                  <c:v>114.94385848317387</c:v>
                </c:pt>
                <c:pt idx="658">
                  <c:v>112.60938057671707</c:v>
                </c:pt>
                <c:pt idx="659">
                  <c:v>111.86561316710348</c:v>
                </c:pt>
                <c:pt idx="660">
                  <c:v>112.44466870966805</c:v>
                </c:pt>
                <c:pt idx="661">
                  <c:v>114.00625207684629</c:v>
                </c:pt>
                <c:pt idx="662">
                  <c:v>115.6287562715632</c:v>
                </c:pt>
                <c:pt idx="663">
                  <c:v>115.74772623780035</c:v>
                </c:pt>
                <c:pt idx="664">
                  <c:v>115.39799556118943</c:v>
                </c:pt>
                <c:pt idx="665">
                  <c:v>115.32312653071263</c:v>
                </c:pt>
                <c:pt idx="666">
                  <c:v>113.69693016462973</c:v>
                </c:pt>
                <c:pt idx="667">
                  <c:v>115.25584696359921</c:v>
                </c:pt>
                <c:pt idx="668">
                  <c:v>115.5577845330838</c:v>
                </c:pt>
                <c:pt idx="669">
                  <c:v>116.08617527968188</c:v>
                </c:pt>
                <c:pt idx="670">
                  <c:v>115.8728498229808</c:v>
                </c:pt>
                <c:pt idx="671">
                  <c:v>116.3762158525428</c:v>
                </c:pt>
                <c:pt idx="672">
                  <c:v>116.06504785464323</c:v>
                </c:pt>
                <c:pt idx="673">
                  <c:v>115.53522126362505</c:v>
                </c:pt>
                <c:pt idx="674">
                  <c:v>115.97725622438547</c:v>
                </c:pt>
                <c:pt idx="675">
                  <c:v>115.58752702464309</c:v>
                </c:pt>
                <c:pt idx="676">
                  <c:v>116.82584027666661</c:v>
                </c:pt>
                <c:pt idx="677">
                  <c:v>116.60000246144747</c:v>
                </c:pt>
                <c:pt idx="678">
                  <c:v>116.50010871393457</c:v>
                </c:pt>
                <c:pt idx="679">
                  <c:v>116.5723111762026</c:v>
                </c:pt>
                <c:pt idx="680">
                  <c:v>116.27775794944996</c:v>
                </c:pt>
                <c:pt idx="681">
                  <c:v>115.35984312374097</c:v>
                </c:pt>
                <c:pt idx="682">
                  <c:v>115.02221456438522</c:v>
                </c:pt>
                <c:pt idx="683">
                  <c:v>114.77996709865062</c:v>
                </c:pt>
                <c:pt idx="684">
                  <c:v>114.49279821462993</c:v>
                </c:pt>
                <c:pt idx="685">
                  <c:v>114.74468635004237</c:v>
                </c:pt>
                <c:pt idx="686">
                  <c:v>113.270484371859</c:v>
                </c:pt>
                <c:pt idx="687">
                  <c:v>113.91169146575091</c:v>
                </c:pt>
                <c:pt idx="688">
                  <c:v>113.53037221189773</c:v>
                </c:pt>
                <c:pt idx="689">
                  <c:v>113.6050361217431</c:v>
                </c:pt>
                <c:pt idx="690">
                  <c:v>115.5458875364601</c:v>
                </c:pt>
                <c:pt idx="691">
                  <c:v>116.79055952805835</c:v>
                </c:pt>
                <c:pt idx="692">
                  <c:v>116.59795125513304</c:v>
                </c:pt>
                <c:pt idx="693">
                  <c:v>116.87240266000425</c:v>
                </c:pt>
                <c:pt idx="694">
                  <c:v>117.01885879085482</c:v>
                </c:pt>
                <c:pt idx="695">
                  <c:v>117.89144195701483</c:v>
                </c:pt>
                <c:pt idx="696">
                  <c:v>119.93013591293033</c:v>
                </c:pt>
                <c:pt idx="697">
                  <c:v>119.74060444947665</c:v>
                </c:pt>
                <c:pt idx="698">
                  <c:v>119.17877903995331</c:v>
                </c:pt>
                <c:pt idx="699">
                  <c:v>120.17443458497935</c:v>
                </c:pt>
                <c:pt idx="700">
                  <c:v>119.44153856883224</c:v>
                </c:pt>
                <c:pt idx="701">
                  <c:v>119.27703182241468</c:v>
                </c:pt>
                <c:pt idx="702">
                  <c:v>118.57818583108717</c:v>
                </c:pt>
                <c:pt idx="703">
                  <c:v>118.40752546572631</c:v>
                </c:pt>
                <c:pt idx="704">
                  <c:v>117.36653826115131</c:v>
                </c:pt>
                <c:pt idx="705">
                  <c:v>118.8091516620924</c:v>
                </c:pt>
                <c:pt idx="706">
                  <c:v>118.99478583354863</c:v>
                </c:pt>
                <c:pt idx="707">
                  <c:v>119.78285929955399</c:v>
                </c:pt>
                <c:pt idx="708">
                  <c:v>119.64522335585549</c:v>
                </c:pt>
                <c:pt idx="709">
                  <c:v>117.82990576758183</c:v>
                </c:pt>
                <c:pt idx="710">
                  <c:v>118.90596860013366</c:v>
                </c:pt>
                <c:pt idx="711">
                  <c:v>119.45282020356163</c:v>
                </c:pt>
                <c:pt idx="712">
                  <c:v>118.984324681345</c:v>
                </c:pt>
                <c:pt idx="713">
                  <c:v>118.15604757157675</c:v>
                </c:pt>
                <c:pt idx="714">
                  <c:v>117.42520276174407</c:v>
                </c:pt>
                <c:pt idx="715">
                  <c:v>118.13245869896076</c:v>
                </c:pt>
                <c:pt idx="716">
                  <c:v>117.91605643278803</c:v>
                </c:pt>
                <c:pt idx="717">
                  <c:v>117.80857322191171</c:v>
                </c:pt>
                <c:pt idx="718">
                  <c:v>119.1498570309198</c:v>
                </c:pt>
                <c:pt idx="719">
                  <c:v>120.04931099979889</c:v>
                </c:pt>
                <c:pt idx="720">
                  <c:v>120.15740957256955</c:v>
                </c:pt>
                <c:pt idx="721">
                  <c:v>118.46434388063614</c:v>
                </c:pt>
                <c:pt idx="722">
                  <c:v>118.57716022792999</c:v>
                </c:pt>
                <c:pt idx="723">
                  <c:v>116.9860394898239</c:v>
                </c:pt>
                <c:pt idx="724">
                  <c:v>116.67323052687279</c:v>
                </c:pt>
                <c:pt idx="725">
                  <c:v>117.05496002198886</c:v>
                </c:pt>
                <c:pt idx="726">
                  <c:v>116.80840502299395</c:v>
                </c:pt>
                <c:pt idx="727">
                  <c:v>116.62071964522329</c:v>
                </c:pt>
                <c:pt idx="728">
                  <c:v>117.19095500063581</c:v>
                </c:pt>
                <c:pt idx="729">
                  <c:v>117.32448853170541</c:v>
                </c:pt>
                <c:pt idx="730">
                  <c:v>118.19337952649947</c:v>
                </c:pt>
                <c:pt idx="731">
                  <c:v>116.72327996094496</c:v>
                </c:pt>
                <c:pt idx="732">
                  <c:v>116.86009542211769</c:v>
                </c:pt>
                <c:pt idx="733">
                  <c:v>117.27464421826471</c:v>
                </c:pt>
                <c:pt idx="734">
                  <c:v>115.57357882170498</c:v>
                </c:pt>
                <c:pt idx="735">
                  <c:v>114.49813135104748</c:v>
                </c:pt>
                <c:pt idx="736">
                  <c:v>114.28419053245207</c:v>
                </c:pt>
                <c:pt idx="737">
                  <c:v>113.88276945671743</c:v>
                </c:pt>
                <c:pt idx="738">
                  <c:v>113.59047255691064</c:v>
                </c:pt>
                <c:pt idx="739">
                  <c:v>112.50538441657532</c:v>
                </c:pt>
                <c:pt idx="740">
                  <c:v>112.26498303652372</c:v>
                </c:pt>
                <c:pt idx="741">
                  <c:v>112.13144950545409</c:v>
                </c:pt>
                <c:pt idx="742">
                  <c:v>114.48295242432069</c:v>
                </c:pt>
                <c:pt idx="743">
                  <c:v>114.86898945269708</c:v>
                </c:pt>
                <c:pt idx="744">
                  <c:v>114.38982765764541</c:v>
                </c:pt>
                <c:pt idx="745">
                  <c:v>116.16699280847062</c:v>
                </c:pt>
                <c:pt idx="746">
                  <c:v>116.4201116676717</c:v>
                </c:pt>
                <c:pt idx="747">
                  <c:v>116.1768385987799</c:v>
                </c:pt>
                <c:pt idx="748">
                  <c:v>116.36513933844491</c:v>
                </c:pt>
                <c:pt idx="749">
                  <c:v>117.72344815986276</c:v>
                </c:pt>
                <c:pt idx="750">
                  <c:v>117.9000570235355</c:v>
                </c:pt>
                <c:pt idx="751">
                  <c:v>117.30520719234977</c:v>
                </c:pt>
                <c:pt idx="752">
                  <c:v>117.08306154849662</c:v>
                </c:pt>
                <c:pt idx="753">
                  <c:v>117.12900856993991</c:v>
                </c:pt>
                <c:pt idx="754">
                  <c:v>117.3509490931616</c:v>
                </c:pt>
                <c:pt idx="755">
                  <c:v>117.75113944510758</c:v>
                </c:pt>
                <c:pt idx="756">
                  <c:v>117.98620768874167</c:v>
                </c:pt>
                <c:pt idx="757">
                  <c:v>119.04155333751773</c:v>
                </c:pt>
                <c:pt idx="758">
                  <c:v>119.12606303767237</c:v>
                </c:pt>
                <c:pt idx="759">
                  <c:v>118.67766933733721</c:v>
                </c:pt>
                <c:pt idx="760">
                  <c:v>118.77817844674443</c:v>
                </c:pt>
                <c:pt idx="761">
                  <c:v>119.02042591247906</c:v>
                </c:pt>
                <c:pt idx="762">
                  <c:v>119.86080513950247</c:v>
                </c:pt>
                <c:pt idx="763">
                  <c:v>120.23330420620358</c:v>
                </c:pt>
                <c:pt idx="764">
                  <c:v>120.40293896840721</c:v>
                </c:pt>
                <c:pt idx="765">
                  <c:v>118.98206835439913</c:v>
                </c:pt>
                <c:pt idx="766">
                  <c:v>118.94268519316201</c:v>
                </c:pt>
                <c:pt idx="767">
                  <c:v>118.94391591695064</c:v>
                </c:pt>
                <c:pt idx="768">
                  <c:v>119.10349976821358</c:v>
                </c:pt>
                <c:pt idx="769">
                  <c:v>119.46369159702809</c:v>
                </c:pt>
                <c:pt idx="770">
                  <c:v>118.71397568910265</c:v>
                </c:pt>
                <c:pt idx="771">
                  <c:v>119.81362739427045</c:v>
                </c:pt>
                <c:pt idx="772">
                  <c:v>120.10715501786588</c:v>
                </c:pt>
                <c:pt idx="773">
                  <c:v>122.43158201338196</c:v>
                </c:pt>
                <c:pt idx="774">
                  <c:v>122.02462268059836</c:v>
                </c:pt>
                <c:pt idx="775">
                  <c:v>122.72162258624286</c:v>
                </c:pt>
                <c:pt idx="776">
                  <c:v>122.05395493089476</c:v>
                </c:pt>
                <c:pt idx="777">
                  <c:v>122.02298171554682</c:v>
                </c:pt>
                <c:pt idx="778">
                  <c:v>123.58005242883331</c:v>
                </c:pt>
                <c:pt idx="779">
                  <c:v>124.25715563322782</c:v>
                </c:pt>
                <c:pt idx="780">
                  <c:v>124.39499669755776</c:v>
                </c:pt>
                <c:pt idx="781">
                  <c:v>124.51663323200367</c:v>
                </c:pt>
                <c:pt idx="782">
                  <c:v>124.42289310343406</c:v>
                </c:pt>
                <c:pt idx="783">
                  <c:v>124.27992402331805</c:v>
                </c:pt>
                <c:pt idx="784">
                  <c:v>124.98246218601153</c:v>
                </c:pt>
                <c:pt idx="785">
                  <c:v>125.03374234387238</c:v>
                </c:pt>
                <c:pt idx="786">
                  <c:v>125.23414520079253</c:v>
                </c:pt>
                <c:pt idx="787">
                  <c:v>125.81812363851172</c:v>
                </c:pt>
                <c:pt idx="788">
                  <c:v>126.02221866679787</c:v>
                </c:pt>
                <c:pt idx="789">
                  <c:v>126.80106170438825</c:v>
                </c:pt>
                <c:pt idx="790">
                  <c:v>127.53806013316422</c:v>
                </c:pt>
                <c:pt idx="791">
                  <c:v>126.99797751057389</c:v>
                </c:pt>
                <c:pt idx="792">
                  <c:v>127.243712027043</c:v>
                </c:pt>
                <c:pt idx="793">
                  <c:v>127.18320144076722</c:v>
                </c:pt>
                <c:pt idx="794">
                  <c:v>126.42076805369229</c:v>
                </c:pt>
                <c:pt idx="795">
                  <c:v>127.28001837880849</c:v>
                </c:pt>
                <c:pt idx="796">
                  <c:v>126.31841285860206</c:v>
                </c:pt>
                <c:pt idx="797">
                  <c:v>126.44661325325416</c:v>
                </c:pt>
                <c:pt idx="798">
                  <c:v>126.23431339971027</c:v>
                </c:pt>
                <c:pt idx="799">
                  <c:v>125.203377106076</c:v>
                </c:pt>
                <c:pt idx="800">
                  <c:v>125.92704269380813</c:v>
                </c:pt>
                <c:pt idx="801">
                  <c:v>125.9235556430736</c:v>
                </c:pt>
                <c:pt idx="802">
                  <c:v>125.9239658843365</c:v>
                </c:pt>
                <c:pt idx="803">
                  <c:v>126.13236844588295</c:v>
                </c:pt>
                <c:pt idx="804">
                  <c:v>125.74161364298335</c:v>
                </c:pt>
                <c:pt idx="805">
                  <c:v>125.77197149643695</c:v>
                </c:pt>
                <c:pt idx="806">
                  <c:v>125.61259276580547</c:v>
                </c:pt>
                <c:pt idx="807">
                  <c:v>125.99493762281587</c:v>
                </c:pt>
                <c:pt idx="808">
                  <c:v>124.48196784528972</c:v>
                </c:pt>
                <c:pt idx="809">
                  <c:v>122.40696753760878</c:v>
                </c:pt>
                <c:pt idx="810">
                  <c:v>122.13210589147468</c:v>
                </c:pt>
                <c:pt idx="811">
                  <c:v>121.15552656517289</c:v>
                </c:pt>
                <c:pt idx="812">
                  <c:v>120.60867496174492</c:v>
                </c:pt>
                <c:pt idx="813">
                  <c:v>121.84760357566277</c:v>
                </c:pt>
                <c:pt idx="814">
                  <c:v>122.77987684557282</c:v>
                </c:pt>
                <c:pt idx="815">
                  <c:v>122.16554055439998</c:v>
                </c:pt>
                <c:pt idx="816">
                  <c:v>121.46382287423228</c:v>
                </c:pt>
                <c:pt idx="817">
                  <c:v>122.62993366398776</c:v>
                </c:pt>
                <c:pt idx="818">
                  <c:v>122.82192657501872</c:v>
                </c:pt>
                <c:pt idx="819">
                  <c:v>122.91853839242854</c:v>
                </c:pt>
                <c:pt idx="820">
                  <c:v>123.53390028675859</c:v>
                </c:pt>
                <c:pt idx="821">
                  <c:v>124.1570567650835</c:v>
                </c:pt>
                <c:pt idx="822">
                  <c:v>124.27746257574074</c:v>
                </c:pt>
                <c:pt idx="823">
                  <c:v>123.89860476946487</c:v>
                </c:pt>
                <c:pt idx="824">
                  <c:v>124.22700290040569</c:v>
                </c:pt>
                <c:pt idx="825">
                  <c:v>124.24300230965828</c:v>
                </c:pt>
                <c:pt idx="826">
                  <c:v>123.05166168223529</c:v>
                </c:pt>
                <c:pt idx="827">
                  <c:v>122.13825951041805</c:v>
                </c:pt>
                <c:pt idx="828">
                  <c:v>122.01805882039226</c:v>
                </c:pt>
                <c:pt idx="829">
                  <c:v>121.00230145348478</c:v>
                </c:pt>
                <c:pt idx="830">
                  <c:v>121.19326876135855</c:v>
                </c:pt>
                <c:pt idx="831">
                  <c:v>120.65687831013418</c:v>
                </c:pt>
                <c:pt idx="832">
                  <c:v>121.3060851086524</c:v>
                </c:pt>
                <c:pt idx="833">
                  <c:v>121.18342297104927</c:v>
                </c:pt>
                <c:pt idx="834">
                  <c:v>121.21152449755701</c:v>
                </c:pt>
                <c:pt idx="835">
                  <c:v>121.08475994732504</c:v>
                </c:pt>
                <c:pt idx="836">
                  <c:v>120.33176210929651</c:v>
                </c:pt>
                <c:pt idx="837">
                  <c:v>120.11494960186087</c:v>
                </c:pt>
                <c:pt idx="838">
                  <c:v>120.19945930201553</c:v>
                </c:pt>
                <c:pt idx="839">
                  <c:v>119.81670420374225</c:v>
                </c:pt>
                <c:pt idx="840">
                  <c:v>120.09259145303355</c:v>
                </c:pt>
                <c:pt idx="841">
                  <c:v>120.35945339454136</c:v>
                </c:pt>
                <c:pt idx="842">
                  <c:v>120.42857904733776</c:v>
                </c:pt>
                <c:pt idx="843">
                  <c:v>120.69462050631978</c:v>
                </c:pt>
                <c:pt idx="844">
                  <c:v>119.24503300390961</c:v>
                </c:pt>
                <c:pt idx="845">
                  <c:v>116.37785681759445</c:v>
                </c:pt>
                <c:pt idx="846">
                  <c:v>117.09926607838072</c:v>
                </c:pt>
                <c:pt idx="847">
                  <c:v>116.03694632813561</c:v>
                </c:pt>
                <c:pt idx="848">
                  <c:v>116.34360167214342</c:v>
                </c:pt>
                <c:pt idx="849">
                  <c:v>117.16982757559724</c:v>
                </c:pt>
                <c:pt idx="850">
                  <c:v>116.89086351683429</c:v>
                </c:pt>
                <c:pt idx="851">
                  <c:v>117.22418454292975</c:v>
                </c:pt>
                <c:pt idx="852">
                  <c:v>118.29122206769804</c:v>
                </c:pt>
                <c:pt idx="853">
                  <c:v>119.7539372905206</c:v>
                </c:pt>
                <c:pt idx="854">
                  <c:v>118.94371079631935</c:v>
                </c:pt>
                <c:pt idx="855">
                  <c:v>120.37011966737641</c:v>
                </c:pt>
                <c:pt idx="856">
                  <c:v>120.87533178262139</c:v>
                </c:pt>
                <c:pt idx="857">
                  <c:v>119.72460504022418</c:v>
                </c:pt>
                <c:pt idx="858">
                  <c:v>119.44728194651277</c:v>
                </c:pt>
                <c:pt idx="859">
                  <c:v>120.34776151854909</c:v>
                </c:pt>
                <c:pt idx="860">
                  <c:v>120.94425231478635</c:v>
                </c:pt>
                <c:pt idx="861">
                  <c:v>121.57007536132002</c:v>
                </c:pt>
                <c:pt idx="862">
                  <c:v>123.24509043768643</c:v>
                </c:pt>
                <c:pt idx="863">
                  <c:v>122.95566522671986</c:v>
                </c:pt>
                <c:pt idx="864">
                  <c:v>122.43650490853672</c:v>
                </c:pt>
                <c:pt idx="865">
                  <c:v>121.39490234206738</c:v>
                </c:pt>
                <c:pt idx="866">
                  <c:v>121.74996615509581</c:v>
                </c:pt>
                <c:pt idx="867">
                  <c:v>120.96722582550798</c:v>
                </c:pt>
                <c:pt idx="868">
                  <c:v>120.49011523677073</c:v>
                </c:pt>
                <c:pt idx="869">
                  <c:v>120.21935600326552</c:v>
                </c:pt>
                <c:pt idx="870">
                  <c:v>120.57831710829139</c:v>
                </c:pt>
                <c:pt idx="871">
                  <c:v>119.75373216988912</c:v>
                </c:pt>
                <c:pt idx="872">
                  <c:v>118.69859164174453</c:v>
                </c:pt>
                <c:pt idx="873">
                  <c:v>118.40834594825218</c:v>
                </c:pt>
                <c:pt idx="874">
                  <c:v>117.98395136179589</c:v>
                </c:pt>
                <c:pt idx="875">
                  <c:v>118.17779035850987</c:v>
                </c:pt>
                <c:pt idx="876">
                  <c:v>118.56587859320069</c:v>
                </c:pt>
                <c:pt idx="877">
                  <c:v>119.04463014698948</c:v>
                </c:pt>
                <c:pt idx="878">
                  <c:v>119.35333669731169</c:v>
                </c:pt>
                <c:pt idx="879">
                  <c:v>117.67873186220818</c:v>
                </c:pt>
                <c:pt idx="880">
                  <c:v>117.97184924454072</c:v>
                </c:pt>
                <c:pt idx="881">
                  <c:v>118.20712260880624</c:v>
                </c:pt>
                <c:pt idx="882">
                  <c:v>116.61969404206613</c:v>
                </c:pt>
                <c:pt idx="883">
                  <c:v>116.78461102974659</c:v>
                </c:pt>
                <c:pt idx="884">
                  <c:v>117.00921812117704</c:v>
                </c:pt>
                <c:pt idx="885">
                  <c:v>117.14480285856111</c:v>
                </c:pt>
                <c:pt idx="886">
                  <c:v>115.69008734036485</c:v>
                </c:pt>
                <c:pt idx="887">
                  <c:v>115.23082224656318</c:v>
                </c:pt>
                <c:pt idx="888">
                  <c:v>116.00043485573863</c:v>
                </c:pt>
                <c:pt idx="889">
                  <c:v>115.83449226490099</c:v>
                </c:pt>
                <c:pt idx="890">
                  <c:v>115.75326449484942</c:v>
                </c:pt>
                <c:pt idx="891">
                  <c:v>116.52287710402487</c:v>
                </c:pt>
                <c:pt idx="892">
                  <c:v>116.12514819965622</c:v>
                </c:pt>
                <c:pt idx="893">
                  <c:v>112.48959012795424</c:v>
                </c:pt>
                <c:pt idx="894">
                  <c:v>112.03381208488713</c:v>
                </c:pt>
                <c:pt idx="895">
                  <c:v>109.77051103754118</c:v>
                </c:pt>
                <c:pt idx="896">
                  <c:v>110.27941532415211</c:v>
                </c:pt>
                <c:pt idx="897">
                  <c:v>111.14358854442295</c:v>
                </c:pt>
                <c:pt idx="898">
                  <c:v>111.15733162672966</c:v>
                </c:pt>
                <c:pt idx="899">
                  <c:v>111.01990080366262</c:v>
                </c:pt>
                <c:pt idx="900">
                  <c:v>110.9801074011626</c:v>
                </c:pt>
                <c:pt idx="901">
                  <c:v>111.19261237533793</c:v>
                </c:pt>
                <c:pt idx="902">
                  <c:v>110.76801266825019</c:v>
                </c:pt>
                <c:pt idx="903">
                  <c:v>111.16861326145906</c:v>
                </c:pt>
                <c:pt idx="904">
                  <c:v>110.83098470210331</c:v>
                </c:pt>
                <c:pt idx="905">
                  <c:v>111.4422441838045</c:v>
                </c:pt>
                <c:pt idx="906">
                  <c:v>113.18043641465546</c:v>
                </c:pt>
                <c:pt idx="907">
                  <c:v>113.00834020487449</c:v>
                </c:pt>
                <c:pt idx="908">
                  <c:v>115.01770191049357</c:v>
                </c:pt>
                <c:pt idx="909">
                  <c:v>114.61053745707854</c:v>
                </c:pt>
                <c:pt idx="910">
                  <c:v>114.37321288649856</c:v>
                </c:pt>
                <c:pt idx="911">
                  <c:v>113.42494020733595</c:v>
                </c:pt>
                <c:pt idx="912">
                  <c:v>113.19397437633073</c:v>
                </c:pt>
                <c:pt idx="913">
                  <c:v>113.07254296251627</c:v>
                </c:pt>
                <c:pt idx="914">
                  <c:v>113.6995967328386</c:v>
                </c:pt>
                <c:pt idx="915">
                  <c:v>113.6821614791659</c:v>
                </c:pt>
                <c:pt idx="916">
                  <c:v>113.43335015322511</c:v>
                </c:pt>
                <c:pt idx="917">
                  <c:v>112.14129529576344</c:v>
                </c:pt>
                <c:pt idx="918">
                  <c:v>111.5037803732375</c:v>
                </c:pt>
                <c:pt idx="919">
                  <c:v>111.55793221993855</c:v>
                </c:pt>
                <c:pt idx="920">
                  <c:v>112.43092562736147</c:v>
                </c:pt>
                <c:pt idx="921">
                  <c:v>106.01023962192167</c:v>
                </c:pt>
                <c:pt idx="922">
                  <c:v>104.24312538203721</c:v>
                </c:pt>
                <c:pt idx="923">
                  <c:v>104.83653936880282</c:v>
                </c:pt>
                <c:pt idx="924">
                  <c:v>105.07345369811991</c:v>
                </c:pt>
                <c:pt idx="925">
                  <c:v>104.53439667868676</c:v>
                </c:pt>
                <c:pt idx="926">
                  <c:v>103.27762256983335</c:v>
                </c:pt>
                <c:pt idx="927">
                  <c:v>103.71760632427936</c:v>
                </c:pt>
                <c:pt idx="928">
                  <c:v>105.67302130382883</c:v>
                </c:pt>
                <c:pt idx="929">
                  <c:v>105.21273060686997</c:v>
                </c:pt>
                <c:pt idx="930">
                  <c:v>105.90132056662529</c:v>
                </c:pt>
                <c:pt idx="931">
                  <c:v>106.0920827538676</c:v>
                </c:pt>
                <c:pt idx="932">
                  <c:v>105.66194478973088</c:v>
                </c:pt>
                <c:pt idx="933">
                  <c:v>105.36062258214061</c:v>
                </c:pt>
                <c:pt idx="934">
                  <c:v>104.68228865395743</c:v>
                </c:pt>
                <c:pt idx="935">
                  <c:v>104.27758564811971</c:v>
                </c:pt>
                <c:pt idx="936">
                  <c:v>103.76252774256544</c:v>
                </c:pt>
                <c:pt idx="937">
                  <c:v>102.89486747156008</c:v>
                </c:pt>
                <c:pt idx="938">
                  <c:v>103.42448894194681</c:v>
                </c:pt>
                <c:pt idx="939">
                  <c:v>103.71165782596751</c:v>
                </c:pt>
                <c:pt idx="940">
                  <c:v>104.44147703264295</c:v>
                </c:pt>
                <c:pt idx="941">
                  <c:v>103.14142247055499</c:v>
                </c:pt>
                <c:pt idx="942">
                  <c:v>102.33365742393106</c:v>
                </c:pt>
                <c:pt idx="943">
                  <c:v>102.29160769448517</c:v>
                </c:pt>
                <c:pt idx="944">
                  <c:v>102.36442551864756</c:v>
                </c:pt>
                <c:pt idx="945">
                  <c:v>102.74759085818376</c:v>
                </c:pt>
                <c:pt idx="946">
                  <c:v>102.98840247949825</c:v>
                </c:pt>
                <c:pt idx="947">
                  <c:v>103.62960957339016</c:v>
                </c:pt>
                <c:pt idx="948">
                  <c:v>103.58284206942108</c:v>
                </c:pt>
                <c:pt idx="949">
                  <c:v>103.63022493528449</c:v>
                </c:pt>
                <c:pt idx="950">
                  <c:v>106.15423430519493</c:v>
                </c:pt>
                <c:pt idx="951">
                  <c:v>107.88483707268249</c:v>
                </c:pt>
                <c:pt idx="952">
                  <c:v>107.64053840063345</c:v>
                </c:pt>
                <c:pt idx="953">
                  <c:v>107.32937040273389</c:v>
                </c:pt>
                <c:pt idx="954">
                  <c:v>107.97037237599437</c:v>
                </c:pt>
                <c:pt idx="955">
                  <c:v>109.9204542191263</c:v>
                </c:pt>
                <c:pt idx="956">
                  <c:v>109.49093161688393</c:v>
                </c:pt>
                <c:pt idx="957">
                  <c:v>110.11675466341759</c:v>
                </c:pt>
                <c:pt idx="958">
                  <c:v>110.84862507640746</c:v>
                </c:pt>
                <c:pt idx="959">
                  <c:v>110.15634294528614</c:v>
                </c:pt>
                <c:pt idx="960">
                  <c:v>109.89789094966753</c:v>
                </c:pt>
                <c:pt idx="961">
                  <c:v>109.07269064937091</c:v>
                </c:pt>
                <c:pt idx="962">
                  <c:v>109.35329567318543</c:v>
                </c:pt>
                <c:pt idx="963">
                  <c:v>109.29914382648437</c:v>
                </c:pt>
                <c:pt idx="964">
                  <c:v>108.68480753531153</c:v>
                </c:pt>
                <c:pt idx="965">
                  <c:v>107.86535061269535</c:v>
                </c:pt>
                <c:pt idx="966">
                  <c:v>108.32728227470578</c:v>
                </c:pt>
                <c:pt idx="967">
                  <c:v>108.71824219823681</c:v>
                </c:pt>
                <c:pt idx="968">
                  <c:v>109.02100025024721</c:v>
                </c:pt>
                <c:pt idx="969">
                  <c:v>109.39021738684524</c:v>
                </c:pt>
                <c:pt idx="970">
                  <c:v>108.84541698973169</c:v>
                </c:pt>
                <c:pt idx="971">
                  <c:v>108.01611427680621</c:v>
                </c:pt>
                <c:pt idx="972">
                  <c:v>107.5972579473989</c:v>
                </c:pt>
                <c:pt idx="973">
                  <c:v>108.43107331421612</c:v>
                </c:pt>
                <c:pt idx="974">
                  <c:v>108.33835878880372</c:v>
                </c:pt>
                <c:pt idx="975">
                  <c:v>108.72685726475744</c:v>
                </c:pt>
                <c:pt idx="976">
                  <c:v>108.26266927580113</c:v>
                </c:pt>
                <c:pt idx="977">
                  <c:v>108.86121127835284</c:v>
                </c:pt>
                <c:pt idx="978">
                  <c:v>109.71656431147161</c:v>
                </c:pt>
                <c:pt idx="979">
                  <c:v>110.52966249451306</c:v>
                </c:pt>
                <c:pt idx="980">
                  <c:v>110.78237111245126</c:v>
                </c:pt>
                <c:pt idx="981">
                  <c:v>111.38440016573747</c:v>
                </c:pt>
                <c:pt idx="982">
                  <c:v>111.0834881994101</c:v>
                </c:pt>
                <c:pt idx="983">
                  <c:v>110.39797504912642</c:v>
                </c:pt>
                <c:pt idx="984">
                  <c:v>110.80985727706467</c:v>
                </c:pt>
                <c:pt idx="985">
                  <c:v>111.57618795613701</c:v>
                </c:pt>
                <c:pt idx="986">
                  <c:v>111.12246111938431</c:v>
                </c:pt>
                <c:pt idx="987">
                  <c:v>110.83201030526052</c:v>
                </c:pt>
                <c:pt idx="988">
                  <c:v>110.23428878523458</c:v>
                </c:pt>
                <c:pt idx="989">
                  <c:v>110.1089600794227</c:v>
                </c:pt>
                <c:pt idx="990">
                  <c:v>111.3353763348225</c:v>
                </c:pt>
                <c:pt idx="991">
                  <c:v>110.77949942361101</c:v>
                </c:pt>
                <c:pt idx="992">
                  <c:v>110.54812335134292</c:v>
                </c:pt>
                <c:pt idx="993">
                  <c:v>110.11819050783765</c:v>
                </c:pt>
                <c:pt idx="994">
                  <c:v>110.63263305149759</c:v>
                </c:pt>
                <c:pt idx="995">
                  <c:v>110.84903531767034</c:v>
                </c:pt>
                <c:pt idx="996">
                  <c:v>110.79119129960333</c:v>
                </c:pt>
                <c:pt idx="997">
                  <c:v>110.76001296362394</c:v>
                </c:pt>
                <c:pt idx="998">
                  <c:v>111.2953778116911</c:v>
                </c:pt>
                <c:pt idx="999">
                  <c:v>112.18478086962946</c:v>
                </c:pt>
                <c:pt idx="1000">
                  <c:v>112.26580351904958</c:v>
                </c:pt>
                <c:pt idx="1001">
                  <c:v>112.07647717622739</c:v>
                </c:pt>
                <c:pt idx="1002">
                  <c:v>111.04082310806989</c:v>
                </c:pt>
                <c:pt idx="1003">
                  <c:v>110.36987352261869</c:v>
                </c:pt>
                <c:pt idx="1004">
                  <c:v>111.01190109903638</c:v>
                </c:pt>
                <c:pt idx="1005">
                  <c:v>110.63550474033785</c:v>
                </c:pt>
                <c:pt idx="1006">
                  <c:v>110.39879553165223</c:v>
                </c:pt>
                <c:pt idx="1007">
                  <c:v>110.44638351814707</c:v>
                </c:pt>
                <c:pt idx="1008">
                  <c:v>110.86400912376573</c:v>
                </c:pt>
                <c:pt idx="1009">
                  <c:v>111.25209735845654</c:v>
                </c:pt>
                <c:pt idx="1010">
                  <c:v>111.5741367498226</c:v>
                </c:pt>
                <c:pt idx="1011">
                  <c:v>110.60863393761875</c:v>
                </c:pt>
                <c:pt idx="1012">
                  <c:v>111.73843837560874</c:v>
                </c:pt>
                <c:pt idx="1013">
                  <c:v>111.22830336520911</c:v>
                </c:pt>
                <c:pt idx="1014">
                  <c:v>111.53331774416537</c:v>
                </c:pt>
                <c:pt idx="1015">
                  <c:v>111.63874974872726</c:v>
                </c:pt>
                <c:pt idx="1016">
                  <c:v>111.35096550281224</c:v>
                </c:pt>
                <c:pt idx="1017">
                  <c:v>110.10649863184543</c:v>
                </c:pt>
                <c:pt idx="1018">
                  <c:v>109.02982043739927</c:v>
                </c:pt>
                <c:pt idx="1019">
                  <c:v>109.45995840153599</c:v>
                </c:pt>
                <c:pt idx="1020">
                  <c:v>110.02034796663922</c:v>
                </c:pt>
                <c:pt idx="1021">
                  <c:v>110.32290089801818</c:v>
                </c:pt>
                <c:pt idx="1022">
                  <c:v>110.49581759032492</c:v>
                </c:pt>
                <c:pt idx="1023">
                  <c:v>110.2156228077733</c:v>
                </c:pt>
                <c:pt idx="1024">
                  <c:v>110.97436402348225</c:v>
                </c:pt>
                <c:pt idx="1025">
                  <c:v>112.24139416390784</c:v>
                </c:pt>
                <c:pt idx="1026">
                  <c:v>112.55994650453937</c:v>
                </c:pt>
                <c:pt idx="1027">
                  <c:v>112.65635320131774</c:v>
                </c:pt>
                <c:pt idx="1028">
                  <c:v>112.68363424529971</c:v>
                </c:pt>
                <c:pt idx="1029">
                  <c:v>113.23848555335398</c:v>
                </c:pt>
                <c:pt idx="1030">
                  <c:v>113.32032868529988</c:v>
                </c:pt>
                <c:pt idx="1031">
                  <c:v>113.71108348819946</c:v>
                </c:pt>
                <c:pt idx="1032">
                  <c:v>113.75477418269689</c:v>
                </c:pt>
                <c:pt idx="1033">
                  <c:v>112.6220980558667</c:v>
                </c:pt>
                <c:pt idx="1034">
                  <c:v>112.46846270291563</c:v>
                </c:pt>
                <c:pt idx="1035">
                  <c:v>111.80346161577629</c:v>
                </c:pt>
                <c:pt idx="1036">
                  <c:v>111.20738106080192</c:v>
                </c:pt>
                <c:pt idx="1037">
                  <c:v>111.8067435458794</c:v>
                </c:pt>
                <c:pt idx="1038">
                  <c:v>111.14338342379159</c:v>
                </c:pt>
                <c:pt idx="1039">
                  <c:v>112.04160666888203</c:v>
                </c:pt>
                <c:pt idx="1040">
                  <c:v>111.87012582099538</c:v>
                </c:pt>
                <c:pt idx="1041">
                  <c:v>113.01059653182041</c:v>
                </c:pt>
                <c:pt idx="1042">
                  <c:v>114.2128085527099</c:v>
                </c:pt>
                <c:pt idx="1043">
                  <c:v>113.88789747250362</c:v>
                </c:pt>
                <c:pt idx="1044">
                  <c:v>113.42801701680763</c:v>
                </c:pt>
                <c:pt idx="1045">
                  <c:v>113.35807088148545</c:v>
                </c:pt>
                <c:pt idx="1046">
                  <c:v>113.28648378111171</c:v>
                </c:pt>
                <c:pt idx="1047">
                  <c:v>112.8313210999389</c:v>
                </c:pt>
                <c:pt idx="1048">
                  <c:v>111.69392719858553</c:v>
                </c:pt>
                <c:pt idx="1049">
                  <c:v>109.05525539569825</c:v>
                </c:pt>
                <c:pt idx="1050">
                  <c:v>108.10800831969284</c:v>
                </c:pt>
                <c:pt idx="1051">
                  <c:v>108.53630019814656</c:v>
                </c:pt>
                <c:pt idx="1052">
                  <c:v>107.32157581873902</c:v>
                </c:pt>
                <c:pt idx="1053">
                  <c:v>106.63011417014347</c:v>
                </c:pt>
                <c:pt idx="1054">
                  <c:v>106.11956891848098</c:v>
                </c:pt>
                <c:pt idx="1055">
                  <c:v>105.3115987512256</c:v>
                </c:pt>
                <c:pt idx="1056">
                  <c:v>105.41087713684418</c:v>
                </c:pt>
                <c:pt idx="1057">
                  <c:v>105.47056724059421</c:v>
                </c:pt>
                <c:pt idx="1058">
                  <c:v>107.28506434634211</c:v>
                </c:pt>
                <c:pt idx="1059">
                  <c:v>108.40420251149702</c:v>
                </c:pt>
                <c:pt idx="1060">
                  <c:v>108.98530926037603</c:v>
                </c:pt>
                <c:pt idx="1061">
                  <c:v>109.80066377036336</c:v>
                </c:pt>
                <c:pt idx="1062">
                  <c:v>109.52539188296639</c:v>
                </c:pt>
                <c:pt idx="1063">
                  <c:v>108.90162004274714</c:v>
                </c:pt>
                <c:pt idx="1064">
                  <c:v>109.60497868796639</c:v>
                </c:pt>
                <c:pt idx="1065">
                  <c:v>109.91327499702577</c:v>
                </c:pt>
                <c:pt idx="1066">
                  <c:v>109.40313998662616</c:v>
                </c:pt>
                <c:pt idx="1067">
                  <c:v>109.71676943210304</c:v>
                </c:pt>
                <c:pt idx="1068">
                  <c:v>110.16454777054388</c:v>
                </c:pt>
                <c:pt idx="1069">
                  <c:v>110.72021956112393</c:v>
                </c:pt>
                <c:pt idx="1070">
                  <c:v>110.58278873805686</c:v>
                </c:pt>
                <c:pt idx="1071">
                  <c:v>110.39776992849497</c:v>
                </c:pt>
                <c:pt idx="1072">
                  <c:v>110.64617101317286</c:v>
                </c:pt>
                <c:pt idx="1073">
                  <c:v>110.78278135371413</c:v>
                </c:pt>
                <c:pt idx="1074">
                  <c:v>111.35527303607255</c:v>
                </c:pt>
                <c:pt idx="1075">
                  <c:v>110.9476983413946</c:v>
                </c:pt>
                <c:pt idx="1076">
                  <c:v>112.24877850663978</c:v>
                </c:pt>
                <c:pt idx="1077">
                  <c:v>113.40894079808338</c:v>
                </c:pt>
                <c:pt idx="1078">
                  <c:v>114.94283288001677</c:v>
                </c:pt>
                <c:pt idx="1079">
                  <c:v>114.61525523160174</c:v>
                </c:pt>
                <c:pt idx="1080">
                  <c:v>114.45362017402437</c:v>
                </c:pt>
                <c:pt idx="1081">
                  <c:v>113.81302844202679</c:v>
                </c:pt>
                <c:pt idx="1082">
                  <c:v>112.93100972682038</c:v>
                </c:pt>
                <c:pt idx="1083">
                  <c:v>111.55013763594374</c:v>
                </c:pt>
                <c:pt idx="1084">
                  <c:v>111.37045196279936</c:v>
                </c:pt>
                <c:pt idx="1085">
                  <c:v>112.27421346493875</c:v>
                </c:pt>
                <c:pt idx="1086">
                  <c:v>113.46740017804473</c:v>
                </c:pt>
                <c:pt idx="1087">
                  <c:v>112.6988131720265</c:v>
                </c:pt>
                <c:pt idx="1088">
                  <c:v>112.46148860144653</c:v>
                </c:pt>
                <c:pt idx="1089">
                  <c:v>112.64732789353421</c:v>
                </c:pt>
                <c:pt idx="1090">
                  <c:v>112.42456688778671</c:v>
                </c:pt>
                <c:pt idx="1091">
                  <c:v>113.21058914747763</c:v>
                </c:pt>
                <c:pt idx="1092">
                  <c:v>113.44217034037719</c:v>
                </c:pt>
                <c:pt idx="1093">
                  <c:v>113.75333833827676</c:v>
                </c:pt>
                <c:pt idx="1094">
                  <c:v>114.55023199143416</c:v>
                </c:pt>
                <c:pt idx="1095">
                  <c:v>115.78526331335459</c:v>
                </c:pt>
                <c:pt idx="1096">
                  <c:v>115.67490841363806</c:v>
                </c:pt>
                <c:pt idx="1097">
                  <c:v>115.36312505384417</c:v>
                </c:pt>
                <c:pt idx="1098">
                  <c:v>114.97031904463016</c:v>
                </c:pt>
                <c:pt idx="1099">
                  <c:v>114.54264252807076</c:v>
                </c:pt>
                <c:pt idx="1100">
                  <c:v>113.66226477791589</c:v>
                </c:pt>
                <c:pt idx="1101">
                  <c:v>114.53361722028725</c:v>
                </c:pt>
                <c:pt idx="1102">
                  <c:v>115.44804499526171</c:v>
                </c:pt>
                <c:pt idx="1103">
                  <c:v>114.7133028934316</c:v>
                </c:pt>
                <c:pt idx="1104">
                  <c:v>113.53878215778698</c:v>
                </c:pt>
                <c:pt idx="1105">
                  <c:v>113.89979446912727</c:v>
                </c:pt>
                <c:pt idx="1106">
                  <c:v>114.10368437678197</c:v>
                </c:pt>
                <c:pt idx="1107">
                  <c:v>115.36435577763282</c:v>
                </c:pt>
                <c:pt idx="1108">
                  <c:v>115.34794612711735</c:v>
                </c:pt>
                <c:pt idx="1109">
                  <c:v>115.28292288694981</c:v>
                </c:pt>
                <c:pt idx="1110">
                  <c:v>115.38220127256839</c:v>
                </c:pt>
                <c:pt idx="1111">
                  <c:v>115.65398610923083</c:v>
                </c:pt>
                <c:pt idx="1112">
                  <c:v>115.20866921836732</c:v>
                </c:pt>
                <c:pt idx="1113">
                  <c:v>115.1920544472204</c:v>
                </c:pt>
                <c:pt idx="1114">
                  <c:v>115.11226252158896</c:v>
                </c:pt>
                <c:pt idx="1115">
                  <c:v>115.1167751754807</c:v>
                </c:pt>
                <c:pt idx="1116">
                  <c:v>115.27082076969467</c:v>
                </c:pt>
                <c:pt idx="1117">
                  <c:v>116.20124795392172</c:v>
                </c:pt>
                <c:pt idx="1118">
                  <c:v>115.61398758609941</c:v>
                </c:pt>
                <c:pt idx="1119">
                  <c:v>115.67962618816127</c:v>
                </c:pt>
                <c:pt idx="1120">
                  <c:v>115.57070713286484</c:v>
                </c:pt>
                <c:pt idx="1121">
                  <c:v>115.12990289589308</c:v>
                </c:pt>
                <c:pt idx="1122">
                  <c:v>116.28124500018461</c:v>
                </c:pt>
                <c:pt idx="1123">
                  <c:v>115.83346666174378</c:v>
                </c:pt>
                <c:pt idx="1124">
                  <c:v>115.17831136491371</c:v>
                </c:pt>
                <c:pt idx="1125">
                  <c:v>115.74300846327726</c:v>
                </c:pt>
                <c:pt idx="1126">
                  <c:v>116.21191422675676</c:v>
                </c:pt>
                <c:pt idx="1127">
                  <c:v>116.1538650880583</c:v>
                </c:pt>
                <c:pt idx="1128">
                  <c:v>115.2037463232127</c:v>
                </c:pt>
                <c:pt idx="1129">
                  <c:v>115.56660472023597</c:v>
                </c:pt>
                <c:pt idx="1130">
                  <c:v>115.85520944867676</c:v>
                </c:pt>
                <c:pt idx="1131">
                  <c:v>115.42404588138284</c:v>
                </c:pt>
                <c:pt idx="1132">
                  <c:v>115.5335802985736</c:v>
                </c:pt>
                <c:pt idx="1133">
                  <c:v>115.33092111470756</c:v>
                </c:pt>
                <c:pt idx="1134">
                  <c:v>115.33707473365088</c:v>
                </c:pt>
                <c:pt idx="1135">
                  <c:v>115.45768566493958</c:v>
                </c:pt>
                <c:pt idx="1136">
                  <c:v>115.358407279321</c:v>
                </c:pt>
                <c:pt idx="1137">
                  <c:v>115.03452180227195</c:v>
                </c:pt>
                <c:pt idx="1138">
                  <c:v>115.67880570563551</c:v>
                </c:pt>
                <c:pt idx="1139">
                  <c:v>115.4886588802875</c:v>
                </c:pt>
                <c:pt idx="1140">
                  <c:v>115.58506557706588</c:v>
                </c:pt>
                <c:pt idx="1141">
                  <c:v>114.92662835013273</c:v>
                </c:pt>
                <c:pt idx="1142">
                  <c:v>114.81688881231052</c:v>
                </c:pt>
                <c:pt idx="1143">
                  <c:v>115.29297379789055</c:v>
                </c:pt>
                <c:pt idx="1144">
                  <c:v>115.82956936974635</c:v>
                </c:pt>
                <c:pt idx="1145">
                  <c:v>115.89910526380565</c:v>
                </c:pt>
                <c:pt idx="1146">
                  <c:v>115.94648812966908</c:v>
                </c:pt>
                <c:pt idx="1147">
                  <c:v>115.15677369861218</c:v>
                </c:pt>
                <c:pt idx="1148">
                  <c:v>114.5990507017177</c:v>
                </c:pt>
                <c:pt idx="1149">
                  <c:v>114.27578058656297</c:v>
                </c:pt>
                <c:pt idx="1150">
                  <c:v>114.71289265216878</c:v>
                </c:pt>
                <c:pt idx="1151">
                  <c:v>115.12169807063539</c:v>
                </c:pt>
                <c:pt idx="1152">
                  <c:v>115.87141397856084</c:v>
                </c:pt>
                <c:pt idx="1153">
                  <c:v>116.68656336791672</c:v>
                </c:pt>
                <c:pt idx="1154">
                  <c:v>116.45005927986251</c:v>
                </c:pt>
                <c:pt idx="1155">
                  <c:v>116.02053667762014</c:v>
                </c:pt>
                <c:pt idx="1156">
                  <c:v>115.98874297974642</c:v>
                </c:pt>
                <c:pt idx="1157">
                  <c:v>116.1111999967181</c:v>
                </c:pt>
                <c:pt idx="1158">
                  <c:v>115.92966823789072</c:v>
                </c:pt>
                <c:pt idx="1159">
                  <c:v>115.91941220631855</c:v>
                </c:pt>
                <c:pt idx="1160">
                  <c:v>115.91428419053247</c:v>
                </c:pt>
                <c:pt idx="1161">
                  <c:v>116.13458374870265</c:v>
                </c:pt>
                <c:pt idx="1162">
                  <c:v>116.37313904307125</c:v>
                </c:pt>
                <c:pt idx="1163">
                  <c:v>116.77927789332908</c:v>
                </c:pt>
                <c:pt idx="1164">
                  <c:v>116.78091885838063</c:v>
                </c:pt>
                <c:pt idx="1165">
                  <c:v>116.55836297326461</c:v>
                </c:pt>
                <c:pt idx="1166">
                  <c:v>115.81603140807111</c:v>
                </c:pt>
                <c:pt idx="1167">
                  <c:v>115.17933696807096</c:v>
                </c:pt>
                <c:pt idx="1168">
                  <c:v>114.04809668566088</c:v>
                </c:pt>
                <c:pt idx="1169">
                  <c:v>113.79990072161442</c:v>
                </c:pt>
                <c:pt idx="1170">
                  <c:v>114.05486566649851</c:v>
                </c:pt>
                <c:pt idx="1171">
                  <c:v>113.77179919510668</c:v>
                </c:pt>
                <c:pt idx="1172">
                  <c:v>114.55905217858627</c:v>
                </c:pt>
                <c:pt idx="1173">
                  <c:v>113.90964025943663</c:v>
                </c:pt>
                <c:pt idx="1174">
                  <c:v>113.96809963939798</c:v>
                </c:pt>
                <c:pt idx="1175">
                  <c:v>113.43519623890816</c:v>
                </c:pt>
                <c:pt idx="1176">
                  <c:v>113.86902637441084</c:v>
                </c:pt>
                <c:pt idx="1177">
                  <c:v>113.5740629063953</c:v>
                </c:pt>
                <c:pt idx="1178">
                  <c:v>114.08850545005522</c:v>
                </c:pt>
                <c:pt idx="1179">
                  <c:v>113.47519476203958</c:v>
                </c:pt>
                <c:pt idx="1180">
                  <c:v>112.94188112028687</c:v>
                </c:pt>
                <c:pt idx="1181">
                  <c:v>112.42538737031251</c:v>
                </c:pt>
                <c:pt idx="1182">
                  <c:v>111.89535565866289</c:v>
                </c:pt>
                <c:pt idx="1183">
                  <c:v>111.30953113526067</c:v>
                </c:pt>
                <c:pt idx="1184">
                  <c:v>111.00861916893328</c:v>
                </c:pt>
                <c:pt idx="1185">
                  <c:v>111.3409145918715</c:v>
                </c:pt>
                <c:pt idx="1186">
                  <c:v>111.60510996517053</c:v>
                </c:pt>
                <c:pt idx="1187">
                  <c:v>111.68120971943601</c:v>
                </c:pt>
                <c:pt idx="1188">
                  <c:v>110.75324398278629</c:v>
                </c:pt>
                <c:pt idx="1189">
                  <c:v>111.37086220406222</c:v>
                </c:pt>
                <c:pt idx="1190">
                  <c:v>112.41082380548001</c:v>
                </c:pt>
                <c:pt idx="1191">
                  <c:v>112.31236590238721</c:v>
                </c:pt>
                <c:pt idx="1192">
                  <c:v>112.01022321227114</c:v>
                </c:pt>
                <c:pt idx="1193">
                  <c:v>112.40261898022229</c:v>
                </c:pt>
                <c:pt idx="1194">
                  <c:v>112.66742971541564</c:v>
                </c:pt>
                <c:pt idx="1195">
                  <c:v>113.48463031108595</c:v>
                </c:pt>
                <c:pt idx="1196">
                  <c:v>113.63006083877929</c:v>
                </c:pt>
                <c:pt idx="1197">
                  <c:v>113.93261377015823</c:v>
                </c:pt>
                <c:pt idx="1198">
                  <c:v>113.68134099664012</c:v>
                </c:pt>
                <c:pt idx="1199">
                  <c:v>112.83747471888216</c:v>
                </c:pt>
                <c:pt idx="1200">
                  <c:v>113.1451556660472</c:v>
                </c:pt>
                <c:pt idx="1201">
                  <c:v>113.37530101452664</c:v>
                </c:pt>
                <c:pt idx="1202">
                  <c:v>113.38350583978436</c:v>
                </c:pt>
                <c:pt idx="1203">
                  <c:v>113.14679663109874</c:v>
                </c:pt>
                <c:pt idx="1204">
                  <c:v>112.79850179890794</c:v>
                </c:pt>
                <c:pt idx="1205">
                  <c:v>112.55297240307023</c:v>
                </c:pt>
                <c:pt idx="1206">
                  <c:v>112.30662252470675</c:v>
                </c:pt>
                <c:pt idx="1207">
                  <c:v>112.69737732760635</c:v>
                </c:pt>
                <c:pt idx="1208">
                  <c:v>111.80161553009323</c:v>
                </c:pt>
                <c:pt idx="1209">
                  <c:v>111.91053458538966</c:v>
                </c:pt>
                <c:pt idx="1210">
                  <c:v>111.88386890330202</c:v>
                </c:pt>
                <c:pt idx="1211">
                  <c:v>110.8584708667167</c:v>
                </c:pt>
                <c:pt idx="1212">
                  <c:v>110.67529814283779</c:v>
                </c:pt>
                <c:pt idx="1213">
                  <c:v>110.50258657116248</c:v>
                </c:pt>
                <c:pt idx="1214">
                  <c:v>110.3536689927346</c:v>
                </c:pt>
                <c:pt idx="1215">
                  <c:v>110.25767253721912</c:v>
                </c:pt>
                <c:pt idx="1216">
                  <c:v>110.80862655327594</c:v>
                </c:pt>
                <c:pt idx="1217">
                  <c:v>111.11610237980952</c:v>
                </c:pt>
                <c:pt idx="1218">
                  <c:v>111.58275181634315</c:v>
                </c:pt>
                <c:pt idx="1219">
                  <c:v>111.07528337415231</c:v>
                </c:pt>
                <c:pt idx="1220">
                  <c:v>110.44228110551812</c:v>
                </c:pt>
                <c:pt idx="1221">
                  <c:v>110.32084969170364</c:v>
                </c:pt>
                <c:pt idx="1222">
                  <c:v>110.3551048371547</c:v>
                </c:pt>
                <c:pt idx="1223">
                  <c:v>109.05340931001518</c:v>
                </c:pt>
                <c:pt idx="1224">
                  <c:v>109.15002112742501</c:v>
                </c:pt>
                <c:pt idx="1225">
                  <c:v>108.72521629970582</c:v>
                </c:pt>
                <c:pt idx="1226">
                  <c:v>108.34574313153563</c:v>
                </c:pt>
                <c:pt idx="1227">
                  <c:v>106.89759147354555</c:v>
                </c:pt>
                <c:pt idx="1228">
                  <c:v>106.46704326814596</c:v>
                </c:pt>
                <c:pt idx="1229">
                  <c:v>105.96326699732107</c:v>
                </c:pt>
                <c:pt idx="1230">
                  <c:v>107.04815001702497</c:v>
                </c:pt>
                <c:pt idx="1231">
                  <c:v>105.61784385397048</c:v>
                </c:pt>
                <c:pt idx="1232">
                  <c:v>105.63097157438284</c:v>
                </c:pt>
                <c:pt idx="1233">
                  <c:v>104.6234190327331</c:v>
                </c:pt>
                <c:pt idx="1234">
                  <c:v>102.94737835320947</c:v>
                </c:pt>
                <c:pt idx="1235">
                  <c:v>102.20012389286134</c:v>
                </c:pt>
                <c:pt idx="1236">
                  <c:v>102.86307377368625</c:v>
                </c:pt>
                <c:pt idx="1237">
                  <c:v>102.55313649957533</c:v>
                </c:pt>
                <c:pt idx="1238">
                  <c:v>102.39170656262941</c:v>
                </c:pt>
                <c:pt idx="1239">
                  <c:v>102.65015855824802</c:v>
                </c:pt>
                <c:pt idx="1240">
                  <c:v>103.96580228832568</c:v>
                </c:pt>
                <c:pt idx="1241">
                  <c:v>105.1563224332229</c:v>
                </c:pt>
                <c:pt idx="1242">
                  <c:v>104.80433542966608</c:v>
                </c:pt>
                <c:pt idx="1243">
                  <c:v>104.97109850302952</c:v>
                </c:pt>
                <c:pt idx="1244">
                  <c:v>106.175156609602</c:v>
                </c:pt>
                <c:pt idx="1245">
                  <c:v>105.62789476491115</c:v>
                </c:pt>
                <c:pt idx="1246">
                  <c:v>106.98640870696045</c:v>
                </c:pt>
                <c:pt idx="1247">
                  <c:v>107.08261028310739</c:v>
                </c:pt>
                <c:pt idx="1248">
                  <c:v>107.45634007359716</c:v>
                </c:pt>
                <c:pt idx="1249">
                  <c:v>108.4657387009299</c:v>
                </c:pt>
                <c:pt idx="1250">
                  <c:v>107.36013849745024</c:v>
                </c:pt>
                <c:pt idx="1251">
                  <c:v>107.05902141049138</c:v>
                </c:pt>
                <c:pt idx="1252">
                  <c:v>107.74986769719258</c:v>
                </c:pt>
                <c:pt idx="1253">
                  <c:v>107.97796183935759</c:v>
                </c:pt>
                <c:pt idx="1254">
                  <c:v>108.66183402458974</c:v>
                </c:pt>
                <c:pt idx="1255">
                  <c:v>109.61543984016987</c:v>
                </c:pt>
                <c:pt idx="1256">
                  <c:v>110.4767413716005</c:v>
                </c:pt>
                <c:pt idx="1257">
                  <c:v>110.79529371223205</c:v>
                </c:pt>
                <c:pt idx="1258">
                  <c:v>110.65601680348202</c:v>
                </c:pt>
                <c:pt idx="1259">
                  <c:v>110.33705422158761</c:v>
                </c:pt>
                <c:pt idx="1260">
                  <c:v>110.5655586050155</c:v>
                </c:pt>
                <c:pt idx="1261">
                  <c:v>111.63116028536372</c:v>
                </c:pt>
                <c:pt idx="1262">
                  <c:v>110.94339080813414</c:v>
                </c:pt>
                <c:pt idx="1263">
                  <c:v>111.16307500440998</c:v>
                </c:pt>
                <c:pt idx="1264">
                  <c:v>111.87053606225811</c:v>
                </c:pt>
                <c:pt idx="1265">
                  <c:v>111.02892611144603</c:v>
                </c:pt>
                <c:pt idx="1266">
                  <c:v>110.7922169027604</c:v>
                </c:pt>
                <c:pt idx="1267">
                  <c:v>110.40966692511856</c:v>
                </c:pt>
                <c:pt idx="1268">
                  <c:v>110.08865313690971</c:v>
                </c:pt>
                <c:pt idx="1269">
                  <c:v>109.09689488388109</c:v>
                </c:pt>
                <c:pt idx="1270">
                  <c:v>108.59742614631652</c:v>
                </c:pt>
                <c:pt idx="1271">
                  <c:v>108.51086523984743</c:v>
                </c:pt>
                <c:pt idx="1272">
                  <c:v>109.51493073076263</c:v>
                </c:pt>
                <c:pt idx="1273">
                  <c:v>108.94572097850732</c:v>
                </c:pt>
                <c:pt idx="1274">
                  <c:v>109.24929951304348</c:v>
                </c:pt>
                <c:pt idx="1275">
                  <c:v>108.16380113144527</c:v>
                </c:pt>
                <c:pt idx="1276">
                  <c:v>108.29077080230869</c:v>
                </c:pt>
                <c:pt idx="1277">
                  <c:v>107.39706021111002</c:v>
                </c:pt>
                <c:pt idx="1278">
                  <c:v>106.89513002596813</c:v>
                </c:pt>
                <c:pt idx="1279">
                  <c:v>105.23529387632853</c:v>
                </c:pt>
                <c:pt idx="1280">
                  <c:v>104.69172420300364</c:v>
                </c:pt>
                <c:pt idx="1281">
                  <c:v>104.15225694230763</c:v>
                </c:pt>
                <c:pt idx="1282">
                  <c:v>105.83137443130293</c:v>
                </c:pt>
                <c:pt idx="1283">
                  <c:v>107.6093600646539</c:v>
                </c:pt>
                <c:pt idx="1284">
                  <c:v>108.61137434925469</c:v>
                </c:pt>
                <c:pt idx="1285">
                  <c:v>109.53626327643278</c:v>
                </c:pt>
                <c:pt idx="1286">
                  <c:v>109.86076411537616</c:v>
                </c:pt>
                <c:pt idx="1287">
                  <c:v>109.77625441522149</c:v>
                </c:pt>
                <c:pt idx="1288">
                  <c:v>109.86096923600761</c:v>
                </c:pt>
                <c:pt idx="1289">
                  <c:v>110.07019228007982</c:v>
                </c:pt>
                <c:pt idx="1290">
                  <c:v>109.82979090002821</c:v>
                </c:pt>
                <c:pt idx="1291">
                  <c:v>109.35268031129098</c:v>
                </c:pt>
                <c:pt idx="1292">
                  <c:v>108.88151822086559</c:v>
                </c:pt>
                <c:pt idx="1293">
                  <c:v>108.94510561661305</c:v>
                </c:pt>
                <c:pt idx="1294">
                  <c:v>108.27969428821081</c:v>
                </c:pt>
                <c:pt idx="1295">
                  <c:v>106.5398610923083</c:v>
                </c:pt>
                <c:pt idx="1296">
                  <c:v>106.56652677439592</c:v>
                </c:pt>
                <c:pt idx="1297">
                  <c:v>107.29634598107137</c:v>
                </c:pt>
                <c:pt idx="1298">
                  <c:v>109.37155140938377</c:v>
                </c:pt>
                <c:pt idx="1299">
                  <c:v>109.01443639004087</c:v>
                </c:pt>
                <c:pt idx="1300">
                  <c:v>108.86203176087848</c:v>
                </c:pt>
                <c:pt idx="1301">
                  <c:v>108.53178754425467</c:v>
                </c:pt>
                <c:pt idx="1302">
                  <c:v>107.85591506364884</c:v>
                </c:pt>
                <c:pt idx="1303">
                  <c:v>107.80648099147099</c:v>
                </c:pt>
                <c:pt idx="1304">
                  <c:v>108.262669275801</c:v>
                </c:pt>
                <c:pt idx="1305">
                  <c:v>108.73731841696093</c:v>
                </c:pt>
                <c:pt idx="1306">
                  <c:v>109.05853732580121</c:v>
                </c:pt>
                <c:pt idx="1307">
                  <c:v>110.35100242452577</c:v>
                </c:pt>
                <c:pt idx="1308">
                  <c:v>111.66767175776063</c:v>
                </c:pt>
                <c:pt idx="1309">
                  <c:v>110.83939464799238</c:v>
                </c:pt>
                <c:pt idx="1310">
                  <c:v>110.98687638200016</c:v>
                </c:pt>
                <c:pt idx="1311">
                  <c:v>111.57721355929414</c:v>
                </c:pt>
                <c:pt idx="1312">
                  <c:v>110.93621158603366</c:v>
                </c:pt>
                <c:pt idx="1313">
                  <c:v>111.11199996718062</c:v>
                </c:pt>
                <c:pt idx="1314">
                  <c:v>110.32556746622681</c:v>
                </c:pt>
                <c:pt idx="1315">
                  <c:v>111.06359149816001</c:v>
                </c:pt>
                <c:pt idx="1316">
                  <c:v>112.22908692602113</c:v>
                </c:pt>
                <c:pt idx="1317">
                  <c:v>111.69577328426841</c:v>
                </c:pt>
                <c:pt idx="1318">
                  <c:v>113.36032720843123</c:v>
                </c:pt>
                <c:pt idx="1319">
                  <c:v>112.57307422495164</c:v>
                </c:pt>
                <c:pt idx="1320">
                  <c:v>112.87685788011922</c:v>
                </c:pt>
                <c:pt idx="1321">
                  <c:v>113.08915773366309</c:v>
                </c:pt>
                <c:pt idx="1322">
                  <c:v>113.13510475510638</c:v>
                </c:pt>
                <c:pt idx="1323">
                  <c:v>113.69898137094415</c:v>
                </c:pt>
                <c:pt idx="1324">
                  <c:v>115.1327745847332</c:v>
                </c:pt>
                <c:pt idx="1325">
                  <c:v>114.96867807957852</c:v>
                </c:pt>
                <c:pt idx="1326">
                  <c:v>114.84601594197538</c:v>
                </c:pt>
                <c:pt idx="1327">
                  <c:v>115.68988221973333</c:v>
                </c:pt>
                <c:pt idx="1328">
                  <c:v>115.75059792664057</c:v>
                </c:pt>
                <c:pt idx="1329">
                  <c:v>116.00515263026175</c:v>
                </c:pt>
                <c:pt idx="1330">
                  <c:v>115.60742372589309</c:v>
                </c:pt>
                <c:pt idx="1331">
                  <c:v>115.76228980263281</c:v>
                </c:pt>
                <c:pt idx="1332">
                  <c:v>115.96556434839317</c:v>
                </c:pt>
                <c:pt idx="1333">
                  <c:v>114.99042086651147</c:v>
                </c:pt>
                <c:pt idx="1334">
                  <c:v>114.96908832084135</c:v>
                </c:pt>
                <c:pt idx="1335">
                  <c:v>115.06631550014549</c:v>
                </c:pt>
                <c:pt idx="1336">
                  <c:v>114.72294356310933</c:v>
                </c:pt>
                <c:pt idx="1337">
                  <c:v>113.60954877563481</c:v>
                </c:pt>
                <c:pt idx="1338">
                  <c:v>113.55334572261934</c:v>
                </c:pt>
                <c:pt idx="1339">
                  <c:v>111.84407550080189</c:v>
                </c:pt>
                <c:pt idx="1340">
                  <c:v>111.79484654925548</c:v>
                </c:pt>
                <c:pt idx="1341">
                  <c:v>109.51041807687088</c:v>
                </c:pt>
                <c:pt idx="1342">
                  <c:v>109.10243314093005</c:v>
                </c:pt>
                <c:pt idx="1343">
                  <c:v>110.46238292739947</c:v>
                </c:pt>
                <c:pt idx="1344">
                  <c:v>109.28396489975742</c:v>
                </c:pt>
                <c:pt idx="1345">
                  <c:v>109.77625441522147</c:v>
                </c:pt>
                <c:pt idx="1346">
                  <c:v>109.45442014448686</c:v>
                </c:pt>
                <c:pt idx="1347">
                  <c:v>109.77051103754107</c:v>
                </c:pt>
                <c:pt idx="1348">
                  <c:v>109.01607735509241</c:v>
                </c:pt>
                <c:pt idx="1349">
                  <c:v>109.80292009730911</c:v>
                </c:pt>
                <c:pt idx="1350">
                  <c:v>110.30238883487365</c:v>
                </c:pt>
                <c:pt idx="1351">
                  <c:v>110.66463187000262</c:v>
                </c:pt>
                <c:pt idx="1352">
                  <c:v>110.19654658904888</c:v>
                </c:pt>
                <c:pt idx="1353">
                  <c:v>109.1793533777213</c:v>
                </c:pt>
                <c:pt idx="1354">
                  <c:v>109.07104968431922</c:v>
                </c:pt>
                <c:pt idx="1355">
                  <c:v>109.96558075804369</c:v>
                </c:pt>
                <c:pt idx="1356">
                  <c:v>109.11104820745066</c:v>
                </c:pt>
                <c:pt idx="1357">
                  <c:v>109.89296805451271</c:v>
                </c:pt>
                <c:pt idx="1358">
                  <c:v>110.71037377081447</c:v>
                </c:pt>
                <c:pt idx="1359">
                  <c:v>111.11158972591767</c:v>
                </c:pt>
                <c:pt idx="1360">
                  <c:v>111.53844575995127</c:v>
                </c:pt>
                <c:pt idx="1361">
                  <c:v>112.050016614771</c:v>
                </c:pt>
                <c:pt idx="1362">
                  <c:v>112.43113074799275</c:v>
                </c:pt>
                <c:pt idx="1363">
                  <c:v>112.40425994527367</c:v>
                </c:pt>
                <c:pt idx="1364">
                  <c:v>112.78004094207789</c:v>
                </c:pt>
                <c:pt idx="1365">
                  <c:v>112.20406220898496</c:v>
                </c:pt>
                <c:pt idx="1366">
                  <c:v>112.6200468495521</c:v>
                </c:pt>
                <c:pt idx="1367">
                  <c:v>113.39663356019662</c:v>
                </c:pt>
                <c:pt idx="1368">
                  <c:v>114.1389651253901</c:v>
                </c:pt>
                <c:pt idx="1369">
                  <c:v>112.49984615952629</c:v>
                </c:pt>
                <c:pt idx="1370">
                  <c:v>111.8658182877349</c:v>
                </c:pt>
                <c:pt idx="1371">
                  <c:v>111.97084005103387</c:v>
                </c:pt>
                <c:pt idx="1372">
                  <c:v>111.96612227651069</c:v>
                </c:pt>
                <c:pt idx="1373">
                  <c:v>113.12731017111149</c:v>
                </c:pt>
                <c:pt idx="1374">
                  <c:v>113.38268535725845</c:v>
                </c:pt>
                <c:pt idx="1375">
                  <c:v>113.2546900832378</c:v>
                </c:pt>
                <c:pt idx="1376">
                  <c:v>113.02167304591816</c:v>
                </c:pt>
                <c:pt idx="1377">
                  <c:v>113.09038845745168</c:v>
                </c:pt>
                <c:pt idx="1378">
                  <c:v>112.22457427212929</c:v>
                </c:pt>
                <c:pt idx="1379">
                  <c:v>113.22351174725843</c:v>
                </c:pt>
                <c:pt idx="1380">
                  <c:v>113.92092189416582</c:v>
                </c:pt>
                <c:pt idx="1381">
                  <c:v>113.3176621170909</c:v>
                </c:pt>
                <c:pt idx="1382">
                  <c:v>113.84830919063488</c:v>
                </c:pt>
                <c:pt idx="1383">
                  <c:v>113.75149225259361</c:v>
                </c:pt>
                <c:pt idx="1384">
                  <c:v>116.29847513322571</c:v>
                </c:pt>
                <c:pt idx="1385">
                  <c:v>116.24534888968188</c:v>
                </c:pt>
                <c:pt idx="1386">
                  <c:v>115.58075804380542</c:v>
                </c:pt>
                <c:pt idx="1387">
                  <c:v>116.53251777370257</c:v>
                </c:pt>
                <c:pt idx="1388">
                  <c:v>117.22562038734964</c:v>
                </c:pt>
                <c:pt idx="1389">
                  <c:v>117.32961654749141</c:v>
                </c:pt>
                <c:pt idx="1390">
                  <c:v>117.47176514508166</c:v>
                </c:pt>
                <c:pt idx="1391">
                  <c:v>117.0153717401202</c:v>
                </c:pt>
                <c:pt idx="1392">
                  <c:v>116.95465603321296</c:v>
                </c:pt>
                <c:pt idx="1393">
                  <c:v>117.87503230649928</c:v>
                </c:pt>
                <c:pt idx="1394">
                  <c:v>117.73288370890903</c:v>
                </c:pt>
                <c:pt idx="1395">
                  <c:v>117.5769920290121</c:v>
                </c:pt>
                <c:pt idx="1396">
                  <c:v>116.75384293502994</c:v>
                </c:pt>
                <c:pt idx="1397">
                  <c:v>117.28243880225943</c:v>
                </c:pt>
                <c:pt idx="1398">
                  <c:v>116.45908458764583</c:v>
                </c:pt>
                <c:pt idx="1399">
                  <c:v>115.6238333764085</c:v>
                </c:pt>
                <c:pt idx="1400">
                  <c:v>114.77401860033868</c:v>
                </c:pt>
                <c:pt idx="1401">
                  <c:v>115.14774839082847</c:v>
                </c:pt>
                <c:pt idx="1402">
                  <c:v>115.69890752751675</c:v>
                </c:pt>
                <c:pt idx="1403">
                  <c:v>114.43372347277418</c:v>
                </c:pt>
                <c:pt idx="1404">
                  <c:v>113.26515123544141</c:v>
                </c:pt>
                <c:pt idx="1405">
                  <c:v>112.74270898715518</c:v>
                </c:pt>
                <c:pt idx="1406">
                  <c:v>112.65512247752888</c:v>
                </c:pt>
                <c:pt idx="1407">
                  <c:v>114.11024823698801</c:v>
                </c:pt>
                <c:pt idx="1408">
                  <c:v>113.89323060892094</c:v>
                </c:pt>
                <c:pt idx="1409">
                  <c:v>113.50944990749043</c:v>
                </c:pt>
                <c:pt idx="1410">
                  <c:v>112.65430199500311</c:v>
                </c:pt>
                <c:pt idx="1411">
                  <c:v>113.08874749240013</c:v>
                </c:pt>
                <c:pt idx="1412">
                  <c:v>112.78168190712945</c:v>
                </c:pt>
                <c:pt idx="1413">
                  <c:v>113.70021209473278</c:v>
                </c:pt>
                <c:pt idx="1414">
                  <c:v>113.43376039448786</c:v>
                </c:pt>
                <c:pt idx="1415">
                  <c:v>115.03718837048055</c:v>
                </c:pt>
                <c:pt idx="1416">
                  <c:v>114.87534819227174</c:v>
                </c:pt>
                <c:pt idx="1417">
                  <c:v>113.73795429091837</c:v>
                </c:pt>
                <c:pt idx="1418">
                  <c:v>114.09383858647257</c:v>
                </c:pt>
                <c:pt idx="1419">
                  <c:v>115.11657005484913</c:v>
                </c:pt>
                <c:pt idx="1420">
                  <c:v>113.03131371559601</c:v>
                </c:pt>
                <c:pt idx="1421">
                  <c:v>114.26224262488758</c:v>
                </c:pt>
                <c:pt idx="1422">
                  <c:v>114.56356483247787</c:v>
                </c:pt>
                <c:pt idx="1423">
                  <c:v>114.9190388867692</c:v>
                </c:pt>
                <c:pt idx="1424">
                  <c:v>115.13585139420482</c:v>
                </c:pt>
                <c:pt idx="1425">
                  <c:v>113.77159407447509</c:v>
                </c:pt>
                <c:pt idx="1426">
                  <c:v>112.17411459679427</c:v>
                </c:pt>
                <c:pt idx="1427">
                  <c:v>110.45110129267012</c:v>
                </c:pt>
                <c:pt idx="1428">
                  <c:v>110.50361217431961</c:v>
                </c:pt>
                <c:pt idx="1429">
                  <c:v>112.29431528682008</c:v>
                </c:pt>
                <c:pt idx="1430">
                  <c:v>112.60938057671707</c:v>
                </c:pt>
                <c:pt idx="1431">
                  <c:v>112.97264921500324</c:v>
                </c:pt>
                <c:pt idx="1432">
                  <c:v>113.18453882728423</c:v>
                </c:pt>
                <c:pt idx="1433">
                  <c:v>113.54719210367608</c:v>
                </c:pt>
                <c:pt idx="1434">
                  <c:v>113.85138600010656</c:v>
                </c:pt>
                <c:pt idx="1435">
                  <c:v>112.86167895339238</c:v>
                </c:pt>
                <c:pt idx="1436">
                  <c:v>112.66148121710367</c:v>
                </c:pt>
                <c:pt idx="1437">
                  <c:v>111.5472659471034</c:v>
                </c:pt>
                <c:pt idx="1438">
                  <c:v>111.31917180493839</c:v>
                </c:pt>
                <c:pt idx="1439">
                  <c:v>110.12762605688395</c:v>
                </c:pt>
                <c:pt idx="1440">
                  <c:v>108.30410364335258</c:v>
                </c:pt>
                <c:pt idx="1441">
                  <c:v>108.46778990724435</c:v>
                </c:pt>
                <c:pt idx="1442">
                  <c:v>109.06612678916461</c:v>
                </c:pt>
                <c:pt idx="1443">
                  <c:v>109.19330158065949</c:v>
                </c:pt>
                <c:pt idx="1444">
                  <c:v>110.07408957207727</c:v>
                </c:pt>
                <c:pt idx="1445">
                  <c:v>109.52887893370082</c:v>
                </c:pt>
                <c:pt idx="1446">
                  <c:v>109.87799424841741</c:v>
                </c:pt>
                <c:pt idx="1447">
                  <c:v>110.57232758585316</c:v>
                </c:pt>
                <c:pt idx="1448">
                  <c:v>110.20741798251544</c:v>
                </c:pt>
                <c:pt idx="1449">
                  <c:v>109.6304136462653</c:v>
                </c:pt>
                <c:pt idx="1450">
                  <c:v>111.22666240015745</c:v>
                </c:pt>
                <c:pt idx="1451">
                  <c:v>109.49913644214153</c:v>
                </c:pt>
                <c:pt idx="1452">
                  <c:v>109.26878597303066</c:v>
                </c:pt>
                <c:pt idx="1453">
                  <c:v>109.48211142973173</c:v>
                </c:pt>
                <c:pt idx="1454">
                  <c:v>109.82507312550503</c:v>
                </c:pt>
                <c:pt idx="1455">
                  <c:v>109.68353988980913</c:v>
                </c:pt>
                <c:pt idx="1456">
                  <c:v>109.13873949269558</c:v>
                </c:pt>
                <c:pt idx="1457">
                  <c:v>107.59889891245034</c:v>
                </c:pt>
                <c:pt idx="1458">
                  <c:v>106.21453977083914</c:v>
                </c:pt>
                <c:pt idx="1459">
                  <c:v>103.37956752366058</c:v>
                </c:pt>
                <c:pt idx="1460">
                  <c:v>99.958155391185485</c:v>
                </c:pt>
                <c:pt idx="1461">
                  <c:v>100.29721979496134</c:v>
                </c:pt>
                <c:pt idx="1462">
                  <c:v>100.60018296760316</c:v>
                </c:pt>
                <c:pt idx="1463">
                  <c:v>102.78184600363466</c:v>
                </c:pt>
                <c:pt idx="1464">
                  <c:v>102.97383891466562</c:v>
                </c:pt>
                <c:pt idx="1465">
                  <c:v>102.96194191804192</c:v>
                </c:pt>
                <c:pt idx="1466">
                  <c:v>100.60325977707481</c:v>
                </c:pt>
                <c:pt idx="1467">
                  <c:v>100.82191837019343</c:v>
                </c:pt>
                <c:pt idx="1468">
                  <c:v>101.63686263891785</c:v>
                </c:pt>
                <c:pt idx="1469">
                  <c:v>100.10645760771901</c:v>
                </c:pt>
                <c:pt idx="1470">
                  <c:v>100.14399468327314</c:v>
                </c:pt>
                <c:pt idx="1471">
                  <c:v>101.61963250587661</c:v>
                </c:pt>
                <c:pt idx="1472">
                  <c:v>101.56424993538688</c:v>
                </c:pt>
                <c:pt idx="1473">
                  <c:v>101.40179439528376</c:v>
                </c:pt>
                <c:pt idx="1474">
                  <c:v>100.81309818304133</c:v>
                </c:pt>
                <c:pt idx="1475">
                  <c:v>100.60695194844078</c:v>
                </c:pt>
                <c:pt idx="1476">
                  <c:v>101.26579941663681</c:v>
                </c:pt>
                <c:pt idx="1477">
                  <c:v>102.2589935140855</c:v>
                </c:pt>
                <c:pt idx="1478">
                  <c:v>101.91603181831222</c:v>
                </c:pt>
                <c:pt idx="1479">
                  <c:v>100.38439606332471</c:v>
                </c:pt>
                <c:pt idx="1480">
                  <c:v>99.294590148466185</c:v>
                </c:pt>
                <c:pt idx="1481">
                  <c:v>97.006059263452727</c:v>
                </c:pt>
                <c:pt idx="1482">
                  <c:v>94.935571609663526</c:v>
                </c:pt>
                <c:pt idx="1483">
                  <c:v>93.633055599998244</c:v>
                </c:pt>
                <c:pt idx="1484">
                  <c:v>93.934788048851416</c:v>
                </c:pt>
                <c:pt idx="1485">
                  <c:v>92.232697049134487</c:v>
                </c:pt>
                <c:pt idx="1486">
                  <c:v>92.58058164006242</c:v>
                </c:pt>
                <c:pt idx="1487">
                  <c:v>93.71366800815548</c:v>
                </c:pt>
                <c:pt idx="1488">
                  <c:v>93.496035018194092</c:v>
                </c:pt>
                <c:pt idx="1489">
                  <c:v>94.543586082975281</c:v>
                </c:pt>
                <c:pt idx="1490">
                  <c:v>95.914817504174096</c:v>
                </c:pt>
                <c:pt idx="1491">
                  <c:v>96.545973687125269</c:v>
                </c:pt>
                <c:pt idx="1492">
                  <c:v>98.447236819973682</c:v>
                </c:pt>
                <c:pt idx="1493">
                  <c:v>98.734815945257253</c:v>
                </c:pt>
                <c:pt idx="1494">
                  <c:v>99.566990347022923</c:v>
                </c:pt>
                <c:pt idx="1495">
                  <c:v>98.840453070450565</c:v>
                </c:pt>
                <c:pt idx="1496">
                  <c:v>97.808901414921948</c:v>
                </c:pt>
                <c:pt idx="1497">
                  <c:v>98.442108804187569</c:v>
                </c:pt>
                <c:pt idx="1498">
                  <c:v>99.157159325399107</c:v>
                </c:pt>
                <c:pt idx="1499">
                  <c:v>98.490107031945314</c:v>
                </c:pt>
                <c:pt idx="1500">
                  <c:v>97.697520912048219</c:v>
                </c:pt>
                <c:pt idx="1501">
                  <c:v>98.258936080308672</c:v>
                </c:pt>
                <c:pt idx="1502">
                  <c:v>98.450723870708188</c:v>
                </c:pt>
                <c:pt idx="1503">
                  <c:v>99.846569767680194</c:v>
                </c:pt>
                <c:pt idx="1504">
                  <c:v>100.23322215795093</c:v>
                </c:pt>
                <c:pt idx="1505">
                  <c:v>99.72165130313121</c:v>
                </c:pt>
                <c:pt idx="1506">
                  <c:v>98.299755085965913</c:v>
                </c:pt>
                <c:pt idx="1507">
                  <c:v>99.502582468749722</c:v>
                </c:pt>
                <c:pt idx="1508">
                  <c:v>98.005406979844679</c:v>
                </c:pt>
                <c:pt idx="1509">
                  <c:v>97.835156855746717</c:v>
                </c:pt>
                <c:pt idx="1510">
                  <c:v>98.590821261984004</c:v>
                </c:pt>
                <c:pt idx="1511">
                  <c:v>99.168440960128507</c:v>
                </c:pt>
                <c:pt idx="1512">
                  <c:v>98.37175242760253</c:v>
                </c:pt>
                <c:pt idx="1513">
                  <c:v>97.655471182602341</c:v>
                </c:pt>
                <c:pt idx="1514">
                  <c:v>97.164412390926941</c:v>
                </c:pt>
                <c:pt idx="1515">
                  <c:v>96.725659360269617</c:v>
                </c:pt>
                <c:pt idx="1516">
                  <c:v>96.100246554998847</c:v>
                </c:pt>
                <c:pt idx="1517">
                  <c:v>95.730414056506476</c:v>
                </c:pt>
                <c:pt idx="1518">
                  <c:v>94.374976923928813</c:v>
                </c:pt>
                <c:pt idx="1519">
                  <c:v>94.965108980591339</c:v>
                </c:pt>
                <c:pt idx="1520">
                  <c:v>95.388477963890395</c:v>
                </c:pt>
                <c:pt idx="1521">
                  <c:v>95.173306421506325</c:v>
                </c:pt>
                <c:pt idx="1522">
                  <c:v>95.943124151313228</c:v>
                </c:pt>
                <c:pt idx="1523">
                  <c:v>95.772874027215252</c:v>
                </c:pt>
                <c:pt idx="1524">
                  <c:v>95.085719911880034</c:v>
                </c:pt>
                <c:pt idx="1525">
                  <c:v>95.10377052744704</c:v>
                </c:pt>
                <c:pt idx="1526">
                  <c:v>95.386016516313106</c:v>
                </c:pt>
                <c:pt idx="1527">
                  <c:v>96.192755959779802</c:v>
                </c:pt>
                <c:pt idx="1528">
                  <c:v>96.530589639767015</c:v>
                </c:pt>
                <c:pt idx="1529">
                  <c:v>95.935944929212752</c:v>
                </c:pt>
                <c:pt idx="1530">
                  <c:v>96.440131441300522</c:v>
                </c:pt>
                <c:pt idx="1531">
                  <c:v>96.693455421133052</c:v>
                </c:pt>
                <c:pt idx="1532">
                  <c:v>95.633391997833826</c:v>
                </c:pt>
                <c:pt idx="1533">
                  <c:v>95.260482689869804</c:v>
                </c:pt>
                <c:pt idx="1534">
                  <c:v>95.631545912150827</c:v>
                </c:pt>
                <c:pt idx="1535">
                  <c:v>95.135153984057922</c:v>
                </c:pt>
                <c:pt idx="1536">
                  <c:v>93.781973178426128</c:v>
                </c:pt>
                <c:pt idx="1537">
                  <c:v>94.045963431093725</c:v>
                </c:pt>
                <c:pt idx="1538">
                  <c:v>93.898891938348839</c:v>
                </c:pt>
                <c:pt idx="1539">
                  <c:v>92.265721470796876</c:v>
                </c:pt>
                <c:pt idx="1540">
                  <c:v>91.415496453464186</c:v>
                </c:pt>
                <c:pt idx="1541">
                  <c:v>92.209108176518512</c:v>
                </c:pt>
                <c:pt idx="1542">
                  <c:v>93.010719604199139</c:v>
                </c:pt>
                <c:pt idx="1543">
                  <c:v>92.004602906969509</c:v>
                </c:pt>
                <c:pt idx="1544">
                  <c:v>91.711690645268391</c:v>
                </c:pt>
                <c:pt idx="1545">
                  <c:v>91.180838451092995</c:v>
                </c:pt>
                <c:pt idx="1546">
                  <c:v>93.033898235552229</c:v>
                </c:pt>
                <c:pt idx="1547">
                  <c:v>94.905008635578497</c:v>
                </c:pt>
                <c:pt idx="1548">
                  <c:v>94.826857674998578</c:v>
                </c:pt>
                <c:pt idx="1549">
                  <c:v>94.876907109070757</c:v>
                </c:pt>
                <c:pt idx="1550">
                  <c:v>94.236315377073169</c:v>
                </c:pt>
                <c:pt idx="1551">
                  <c:v>94.424821237369628</c:v>
                </c:pt>
                <c:pt idx="1552">
                  <c:v>93.79735722578441</c:v>
                </c:pt>
                <c:pt idx="1553">
                  <c:v>92.908979771003246</c:v>
                </c:pt>
                <c:pt idx="1554">
                  <c:v>91.617950516698798</c:v>
                </c:pt>
                <c:pt idx="1555">
                  <c:v>91.217555044121383</c:v>
                </c:pt>
                <c:pt idx="1556">
                  <c:v>89.04204562703319</c:v>
                </c:pt>
                <c:pt idx="1557">
                  <c:v>87.302212431130684</c:v>
                </c:pt>
                <c:pt idx="1558">
                  <c:v>86.805410261774881</c:v>
                </c:pt>
                <c:pt idx="1559">
                  <c:v>85.8497532398803</c:v>
                </c:pt>
                <c:pt idx="1560">
                  <c:v>86.166049253565944</c:v>
                </c:pt>
                <c:pt idx="1561">
                  <c:v>85.596224139416321</c:v>
                </c:pt>
                <c:pt idx="1562">
                  <c:v>85.759705282676649</c:v>
                </c:pt>
                <c:pt idx="1563">
                  <c:v>84.452266377856731</c:v>
                </c:pt>
                <c:pt idx="1564">
                  <c:v>83.990539836477751</c:v>
                </c:pt>
                <c:pt idx="1565">
                  <c:v>84.036076616658178</c:v>
                </c:pt>
                <c:pt idx="1566">
                  <c:v>82.50915863619386</c:v>
                </c:pt>
                <c:pt idx="1567">
                  <c:v>83.067291874351213</c:v>
                </c:pt>
                <c:pt idx="1568">
                  <c:v>84.469086269635085</c:v>
                </c:pt>
                <c:pt idx="1569">
                  <c:v>82.016664000098359</c:v>
                </c:pt>
                <c:pt idx="1570">
                  <c:v>83.168621466284222</c:v>
                </c:pt>
                <c:pt idx="1571">
                  <c:v>83.296411619673435</c:v>
                </c:pt>
                <c:pt idx="1572">
                  <c:v>84.740255744403186</c:v>
                </c:pt>
                <c:pt idx="1573">
                  <c:v>86.786744284313528</c:v>
                </c:pt>
                <c:pt idx="1574">
                  <c:v>86.707362599944958</c:v>
                </c:pt>
                <c:pt idx="1575">
                  <c:v>83.872595473397823</c:v>
                </c:pt>
                <c:pt idx="1576">
                  <c:v>85.476023449390496</c:v>
                </c:pt>
                <c:pt idx="1577">
                  <c:v>87.959213813643714</c:v>
                </c:pt>
                <c:pt idx="1578">
                  <c:v>87.880037249906593</c:v>
                </c:pt>
                <c:pt idx="1579">
                  <c:v>85.86349632218699</c:v>
                </c:pt>
                <c:pt idx="1580">
                  <c:v>85.671708531787445</c:v>
                </c:pt>
                <c:pt idx="1581">
                  <c:v>84.827021771503738</c:v>
                </c:pt>
                <c:pt idx="1582">
                  <c:v>83.216619694041981</c:v>
                </c:pt>
                <c:pt idx="1583">
                  <c:v>83.709319450768902</c:v>
                </c:pt>
                <c:pt idx="1584">
                  <c:v>84.238530679892747</c:v>
                </c:pt>
                <c:pt idx="1585">
                  <c:v>85.16690665780537</c:v>
                </c:pt>
                <c:pt idx="1586">
                  <c:v>87.019351080370285</c:v>
                </c:pt>
                <c:pt idx="1587">
                  <c:v>87.95572676290918</c:v>
                </c:pt>
                <c:pt idx="1588">
                  <c:v>85.862675839661222</c:v>
                </c:pt>
                <c:pt idx="1589">
                  <c:v>87.418720949790469</c:v>
                </c:pt>
                <c:pt idx="1590">
                  <c:v>86.067796471104558</c:v>
                </c:pt>
                <c:pt idx="1591">
                  <c:v>86.062463334687024</c:v>
                </c:pt>
                <c:pt idx="1592">
                  <c:v>87.2097030263497</c:v>
                </c:pt>
                <c:pt idx="1593">
                  <c:v>88.182385060654084</c:v>
                </c:pt>
                <c:pt idx="1594">
                  <c:v>88.629137795937709</c:v>
                </c:pt>
                <c:pt idx="1595">
                  <c:v>89.853092603760189</c:v>
                </c:pt>
                <c:pt idx="1596">
                  <c:v>90.211233226260291</c:v>
                </c:pt>
                <c:pt idx="1597">
                  <c:v>91.942861596905061</c:v>
                </c:pt>
                <c:pt idx="1598">
                  <c:v>92.752882970474857</c:v>
                </c:pt>
                <c:pt idx="1599">
                  <c:v>93.772742750011204</c:v>
                </c:pt>
                <c:pt idx="1600">
                  <c:v>92.411357119121689</c:v>
                </c:pt>
                <c:pt idx="1601">
                  <c:v>93.139330240114134</c:v>
                </c:pt>
                <c:pt idx="1602">
                  <c:v>92.076190007343243</c:v>
                </c:pt>
                <c:pt idx="1603">
                  <c:v>93.402500010255949</c:v>
                </c:pt>
                <c:pt idx="1604">
                  <c:v>93.162098630204326</c:v>
                </c:pt>
                <c:pt idx="1605">
                  <c:v>92.145520780771093</c:v>
                </c:pt>
                <c:pt idx="1606">
                  <c:v>92.674937130526374</c:v>
                </c:pt>
                <c:pt idx="1607">
                  <c:v>94.866445956867153</c:v>
                </c:pt>
                <c:pt idx="1608">
                  <c:v>94.897829413477979</c:v>
                </c:pt>
                <c:pt idx="1609">
                  <c:v>94.688196128142877</c:v>
                </c:pt>
                <c:pt idx="1610">
                  <c:v>93.84863738364524</c:v>
                </c:pt>
                <c:pt idx="1611">
                  <c:v>92.500174352536646</c:v>
                </c:pt>
                <c:pt idx="1612">
                  <c:v>91.707588232639537</c:v>
                </c:pt>
                <c:pt idx="1613">
                  <c:v>91.63394992595137</c:v>
                </c:pt>
                <c:pt idx="1614">
                  <c:v>91.910862778399903</c:v>
                </c:pt>
                <c:pt idx="1615">
                  <c:v>91.982654999405085</c:v>
                </c:pt>
                <c:pt idx="1616">
                  <c:v>93.0775889300497</c:v>
                </c:pt>
                <c:pt idx="1617">
                  <c:v>91.821225062459177</c:v>
                </c:pt>
                <c:pt idx="1618">
                  <c:v>91.314987344057002</c:v>
                </c:pt>
                <c:pt idx="1619">
                  <c:v>90.638499501556822</c:v>
                </c:pt>
                <c:pt idx="1620">
                  <c:v>89.363879897767831</c:v>
                </c:pt>
                <c:pt idx="1621">
                  <c:v>89.318548238218852</c:v>
                </c:pt>
                <c:pt idx="1622">
                  <c:v>88.787285802780588</c:v>
                </c:pt>
                <c:pt idx="1623">
                  <c:v>89.455363699391583</c:v>
                </c:pt>
                <c:pt idx="1624">
                  <c:v>89.746019634146805</c:v>
                </c:pt>
                <c:pt idx="1625">
                  <c:v>90.204669366054162</c:v>
                </c:pt>
                <c:pt idx="1626">
                  <c:v>91.772406352175693</c:v>
                </c:pt>
                <c:pt idx="1627">
                  <c:v>90.700035690989864</c:v>
                </c:pt>
                <c:pt idx="1628">
                  <c:v>91.104533576196161</c:v>
                </c:pt>
                <c:pt idx="1629">
                  <c:v>92.024909849482484</c:v>
                </c:pt>
                <c:pt idx="1630">
                  <c:v>95.008799675088937</c:v>
                </c:pt>
                <c:pt idx="1631">
                  <c:v>96.075221837962914</c:v>
                </c:pt>
                <c:pt idx="1632">
                  <c:v>96.042607657563408</c:v>
                </c:pt>
                <c:pt idx="1633">
                  <c:v>95.697184514212793</c:v>
                </c:pt>
                <c:pt idx="1634">
                  <c:v>95.014543052769326</c:v>
                </c:pt>
                <c:pt idx="1635">
                  <c:v>95.449809032692116</c:v>
                </c:pt>
                <c:pt idx="1636">
                  <c:v>95.825384908864876</c:v>
                </c:pt>
                <c:pt idx="1637">
                  <c:v>96.189474029676816</c:v>
                </c:pt>
                <c:pt idx="1638">
                  <c:v>96.187833064625266</c:v>
                </c:pt>
                <c:pt idx="1639">
                  <c:v>96.40300460700935</c:v>
                </c:pt>
                <c:pt idx="1640">
                  <c:v>94.491485442588768</c:v>
                </c:pt>
                <c:pt idx="1641">
                  <c:v>93.568442601093693</c:v>
                </c:pt>
                <c:pt idx="1642">
                  <c:v>92.158238259920651</c:v>
                </c:pt>
                <c:pt idx="1643">
                  <c:v>92.160494586866534</c:v>
                </c:pt>
                <c:pt idx="1644">
                  <c:v>91.12607124249773</c:v>
                </c:pt>
                <c:pt idx="1645">
                  <c:v>92.663245254534203</c:v>
                </c:pt>
                <c:pt idx="1646">
                  <c:v>92.021217678116514</c:v>
                </c:pt>
                <c:pt idx="1647">
                  <c:v>92.270644365951625</c:v>
                </c:pt>
                <c:pt idx="1648">
                  <c:v>91.53303057528133</c:v>
                </c:pt>
                <c:pt idx="1649">
                  <c:v>92.136495472987676</c:v>
                </c:pt>
                <c:pt idx="1650">
                  <c:v>92.135880111093357</c:v>
                </c:pt>
                <c:pt idx="1651">
                  <c:v>91.575285425358672</c:v>
                </c:pt>
                <c:pt idx="1652">
                  <c:v>91.718869867369008</c:v>
                </c:pt>
                <c:pt idx="1653">
                  <c:v>91.990859824662891</c:v>
                </c:pt>
                <c:pt idx="1654">
                  <c:v>92.920671646995601</c:v>
                </c:pt>
                <c:pt idx="1655">
                  <c:v>93.500137430823074</c:v>
                </c:pt>
                <c:pt idx="1656">
                  <c:v>94.634864763967684</c:v>
                </c:pt>
                <c:pt idx="1657">
                  <c:v>94.876907109070828</c:v>
                </c:pt>
                <c:pt idx="1658">
                  <c:v>94.65927411910944</c:v>
                </c:pt>
                <c:pt idx="1659">
                  <c:v>94.530253241931561</c:v>
                </c:pt>
                <c:pt idx="1660">
                  <c:v>94.665427738052699</c:v>
                </c:pt>
                <c:pt idx="1661">
                  <c:v>94.264622024212386</c:v>
                </c:pt>
                <c:pt idx="1662">
                  <c:v>94.739066044740852</c:v>
                </c:pt>
                <c:pt idx="1663">
                  <c:v>95.944354875101993</c:v>
                </c:pt>
                <c:pt idx="1664">
                  <c:v>97.823464979754533</c:v>
                </c:pt>
                <c:pt idx="1665">
                  <c:v>98.763122592396542</c:v>
                </c:pt>
                <c:pt idx="1666">
                  <c:v>98.410930468208306</c:v>
                </c:pt>
                <c:pt idx="1667">
                  <c:v>97.280510668323998</c:v>
                </c:pt>
                <c:pt idx="1668">
                  <c:v>95.888151822086527</c:v>
                </c:pt>
                <c:pt idx="1669">
                  <c:v>94.741322371686749</c:v>
                </c:pt>
                <c:pt idx="1670">
                  <c:v>93.593672438761175</c:v>
                </c:pt>
                <c:pt idx="1671">
                  <c:v>93.734180071299875</c:v>
                </c:pt>
                <c:pt idx="1672">
                  <c:v>93.169482972936322</c:v>
                </c:pt>
                <c:pt idx="1673">
                  <c:v>94.415590808954676</c:v>
                </c:pt>
                <c:pt idx="1674">
                  <c:v>95.26766191197035</c:v>
                </c:pt>
                <c:pt idx="1675">
                  <c:v>94.673427442678957</c:v>
                </c:pt>
                <c:pt idx="1676">
                  <c:v>94.309748563129901</c:v>
                </c:pt>
                <c:pt idx="1677">
                  <c:v>96.053479051029825</c:v>
                </c:pt>
                <c:pt idx="1678">
                  <c:v>92.105112016376751</c:v>
                </c:pt>
                <c:pt idx="1679">
                  <c:v>88.567806727136158</c:v>
                </c:pt>
                <c:pt idx="1680">
                  <c:v>89.731456069314277</c:v>
                </c:pt>
                <c:pt idx="1681">
                  <c:v>90.817980054069722</c:v>
                </c:pt>
                <c:pt idx="1682">
                  <c:v>91.694050270964283</c:v>
                </c:pt>
                <c:pt idx="1683">
                  <c:v>92.024294487588094</c:v>
                </c:pt>
                <c:pt idx="1684">
                  <c:v>92.503661403271209</c:v>
                </c:pt>
                <c:pt idx="1685">
                  <c:v>90.411020721286121</c:v>
                </c:pt>
                <c:pt idx="1686">
                  <c:v>90.105801221698414</c:v>
                </c:pt>
                <c:pt idx="1687">
                  <c:v>90.038726775216446</c:v>
                </c:pt>
                <c:pt idx="1688">
                  <c:v>90.91418163021666</c:v>
                </c:pt>
                <c:pt idx="1689">
                  <c:v>91.462058836801859</c:v>
                </c:pt>
                <c:pt idx="1690">
                  <c:v>92.449099315307294</c:v>
                </c:pt>
                <c:pt idx="1691">
                  <c:v>93.168047128516221</c:v>
                </c:pt>
                <c:pt idx="1692">
                  <c:v>94.454153487666048</c:v>
                </c:pt>
                <c:pt idx="1693">
                  <c:v>94.710554276970228</c:v>
                </c:pt>
                <c:pt idx="1694">
                  <c:v>95.363453246854419</c:v>
                </c:pt>
                <c:pt idx="1695">
                  <c:v>94.349541965629925</c:v>
                </c:pt>
                <c:pt idx="1696">
                  <c:v>94.277954865256191</c:v>
                </c:pt>
                <c:pt idx="1697">
                  <c:v>94.254981354534536</c:v>
                </c:pt>
                <c:pt idx="1698">
                  <c:v>93.3473225603977</c:v>
                </c:pt>
                <c:pt idx="1699">
                  <c:v>92.843751410204263</c:v>
                </c:pt>
                <c:pt idx="1700">
                  <c:v>93.656439351982812</c:v>
                </c:pt>
                <c:pt idx="1701">
                  <c:v>93.497470862614207</c:v>
                </c:pt>
                <c:pt idx="1702">
                  <c:v>92.97072108106768</c:v>
                </c:pt>
                <c:pt idx="1703">
                  <c:v>92.921697250152732</c:v>
                </c:pt>
                <c:pt idx="1704">
                  <c:v>92.321924523812356</c:v>
                </c:pt>
                <c:pt idx="1705">
                  <c:v>92.335257364856176</c:v>
                </c:pt>
                <c:pt idx="1706">
                  <c:v>92.112086117845806</c:v>
                </c:pt>
                <c:pt idx="1707">
                  <c:v>91.49180132836112</c:v>
                </c:pt>
                <c:pt idx="1708">
                  <c:v>92.555556923026344</c:v>
                </c:pt>
                <c:pt idx="1709">
                  <c:v>93.488855796093588</c:v>
                </c:pt>
                <c:pt idx="1710">
                  <c:v>93.795306019469962</c:v>
                </c:pt>
                <c:pt idx="1711">
                  <c:v>93.870175049946795</c:v>
                </c:pt>
                <c:pt idx="1712">
                  <c:v>93.750589721815331</c:v>
                </c:pt>
                <c:pt idx="1713">
                  <c:v>93.133586862433731</c:v>
                </c:pt>
                <c:pt idx="1714">
                  <c:v>94.016631180797347</c:v>
                </c:pt>
                <c:pt idx="1715">
                  <c:v>93.645567958516338</c:v>
                </c:pt>
                <c:pt idx="1716">
                  <c:v>93.273889374340982</c:v>
                </c:pt>
                <c:pt idx="1717">
                  <c:v>93.204763721544552</c:v>
                </c:pt>
                <c:pt idx="1718">
                  <c:v>94.234879532653068</c:v>
                </c:pt>
                <c:pt idx="1719">
                  <c:v>95.268277273864683</c:v>
                </c:pt>
                <c:pt idx="1720">
                  <c:v>96.246702685849456</c:v>
                </c:pt>
                <c:pt idx="1721">
                  <c:v>95.313608933413647</c:v>
                </c:pt>
                <c:pt idx="1722">
                  <c:v>94.96367313617128</c:v>
                </c:pt>
                <c:pt idx="1723">
                  <c:v>94.55035506381293</c:v>
                </c:pt>
                <c:pt idx="1724">
                  <c:v>94.300723255346369</c:v>
                </c:pt>
                <c:pt idx="1725">
                  <c:v>96.089375161532388</c:v>
                </c:pt>
                <c:pt idx="1726">
                  <c:v>96.210806575346837</c:v>
                </c:pt>
                <c:pt idx="1727">
                  <c:v>95.724055316931782</c:v>
                </c:pt>
                <c:pt idx="1728">
                  <c:v>96.493257684844352</c:v>
                </c:pt>
                <c:pt idx="1729">
                  <c:v>96.830681123568667</c:v>
                </c:pt>
                <c:pt idx="1730">
                  <c:v>96.596843603723258</c:v>
                </c:pt>
                <c:pt idx="1731">
                  <c:v>96.634585799908834</c:v>
                </c:pt>
                <c:pt idx="1732">
                  <c:v>96.370185305978367</c:v>
                </c:pt>
                <c:pt idx="1733">
                  <c:v>94.50174147416088</c:v>
                </c:pt>
                <c:pt idx="1734">
                  <c:v>94.192829803207189</c:v>
                </c:pt>
                <c:pt idx="1735">
                  <c:v>92.559043973760907</c:v>
                </c:pt>
                <c:pt idx="1736">
                  <c:v>92.176288875487614</c:v>
                </c:pt>
                <c:pt idx="1737">
                  <c:v>92.289515464044342</c:v>
                </c:pt>
                <c:pt idx="1738">
                  <c:v>91.905939883245281</c:v>
                </c:pt>
                <c:pt idx="1739">
                  <c:v>91.903888676930833</c:v>
                </c:pt>
                <c:pt idx="1740">
                  <c:v>91.698152683593165</c:v>
                </c:pt>
                <c:pt idx="1741">
                  <c:v>92.333206158541785</c:v>
                </c:pt>
                <c:pt idx="1742">
                  <c:v>93.466497647266308</c:v>
                </c:pt>
                <c:pt idx="1743">
                  <c:v>92.569094884701641</c:v>
                </c:pt>
                <c:pt idx="1744">
                  <c:v>91.778559971118966</c:v>
                </c:pt>
                <c:pt idx="1745">
                  <c:v>91.438675084817334</c:v>
                </c:pt>
                <c:pt idx="1746">
                  <c:v>92.186750027691247</c:v>
                </c:pt>
                <c:pt idx="1747">
                  <c:v>92.290541067201559</c:v>
                </c:pt>
                <c:pt idx="1748">
                  <c:v>92.659553083168149</c:v>
                </c:pt>
                <c:pt idx="1749">
                  <c:v>92.889698431647588</c:v>
                </c:pt>
                <c:pt idx="1750">
                  <c:v>92.747754954688787</c:v>
                </c:pt>
                <c:pt idx="1751">
                  <c:v>93.427729847923501</c:v>
                </c:pt>
                <c:pt idx="1752">
                  <c:v>93.533777214379697</c:v>
                </c:pt>
                <c:pt idx="1753">
                  <c:v>92.999643090101202</c:v>
                </c:pt>
                <c:pt idx="1754">
                  <c:v>93.64023482209879</c:v>
                </c:pt>
                <c:pt idx="1755">
                  <c:v>92.977900303168212</c:v>
                </c:pt>
                <c:pt idx="1756">
                  <c:v>92.504276765165514</c:v>
                </c:pt>
                <c:pt idx="1757">
                  <c:v>91.856916052330291</c:v>
                </c:pt>
                <c:pt idx="1758">
                  <c:v>91.756201822291615</c:v>
                </c:pt>
                <c:pt idx="1759">
                  <c:v>91.463084439959061</c:v>
                </c:pt>
                <c:pt idx="1760">
                  <c:v>92.521506898206752</c:v>
                </c:pt>
                <c:pt idx="1761">
                  <c:v>93.378090655114178</c:v>
                </c:pt>
                <c:pt idx="1762">
                  <c:v>93.277376425075474</c:v>
                </c:pt>
                <c:pt idx="1763">
                  <c:v>93.54157179837452</c:v>
                </c:pt>
                <c:pt idx="1764">
                  <c:v>93.817459047665849</c:v>
                </c:pt>
                <c:pt idx="1765">
                  <c:v>93.991606463761258</c:v>
                </c:pt>
                <c:pt idx="1766">
                  <c:v>94.075090560758696</c:v>
                </c:pt>
                <c:pt idx="1767">
                  <c:v>93.330092427356448</c:v>
                </c:pt>
                <c:pt idx="1768">
                  <c:v>93.697463478271487</c:v>
                </c:pt>
                <c:pt idx="1769">
                  <c:v>93.460754269585863</c:v>
                </c:pt>
                <c:pt idx="1770">
                  <c:v>93.841663282176157</c:v>
                </c:pt>
                <c:pt idx="1771">
                  <c:v>93.979914587768974</c:v>
                </c:pt>
                <c:pt idx="1772">
                  <c:v>93.18712334724043</c:v>
                </c:pt>
                <c:pt idx="1773">
                  <c:v>92.91410778678933</c:v>
                </c:pt>
                <c:pt idx="1774">
                  <c:v>94.156523451441728</c:v>
                </c:pt>
                <c:pt idx="1775">
                  <c:v>95.540472351790029</c:v>
                </c:pt>
                <c:pt idx="1776">
                  <c:v>95.476884956042582</c:v>
                </c:pt>
                <c:pt idx="1777">
                  <c:v>96.397876591223223</c:v>
                </c:pt>
                <c:pt idx="1778">
                  <c:v>95.149102186996089</c:v>
                </c:pt>
                <c:pt idx="1779">
                  <c:v>95.366324935694607</c:v>
                </c:pt>
                <c:pt idx="1780">
                  <c:v>96.067222133336543</c:v>
                </c:pt>
                <c:pt idx="1781">
                  <c:v>95.772258665321004</c:v>
                </c:pt>
                <c:pt idx="1782">
                  <c:v>95.838307508645755</c:v>
                </c:pt>
                <c:pt idx="1783">
                  <c:v>96.220447245024715</c:v>
                </c:pt>
                <c:pt idx="1784">
                  <c:v>97.162566305244042</c:v>
                </c:pt>
                <c:pt idx="1785">
                  <c:v>96.832527209251694</c:v>
                </c:pt>
                <c:pt idx="1786">
                  <c:v>97.569320517396221</c:v>
                </c:pt>
                <c:pt idx="1787">
                  <c:v>97.772595063156587</c:v>
                </c:pt>
                <c:pt idx="1788">
                  <c:v>98.40826389999954</c:v>
                </c:pt>
                <c:pt idx="1789">
                  <c:v>97.766031202950415</c:v>
                </c:pt>
                <c:pt idx="1790">
                  <c:v>97.330765223027626</c:v>
                </c:pt>
                <c:pt idx="1791">
                  <c:v>98.321497872899016</c:v>
                </c:pt>
                <c:pt idx="1792">
                  <c:v>99.672832592847797</c:v>
                </c:pt>
                <c:pt idx="1793">
                  <c:v>99.430174885850306</c:v>
                </c:pt>
                <c:pt idx="1794">
                  <c:v>100.73002432730685</c:v>
                </c:pt>
                <c:pt idx="1795">
                  <c:v>101.67255362878906</c:v>
                </c:pt>
                <c:pt idx="1796">
                  <c:v>102.93732744226877</c:v>
                </c:pt>
                <c:pt idx="1797">
                  <c:v>103.58571375826119</c:v>
                </c:pt>
                <c:pt idx="1798">
                  <c:v>104.01544148113501</c:v>
                </c:pt>
                <c:pt idx="1799">
                  <c:v>103.24439302753946</c:v>
                </c:pt>
                <c:pt idx="1800">
                  <c:v>102.19479075644382</c:v>
                </c:pt>
                <c:pt idx="1801">
                  <c:v>101.53389208193333</c:v>
                </c:pt>
                <c:pt idx="1802">
                  <c:v>101.10580532411106</c:v>
                </c:pt>
                <c:pt idx="1803">
                  <c:v>101.55994240212664</c:v>
                </c:pt>
                <c:pt idx="1804">
                  <c:v>100.33947464503871</c:v>
                </c:pt>
                <c:pt idx="1805">
                  <c:v>100.9464265934796</c:v>
                </c:pt>
                <c:pt idx="1806">
                  <c:v>100.96509257094094</c:v>
                </c:pt>
                <c:pt idx="1807">
                  <c:v>101.1995454526807</c:v>
                </c:pt>
                <c:pt idx="1808">
                  <c:v>100.99401457997448</c:v>
                </c:pt>
                <c:pt idx="1809">
                  <c:v>101.0098088685956</c:v>
                </c:pt>
                <c:pt idx="1810">
                  <c:v>101.61327376630194</c:v>
                </c:pt>
                <c:pt idx="1811">
                  <c:v>101.28200394652093</c:v>
                </c:pt>
                <c:pt idx="1812">
                  <c:v>101.61368400756484</c:v>
                </c:pt>
                <c:pt idx="1813">
                  <c:v>101.76608863672725</c:v>
                </c:pt>
                <c:pt idx="1814">
                  <c:v>101.70352684413703</c:v>
                </c:pt>
                <c:pt idx="1815">
                  <c:v>102.31663241152123</c:v>
                </c:pt>
                <c:pt idx="1816">
                  <c:v>103.50797303894421</c:v>
                </c:pt>
                <c:pt idx="1817">
                  <c:v>103.9559564980165</c:v>
                </c:pt>
                <c:pt idx="1818">
                  <c:v>103.59268785973032</c:v>
                </c:pt>
                <c:pt idx="1819">
                  <c:v>103.74509248889272</c:v>
                </c:pt>
                <c:pt idx="1820">
                  <c:v>103.83308923978193</c:v>
                </c:pt>
                <c:pt idx="1821">
                  <c:v>104.55388313867385</c:v>
                </c:pt>
                <c:pt idx="1822">
                  <c:v>104.50055177449859</c:v>
                </c:pt>
                <c:pt idx="1823">
                  <c:v>104.57890785570994</c:v>
                </c:pt>
                <c:pt idx="1824">
                  <c:v>104.26773985781037</c:v>
                </c:pt>
                <c:pt idx="1825">
                  <c:v>104.38732518594183</c:v>
                </c:pt>
                <c:pt idx="1826">
                  <c:v>104.30322572705008</c:v>
                </c:pt>
                <c:pt idx="1827">
                  <c:v>103.63371198601897</c:v>
                </c:pt>
                <c:pt idx="1828">
                  <c:v>105.45313198692149</c:v>
                </c:pt>
                <c:pt idx="1829">
                  <c:v>105.92572992176697</c:v>
                </c:pt>
                <c:pt idx="1830">
                  <c:v>108.08852185970569</c:v>
                </c:pt>
                <c:pt idx="1831">
                  <c:v>108.49814776069806</c:v>
                </c:pt>
                <c:pt idx="1832">
                  <c:v>106.8461061950533</c:v>
                </c:pt>
                <c:pt idx="1833">
                  <c:v>106.6071406594218</c:v>
                </c:pt>
                <c:pt idx="1834">
                  <c:v>105.840604859718</c:v>
                </c:pt>
                <c:pt idx="1835">
                  <c:v>105.98480466362268</c:v>
                </c:pt>
                <c:pt idx="1836">
                  <c:v>106.16018280350674</c:v>
                </c:pt>
                <c:pt idx="1837">
                  <c:v>106.0535200751562</c:v>
                </c:pt>
                <c:pt idx="1838">
                  <c:v>106.44427487805579</c:v>
                </c:pt>
                <c:pt idx="1839">
                  <c:v>105.99280436824897</c:v>
                </c:pt>
                <c:pt idx="1840">
                  <c:v>106.45555651278517</c:v>
                </c:pt>
                <c:pt idx="1841">
                  <c:v>106.25720486217944</c:v>
                </c:pt>
                <c:pt idx="1842">
                  <c:v>105.80881116184428</c:v>
                </c:pt>
                <c:pt idx="1843">
                  <c:v>106.6875479469476</c:v>
                </c:pt>
                <c:pt idx="1844">
                  <c:v>107.32013997431889</c:v>
                </c:pt>
                <c:pt idx="1845">
                  <c:v>107.13306995844255</c:v>
                </c:pt>
                <c:pt idx="1846">
                  <c:v>107.48280063505345</c:v>
                </c:pt>
                <c:pt idx="1847">
                  <c:v>107.06209821996315</c:v>
                </c:pt>
                <c:pt idx="1848">
                  <c:v>107.67828059681898</c:v>
                </c:pt>
                <c:pt idx="1849">
                  <c:v>107.38721442080086</c:v>
                </c:pt>
                <c:pt idx="1850">
                  <c:v>107.18106818620031</c:v>
                </c:pt>
                <c:pt idx="1851">
                  <c:v>106.92384691437032</c:v>
                </c:pt>
                <c:pt idx="1852">
                  <c:v>106.00039383161236</c:v>
                </c:pt>
                <c:pt idx="1853">
                  <c:v>105.31241923375136</c:v>
                </c:pt>
                <c:pt idx="1854">
                  <c:v>105.3419566046792</c:v>
                </c:pt>
                <c:pt idx="1855">
                  <c:v>105.2127306068699</c:v>
                </c:pt>
                <c:pt idx="1856">
                  <c:v>106.0563917639964</c:v>
                </c:pt>
                <c:pt idx="1857">
                  <c:v>105.3035990465993</c:v>
                </c:pt>
                <c:pt idx="1858">
                  <c:v>105.15016881427968</c:v>
                </c:pt>
                <c:pt idx="1859">
                  <c:v>104.86053848268166</c:v>
                </c:pt>
                <c:pt idx="1860">
                  <c:v>104.66567388281047</c:v>
                </c:pt>
                <c:pt idx="1861">
                  <c:v>103.99759598619946</c:v>
                </c:pt>
                <c:pt idx="1862">
                  <c:v>104.32291730766863</c:v>
                </c:pt>
                <c:pt idx="1863">
                  <c:v>104.65295640366099</c:v>
                </c:pt>
                <c:pt idx="1864">
                  <c:v>104.72987664045225</c:v>
                </c:pt>
                <c:pt idx="1865">
                  <c:v>104.14425723768147</c:v>
                </c:pt>
                <c:pt idx="1866">
                  <c:v>104.86464089531053</c:v>
                </c:pt>
                <c:pt idx="1867">
                  <c:v>105.39118555622562</c:v>
                </c:pt>
                <c:pt idx="1868">
                  <c:v>105.39733917516892</c:v>
                </c:pt>
                <c:pt idx="1869">
                  <c:v>105.37539126760447</c:v>
                </c:pt>
                <c:pt idx="1870">
                  <c:v>104.41419598866094</c:v>
                </c:pt>
                <c:pt idx="1871">
                  <c:v>104.42219569328724</c:v>
                </c:pt>
                <c:pt idx="1872">
                  <c:v>104.76043961453732</c:v>
                </c:pt>
                <c:pt idx="1873">
                  <c:v>104.50034665386714</c:v>
                </c:pt>
                <c:pt idx="1874">
                  <c:v>104.02118485881547</c:v>
                </c:pt>
                <c:pt idx="1875">
                  <c:v>104.94135601147035</c:v>
                </c:pt>
                <c:pt idx="1876">
                  <c:v>105.32288038595499</c:v>
                </c:pt>
                <c:pt idx="1877">
                  <c:v>105.19447487067144</c:v>
                </c:pt>
                <c:pt idx="1878">
                  <c:v>104.80413030903475</c:v>
                </c:pt>
                <c:pt idx="1879">
                  <c:v>104.52126895827436</c:v>
                </c:pt>
                <c:pt idx="1880">
                  <c:v>104.47142464483363</c:v>
                </c:pt>
                <c:pt idx="1881">
                  <c:v>104.48885989850633</c:v>
                </c:pt>
                <c:pt idx="1882">
                  <c:v>104.91571593253994</c:v>
                </c:pt>
                <c:pt idx="1883">
                  <c:v>104.51593582185686</c:v>
                </c:pt>
                <c:pt idx="1884">
                  <c:v>104.6098810710579</c:v>
                </c:pt>
                <c:pt idx="1885">
                  <c:v>104.61254763926667</c:v>
                </c:pt>
                <c:pt idx="1886">
                  <c:v>104.54465271025892</c:v>
                </c:pt>
                <c:pt idx="1887">
                  <c:v>103.89318958479483</c:v>
                </c:pt>
                <c:pt idx="1888">
                  <c:v>103.80580819579997</c:v>
                </c:pt>
                <c:pt idx="1889">
                  <c:v>104.04354300764282</c:v>
                </c:pt>
                <c:pt idx="1890">
                  <c:v>103.33280001969159</c:v>
                </c:pt>
                <c:pt idx="1891">
                  <c:v>102.85609967221724</c:v>
                </c:pt>
                <c:pt idx="1892">
                  <c:v>103.25587978290034</c:v>
                </c:pt>
                <c:pt idx="1893">
                  <c:v>102.4764213834156</c:v>
                </c:pt>
                <c:pt idx="1894">
                  <c:v>103.95123872349332</c:v>
                </c:pt>
                <c:pt idx="1895">
                  <c:v>105.21108964181836</c:v>
                </c:pt>
                <c:pt idx="1896">
                  <c:v>105.03489101940853</c:v>
                </c:pt>
                <c:pt idx="1897">
                  <c:v>105.33580298573594</c:v>
                </c:pt>
                <c:pt idx="1898">
                  <c:v>105.321034300272</c:v>
                </c:pt>
                <c:pt idx="1899">
                  <c:v>105.31364995754004</c:v>
                </c:pt>
                <c:pt idx="1900">
                  <c:v>103.63637855422776</c:v>
                </c:pt>
                <c:pt idx="1901">
                  <c:v>101.95151768755207</c:v>
                </c:pt>
                <c:pt idx="1902">
                  <c:v>102.41406471145683</c:v>
                </c:pt>
                <c:pt idx="1903">
                  <c:v>103.06942512891833</c:v>
                </c:pt>
                <c:pt idx="1904">
                  <c:v>103.06922000828689</c:v>
                </c:pt>
                <c:pt idx="1905">
                  <c:v>103.02081153926625</c:v>
                </c:pt>
                <c:pt idx="1906">
                  <c:v>103.01732448853171</c:v>
                </c:pt>
                <c:pt idx="1907">
                  <c:v>102.6860546687507</c:v>
                </c:pt>
                <c:pt idx="1908">
                  <c:v>102.56811030567077</c:v>
                </c:pt>
                <c:pt idx="1909">
                  <c:v>103.64150657001385</c:v>
                </c:pt>
                <c:pt idx="1910">
                  <c:v>103.8825233119598</c:v>
                </c:pt>
                <c:pt idx="1911">
                  <c:v>102.73118120766826</c:v>
                </c:pt>
                <c:pt idx="1912">
                  <c:v>102.26617273618618</c:v>
                </c:pt>
                <c:pt idx="1913">
                  <c:v>104.39388904614808</c:v>
                </c:pt>
                <c:pt idx="1914">
                  <c:v>104.43655413748829</c:v>
                </c:pt>
                <c:pt idx="1915">
                  <c:v>105.66461135793962</c:v>
                </c:pt>
                <c:pt idx="1916">
                  <c:v>105.49805340520761</c:v>
                </c:pt>
                <c:pt idx="1917">
                  <c:v>105.63650983143188</c:v>
                </c:pt>
                <c:pt idx="1918">
                  <c:v>105.51815522708905</c:v>
                </c:pt>
                <c:pt idx="1919">
                  <c:v>105.3058553735452</c:v>
                </c:pt>
                <c:pt idx="1920">
                  <c:v>104.53193523110941</c:v>
                </c:pt>
                <c:pt idx="1921">
                  <c:v>104.0620038644727</c:v>
                </c:pt>
                <c:pt idx="1922">
                  <c:v>104.45686108000115</c:v>
                </c:pt>
                <c:pt idx="1923">
                  <c:v>104.57460032244963</c:v>
                </c:pt>
                <c:pt idx="1924">
                  <c:v>104.52044847574859</c:v>
                </c:pt>
                <c:pt idx="1925">
                  <c:v>104.38404325583876</c:v>
                </c:pt>
                <c:pt idx="1926">
                  <c:v>104.19676811933098</c:v>
                </c:pt>
                <c:pt idx="1927">
                  <c:v>104.28271366390575</c:v>
                </c:pt>
                <c:pt idx="1928">
                  <c:v>105.45846512333902</c:v>
                </c:pt>
                <c:pt idx="1929">
                  <c:v>105.4795925483777</c:v>
                </c:pt>
                <c:pt idx="1930">
                  <c:v>106.19095089822325</c:v>
                </c:pt>
                <c:pt idx="1931">
                  <c:v>105.72225025537519</c:v>
                </c:pt>
                <c:pt idx="1932">
                  <c:v>104.64003380388007</c:v>
                </c:pt>
                <c:pt idx="1933">
                  <c:v>105.46359313912512</c:v>
                </c:pt>
                <c:pt idx="1934">
                  <c:v>105.71219934443447</c:v>
                </c:pt>
                <c:pt idx="1935">
                  <c:v>104.16292321514284</c:v>
                </c:pt>
                <c:pt idx="1936">
                  <c:v>103.53710016860917</c:v>
                </c:pt>
                <c:pt idx="1937">
                  <c:v>103.64786530958858</c:v>
                </c:pt>
                <c:pt idx="1938">
                  <c:v>103.84580671893141</c:v>
                </c:pt>
                <c:pt idx="1939">
                  <c:v>103.87760041680514</c:v>
                </c:pt>
                <c:pt idx="1940">
                  <c:v>103.32459519443387</c:v>
                </c:pt>
                <c:pt idx="1941">
                  <c:v>103.67719755988497</c:v>
                </c:pt>
                <c:pt idx="1942">
                  <c:v>103.590226412153</c:v>
                </c:pt>
                <c:pt idx="1943">
                  <c:v>104.08354153077427</c:v>
                </c:pt>
                <c:pt idx="1944">
                  <c:v>104.71715916130277</c:v>
                </c:pt>
                <c:pt idx="1945">
                  <c:v>105.10606787851937</c:v>
                </c:pt>
                <c:pt idx="1946">
                  <c:v>104.71654379940844</c:v>
                </c:pt>
                <c:pt idx="1947">
                  <c:v>104.02405654765569</c:v>
                </c:pt>
                <c:pt idx="1948">
                  <c:v>104.09543852739799</c:v>
                </c:pt>
                <c:pt idx="1949">
                  <c:v>105.47528501511741</c:v>
                </c:pt>
                <c:pt idx="1950">
                  <c:v>105.82686177741131</c:v>
                </c:pt>
                <c:pt idx="1951">
                  <c:v>105.82152864099378</c:v>
                </c:pt>
                <c:pt idx="1952">
                  <c:v>106.93225686025954</c:v>
                </c:pt>
                <c:pt idx="1953">
                  <c:v>107.60464229013084</c:v>
                </c:pt>
                <c:pt idx="1954">
                  <c:v>107.72279177384222</c:v>
                </c:pt>
                <c:pt idx="1955">
                  <c:v>107.36957404649677</c:v>
                </c:pt>
                <c:pt idx="1956">
                  <c:v>108.29241176736041</c:v>
                </c:pt>
                <c:pt idx="1957">
                  <c:v>108.65096263112339</c:v>
                </c:pt>
                <c:pt idx="1958">
                  <c:v>108.39517720371353</c:v>
                </c:pt>
                <c:pt idx="1959">
                  <c:v>108.10800831969283</c:v>
                </c:pt>
                <c:pt idx="1960">
                  <c:v>108.44584199968003</c:v>
                </c:pt>
                <c:pt idx="1961">
                  <c:v>107.80299394073656</c:v>
                </c:pt>
                <c:pt idx="1962">
                  <c:v>107.96668020462835</c:v>
                </c:pt>
                <c:pt idx="1963">
                  <c:v>108.08770137717994</c:v>
                </c:pt>
                <c:pt idx="1964">
                  <c:v>108.08544505023406</c:v>
                </c:pt>
                <c:pt idx="1965">
                  <c:v>108.01467843238611</c:v>
                </c:pt>
                <c:pt idx="1966">
                  <c:v>107.74145775130356</c:v>
                </c:pt>
                <c:pt idx="1967">
                  <c:v>108.08770137717993</c:v>
                </c:pt>
                <c:pt idx="1968">
                  <c:v>108.52604416657438</c:v>
                </c:pt>
                <c:pt idx="1969">
                  <c:v>108.57076046422904</c:v>
                </c:pt>
                <c:pt idx="1970">
                  <c:v>108.2895400785202</c:v>
                </c:pt>
                <c:pt idx="1971">
                  <c:v>108.15416046176759</c:v>
                </c:pt>
                <c:pt idx="1972">
                  <c:v>107.00199787495028</c:v>
                </c:pt>
                <c:pt idx="1973">
                  <c:v>105.89475670641907</c:v>
                </c:pt>
                <c:pt idx="1974">
                  <c:v>106.78231367867446</c:v>
                </c:pt>
                <c:pt idx="1975">
                  <c:v>105.98008688909951</c:v>
                </c:pt>
                <c:pt idx="1976">
                  <c:v>106.46191525235994</c:v>
                </c:pt>
                <c:pt idx="1977">
                  <c:v>105.21970470833899</c:v>
                </c:pt>
                <c:pt idx="1978">
                  <c:v>104.37481282742384</c:v>
                </c:pt>
                <c:pt idx="1979">
                  <c:v>104.42219569328726</c:v>
                </c:pt>
                <c:pt idx="1980">
                  <c:v>104.96432952219203</c:v>
                </c:pt>
                <c:pt idx="1981">
                  <c:v>105.09273503747558</c:v>
                </c:pt>
                <c:pt idx="1982">
                  <c:v>104.93397166873842</c:v>
                </c:pt>
                <c:pt idx="1983">
                  <c:v>105.45354222818445</c:v>
                </c:pt>
                <c:pt idx="1984">
                  <c:v>105.21724326076169</c:v>
                </c:pt>
                <c:pt idx="1985">
                  <c:v>104.8264884578621</c:v>
                </c:pt>
                <c:pt idx="1986">
                  <c:v>105.0611464602333</c:v>
                </c:pt>
                <c:pt idx="1987">
                  <c:v>105.67158545940872</c:v>
                </c:pt>
                <c:pt idx="1988">
                  <c:v>106.72959767639354</c:v>
                </c:pt>
                <c:pt idx="1989">
                  <c:v>106.37350826020787</c:v>
                </c:pt>
                <c:pt idx="1990">
                  <c:v>106.03711042464079</c:v>
                </c:pt>
                <c:pt idx="1991">
                  <c:v>106.98476774190907</c:v>
                </c:pt>
                <c:pt idx="1992">
                  <c:v>107.56033623373912</c:v>
                </c:pt>
                <c:pt idx="1993">
                  <c:v>107.5303886215484</c:v>
                </c:pt>
                <c:pt idx="1994">
                  <c:v>108.53178754425484</c:v>
                </c:pt>
                <c:pt idx="1995">
                  <c:v>108.62122013956413</c:v>
                </c:pt>
                <c:pt idx="1996">
                  <c:v>108.66962860858476</c:v>
                </c:pt>
                <c:pt idx="1997">
                  <c:v>109.20499345665189</c:v>
                </c:pt>
                <c:pt idx="1998">
                  <c:v>110.40617987438416</c:v>
                </c:pt>
                <c:pt idx="1999">
                  <c:v>112.25021435105988</c:v>
                </c:pt>
                <c:pt idx="2000">
                  <c:v>112.59522725314761</c:v>
                </c:pt>
                <c:pt idx="2001">
                  <c:v>112.15462813680729</c:v>
                </c:pt>
                <c:pt idx="2002">
                  <c:v>112.1376031243975</c:v>
                </c:pt>
                <c:pt idx="2003">
                  <c:v>111.94048219758045</c:v>
                </c:pt>
                <c:pt idx="2004">
                  <c:v>111.78335979389485</c:v>
                </c:pt>
                <c:pt idx="2005">
                  <c:v>111.19179189281222</c:v>
                </c:pt>
                <c:pt idx="2006">
                  <c:v>111.51567736986128</c:v>
                </c:pt>
                <c:pt idx="2007">
                  <c:v>111.16512621072459</c:v>
                </c:pt>
                <c:pt idx="2008">
                  <c:v>111.3987586099386</c:v>
                </c:pt>
                <c:pt idx="2009">
                  <c:v>111.9570969687274</c:v>
                </c:pt>
                <c:pt idx="2010">
                  <c:v>112.16221760017073</c:v>
                </c:pt>
                <c:pt idx="2011">
                  <c:v>112.38374788212957</c:v>
                </c:pt>
                <c:pt idx="2012">
                  <c:v>112.13616727997746</c:v>
                </c:pt>
                <c:pt idx="2013">
                  <c:v>111.51383128417832</c:v>
                </c:pt>
                <c:pt idx="2014">
                  <c:v>111.01867007987407</c:v>
                </c:pt>
                <c:pt idx="2015">
                  <c:v>111.38891281962933</c:v>
                </c:pt>
                <c:pt idx="2016">
                  <c:v>111.44183394254169</c:v>
                </c:pt>
                <c:pt idx="2017">
                  <c:v>111.82130711071189</c:v>
                </c:pt>
                <c:pt idx="2018">
                  <c:v>112.92013833335393</c:v>
                </c:pt>
                <c:pt idx="2019">
                  <c:v>113.1385918058411</c:v>
                </c:pt>
                <c:pt idx="2020">
                  <c:v>112.30210987081512</c:v>
                </c:pt>
                <c:pt idx="2021">
                  <c:v>112.3535951493074</c:v>
                </c:pt>
                <c:pt idx="2022">
                  <c:v>112.14457722586663</c:v>
                </c:pt>
                <c:pt idx="2023">
                  <c:v>112.46169372207805</c:v>
                </c:pt>
                <c:pt idx="2024">
                  <c:v>112.25062459232285</c:v>
                </c:pt>
                <c:pt idx="2025">
                  <c:v>113.2686382861762</c:v>
                </c:pt>
                <c:pt idx="2026">
                  <c:v>112.91726664451373</c:v>
                </c:pt>
                <c:pt idx="2027">
                  <c:v>112.59379140872755</c:v>
                </c:pt>
                <c:pt idx="2028">
                  <c:v>112.48200066459093</c:v>
                </c:pt>
                <c:pt idx="2029">
                  <c:v>112.6559429600549</c:v>
                </c:pt>
                <c:pt idx="2030">
                  <c:v>112.93716334576375</c:v>
                </c:pt>
                <c:pt idx="2031">
                  <c:v>113.96543307118928</c:v>
                </c:pt>
                <c:pt idx="2032">
                  <c:v>113.52155202474586</c:v>
                </c:pt>
                <c:pt idx="2033">
                  <c:v>113.28874010805764</c:v>
                </c:pt>
                <c:pt idx="2034">
                  <c:v>113.30084222531281</c:v>
                </c:pt>
                <c:pt idx="2035">
                  <c:v>112.76240056777401</c:v>
                </c:pt>
                <c:pt idx="2036">
                  <c:v>112.55584409191056</c:v>
                </c:pt>
                <c:pt idx="2037">
                  <c:v>111.64839041840517</c:v>
                </c:pt>
                <c:pt idx="2038">
                  <c:v>111.83853724375314</c:v>
                </c:pt>
                <c:pt idx="2039">
                  <c:v>111.61680184116288</c:v>
                </c:pt>
                <c:pt idx="2040">
                  <c:v>110.79139642023482</c:v>
                </c:pt>
                <c:pt idx="2041">
                  <c:v>109.72743570493815</c:v>
                </c:pt>
                <c:pt idx="2042">
                  <c:v>110.72760390385592</c:v>
                </c:pt>
                <c:pt idx="2043">
                  <c:v>110.76555122067295</c:v>
                </c:pt>
                <c:pt idx="2044">
                  <c:v>110.78278135371417</c:v>
                </c:pt>
                <c:pt idx="2045">
                  <c:v>111.97966023818614</c:v>
                </c:pt>
                <c:pt idx="2046">
                  <c:v>112.5681513297971</c:v>
                </c:pt>
                <c:pt idx="2047">
                  <c:v>112.51933261951361</c:v>
                </c:pt>
                <c:pt idx="2048">
                  <c:v>112.49841031510638</c:v>
                </c:pt>
                <c:pt idx="2049">
                  <c:v>112.10991183915269</c:v>
                </c:pt>
                <c:pt idx="2050">
                  <c:v>112.66619899162706</c:v>
                </c:pt>
                <c:pt idx="2051">
                  <c:v>112.89962627020959</c:v>
                </c:pt>
                <c:pt idx="2052">
                  <c:v>113.31048289499063</c:v>
                </c:pt>
                <c:pt idx="2053">
                  <c:v>113.58842135059638</c:v>
                </c:pt>
                <c:pt idx="2054">
                  <c:v>113.05223602000345</c:v>
                </c:pt>
                <c:pt idx="2055">
                  <c:v>112.63932818890798</c:v>
                </c:pt>
                <c:pt idx="2056">
                  <c:v>111.86376708142068</c:v>
                </c:pt>
                <c:pt idx="2057">
                  <c:v>112.49246181679455</c:v>
                </c:pt>
                <c:pt idx="2058">
                  <c:v>112.89798530515803</c:v>
                </c:pt>
                <c:pt idx="2059">
                  <c:v>113.59847226153708</c:v>
                </c:pt>
                <c:pt idx="2060">
                  <c:v>113.96850988066089</c:v>
                </c:pt>
                <c:pt idx="2061">
                  <c:v>114.28788270381818</c:v>
                </c:pt>
                <c:pt idx="2062">
                  <c:v>113.94307492236192</c:v>
                </c:pt>
                <c:pt idx="2063">
                  <c:v>114.28357517055787</c:v>
                </c:pt>
                <c:pt idx="2064">
                  <c:v>114.94939674022298</c:v>
                </c:pt>
                <c:pt idx="2065">
                  <c:v>114.67576581787755</c:v>
                </c:pt>
                <c:pt idx="2066">
                  <c:v>114.70427758564817</c:v>
                </c:pt>
                <c:pt idx="2067">
                  <c:v>115.5130682354293</c:v>
                </c:pt>
                <c:pt idx="2068">
                  <c:v>116.01971619509436</c:v>
                </c:pt>
                <c:pt idx="2069">
                  <c:v>116.07243219737531</c:v>
                </c:pt>
                <c:pt idx="2070">
                  <c:v>116.34790920540374</c:v>
                </c:pt>
                <c:pt idx="2071">
                  <c:v>116.76635529354817</c:v>
                </c:pt>
                <c:pt idx="2072">
                  <c:v>116.67076907929557</c:v>
                </c:pt>
                <c:pt idx="2073">
                  <c:v>116.81496888320024</c:v>
                </c:pt>
                <c:pt idx="2074">
                  <c:v>116.71671610073886</c:v>
                </c:pt>
                <c:pt idx="2075">
                  <c:v>119.03560483920594</c:v>
                </c:pt>
                <c:pt idx="2076">
                  <c:v>119.37323339856169</c:v>
                </c:pt>
                <c:pt idx="2077">
                  <c:v>120.38591395599752</c:v>
                </c:pt>
                <c:pt idx="2078">
                  <c:v>120.85728116705435</c:v>
                </c:pt>
                <c:pt idx="2079">
                  <c:v>120.26509790407739</c:v>
                </c:pt>
                <c:pt idx="2080">
                  <c:v>120.14817914415467</c:v>
                </c:pt>
                <c:pt idx="2081">
                  <c:v>119.45610213366481</c:v>
                </c:pt>
                <c:pt idx="2082">
                  <c:v>120.9034333091291</c:v>
                </c:pt>
                <c:pt idx="2083">
                  <c:v>121.13050184813687</c:v>
                </c:pt>
                <c:pt idx="2084">
                  <c:v>121.47469426769882</c:v>
                </c:pt>
                <c:pt idx="2085">
                  <c:v>120.26550814534028</c:v>
                </c:pt>
                <c:pt idx="2086">
                  <c:v>119.85403615866493</c:v>
                </c:pt>
                <c:pt idx="2087">
                  <c:v>120.27371297059803</c:v>
                </c:pt>
                <c:pt idx="2088">
                  <c:v>121.23757481775033</c:v>
                </c:pt>
                <c:pt idx="2089">
                  <c:v>122.61742130546973</c:v>
                </c:pt>
                <c:pt idx="2090">
                  <c:v>122.68900840584347</c:v>
                </c:pt>
                <c:pt idx="2091">
                  <c:v>122.92284592568889</c:v>
                </c:pt>
                <c:pt idx="2092">
                  <c:v>122.95566522671982</c:v>
                </c:pt>
                <c:pt idx="2093">
                  <c:v>124.33612707633355</c:v>
                </c:pt>
                <c:pt idx="2094">
                  <c:v>123.43769871061168</c:v>
                </c:pt>
                <c:pt idx="2095">
                  <c:v>122.21497462657786</c:v>
                </c:pt>
                <c:pt idx="2096">
                  <c:v>122.05908294668092</c:v>
                </c:pt>
                <c:pt idx="2097">
                  <c:v>121.64289318548236</c:v>
                </c:pt>
                <c:pt idx="2098">
                  <c:v>119.42164186758231</c:v>
                </c:pt>
                <c:pt idx="2099">
                  <c:v>116.21540127749127</c:v>
                </c:pt>
                <c:pt idx="2100">
                  <c:v>115.70588162898598</c:v>
                </c:pt>
                <c:pt idx="2101">
                  <c:v>116.17171058299382</c:v>
                </c:pt>
                <c:pt idx="2102">
                  <c:v>113.27930455901112</c:v>
                </c:pt>
                <c:pt idx="2103">
                  <c:v>113.01592966823786</c:v>
                </c:pt>
                <c:pt idx="2104">
                  <c:v>114.20316788303199</c:v>
                </c:pt>
                <c:pt idx="2105">
                  <c:v>114.09260786268403</c:v>
                </c:pt>
                <c:pt idx="2106">
                  <c:v>114.65320254841872</c:v>
                </c:pt>
                <c:pt idx="2107">
                  <c:v>116.23837478821294</c:v>
                </c:pt>
                <c:pt idx="2108">
                  <c:v>116.60820728670529</c:v>
                </c:pt>
                <c:pt idx="2109">
                  <c:v>116.69497331380585</c:v>
                </c:pt>
                <c:pt idx="2110">
                  <c:v>116.72430556410224</c:v>
                </c:pt>
                <c:pt idx="2111">
                  <c:v>117.46991905939882</c:v>
                </c:pt>
                <c:pt idx="2112">
                  <c:v>117.73124274385765</c:v>
                </c:pt>
                <c:pt idx="2113">
                  <c:v>119.9344434461907</c:v>
                </c:pt>
                <c:pt idx="2114">
                  <c:v>119.49507505363904</c:v>
                </c:pt>
                <c:pt idx="2115">
                  <c:v>118.18107228861291</c:v>
                </c:pt>
                <c:pt idx="2116">
                  <c:v>117.10767602426985</c:v>
                </c:pt>
                <c:pt idx="2117">
                  <c:v>116.14648074532631</c:v>
                </c:pt>
                <c:pt idx="2118">
                  <c:v>116.07386804179538</c:v>
                </c:pt>
                <c:pt idx="2119">
                  <c:v>118.23460877341964</c:v>
                </c:pt>
                <c:pt idx="2120">
                  <c:v>119.07273167349717</c:v>
                </c:pt>
                <c:pt idx="2121">
                  <c:v>118.68361783564913</c:v>
                </c:pt>
                <c:pt idx="2122">
                  <c:v>118.59439036097126</c:v>
                </c:pt>
                <c:pt idx="2123">
                  <c:v>120.25361114871654</c:v>
                </c:pt>
                <c:pt idx="2124">
                  <c:v>119.90326511021129</c:v>
                </c:pt>
                <c:pt idx="2125">
                  <c:v>119.2460586070668</c:v>
                </c:pt>
                <c:pt idx="2126">
                  <c:v>118.4947017340898</c:v>
                </c:pt>
                <c:pt idx="2127">
                  <c:v>117.32264244602248</c:v>
                </c:pt>
                <c:pt idx="2128">
                  <c:v>116.97578345825178</c:v>
                </c:pt>
                <c:pt idx="2129">
                  <c:v>115.65562707428238</c:v>
                </c:pt>
                <c:pt idx="2130">
                  <c:v>115.44148113505551</c:v>
                </c:pt>
                <c:pt idx="2131">
                  <c:v>115.35881752058386</c:v>
                </c:pt>
                <c:pt idx="2132">
                  <c:v>113.37304468758079</c:v>
                </c:pt>
                <c:pt idx="2133">
                  <c:v>112.51194827678158</c:v>
                </c:pt>
                <c:pt idx="2134">
                  <c:v>113.66452110486178</c:v>
                </c:pt>
                <c:pt idx="2135">
                  <c:v>113.80338777234893</c:v>
                </c:pt>
                <c:pt idx="2136">
                  <c:v>112.76363129156259</c:v>
                </c:pt>
                <c:pt idx="2137">
                  <c:v>114.19988595292894</c:v>
                </c:pt>
                <c:pt idx="2138">
                  <c:v>114.27906251666607</c:v>
                </c:pt>
                <c:pt idx="2139">
                  <c:v>112.70312070528678</c:v>
                </c:pt>
                <c:pt idx="2140">
                  <c:v>113.25899761649826</c:v>
                </c:pt>
                <c:pt idx="2141">
                  <c:v>112.74434995220689</c:v>
                </c:pt>
                <c:pt idx="2142">
                  <c:v>114.50613105567385</c:v>
                </c:pt>
                <c:pt idx="2143">
                  <c:v>113.19541022075082</c:v>
                </c:pt>
                <c:pt idx="2144">
                  <c:v>113.89384597081542</c:v>
                </c:pt>
                <c:pt idx="2145">
                  <c:v>115.00129225997807</c:v>
                </c:pt>
                <c:pt idx="2146">
                  <c:v>114.44644095192379</c:v>
                </c:pt>
                <c:pt idx="2147">
                  <c:v>115.51286311479777</c:v>
                </c:pt>
                <c:pt idx="2148">
                  <c:v>115.67019063911484</c:v>
                </c:pt>
                <c:pt idx="2149">
                  <c:v>115.8564401724654</c:v>
                </c:pt>
                <c:pt idx="2150">
                  <c:v>116.56164490336764</c:v>
                </c:pt>
                <c:pt idx="2151">
                  <c:v>117.2812080784709</c:v>
                </c:pt>
                <c:pt idx="2152">
                  <c:v>117.38992201313587</c:v>
                </c:pt>
                <c:pt idx="2153">
                  <c:v>116.03181831234944</c:v>
                </c:pt>
                <c:pt idx="2154">
                  <c:v>115.49563298175651</c:v>
                </c:pt>
                <c:pt idx="2155">
                  <c:v>114.39557103532582</c:v>
                </c:pt>
                <c:pt idx="2156">
                  <c:v>114.69812396670476</c:v>
                </c:pt>
                <c:pt idx="2157">
                  <c:v>114.97913923178214</c:v>
                </c:pt>
                <c:pt idx="2158">
                  <c:v>115.5836297326457</c:v>
                </c:pt>
                <c:pt idx="2159">
                  <c:v>114.8866298270012</c:v>
                </c:pt>
                <c:pt idx="2160">
                  <c:v>114.14552898559637</c:v>
                </c:pt>
                <c:pt idx="2161">
                  <c:v>114.27167817393402</c:v>
                </c:pt>
                <c:pt idx="2162">
                  <c:v>113.41776098523535</c:v>
                </c:pt>
                <c:pt idx="2163">
                  <c:v>113.54842282746476</c:v>
                </c:pt>
                <c:pt idx="2164">
                  <c:v>113.56114030661426</c:v>
                </c:pt>
                <c:pt idx="2165">
                  <c:v>113.4534519751065</c:v>
                </c:pt>
                <c:pt idx="2166">
                  <c:v>113.6602135716014</c:v>
                </c:pt>
                <c:pt idx="2167">
                  <c:v>114.58776906698822</c:v>
                </c:pt>
                <c:pt idx="2168">
                  <c:v>114.74058393741352</c:v>
                </c:pt>
                <c:pt idx="2169">
                  <c:v>115.64578128397301</c:v>
                </c:pt>
                <c:pt idx="2170">
                  <c:v>115.93787306314836</c:v>
                </c:pt>
                <c:pt idx="2171">
                  <c:v>116.01253697299373</c:v>
                </c:pt>
                <c:pt idx="2172">
                  <c:v>116.04104874076435</c:v>
                </c:pt>
                <c:pt idx="2173">
                  <c:v>116.48226321899901</c:v>
                </c:pt>
                <c:pt idx="2174">
                  <c:v>117.30725839866415</c:v>
                </c:pt>
                <c:pt idx="2175">
                  <c:v>116.42770113103508</c:v>
                </c:pt>
                <c:pt idx="2176">
                  <c:v>115.70116385446273</c:v>
                </c:pt>
                <c:pt idx="2177">
                  <c:v>115.8533633629937</c:v>
                </c:pt>
                <c:pt idx="2178">
                  <c:v>115.80639073839318</c:v>
                </c:pt>
                <c:pt idx="2179">
                  <c:v>115.65665267743952</c:v>
                </c:pt>
                <c:pt idx="2180">
                  <c:v>114.25629412657575</c:v>
                </c:pt>
                <c:pt idx="2181">
                  <c:v>114.95349915285171</c:v>
                </c:pt>
                <c:pt idx="2182">
                  <c:v>114.07250604080252</c:v>
                </c:pt>
                <c:pt idx="2183">
                  <c:v>114.44685119318665</c:v>
                </c:pt>
                <c:pt idx="2184">
                  <c:v>114.75883967361197</c:v>
                </c:pt>
                <c:pt idx="2185">
                  <c:v>114.91534671540326</c:v>
                </c:pt>
                <c:pt idx="2186">
                  <c:v>116.75281733187281</c:v>
                </c:pt>
                <c:pt idx="2187">
                  <c:v>116.47057134300675</c:v>
                </c:pt>
                <c:pt idx="2188">
                  <c:v>116.05848399443707</c:v>
                </c:pt>
                <c:pt idx="2189">
                  <c:v>116.84471137475943</c:v>
                </c:pt>
                <c:pt idx="2190">
                  <c:v>116.70748567232381</c:v>
                </c:pt>
                <c:pt idx="2191">
                  <c:v>116.53990211643459</c:v>
                </c:pt>
                <c:pt idx="2192">
                  <c:v>116.56860029783506</c:v>
                </c:pt>
                <c:pt idx="2193">
                  <c:v>116.04225804995909</c:v>
                </c:pt>
                <c:pt idx="2194">
                  <c:v>115.56783544402455</c:v>
                </c:pt>
                <c:pt idx="2195">
                  <c:v>113.86718028872771</c:v>
                </c:pt>
                <c:pt idx="2196">
                  <c:v>113.545756259256</c:v>
                </c:pt>
                <c:pt idx="2197">
                  <c:v>113.11131076185897</c:v>
                </c:pt>
                <c:pt idx="2198">
                  <c:v>113.88051312977154</c:v>
                </c:pt>
                <c:pt idx="2199">
                  <c:v>112.72917102548</c:v>
                </c:pt>
                <c:pt idx="2200">
                  <c:v>112.55338264433306</c:v>
                </c:pt>
                <c:pt idx="2201">
                  <c:v>112.36097949203919</c:v>
                </c:pt>
                <c:pt idx="2202">
                  <c:v>112.21185679297986</c:v>
                </c:pt>
                <c:pt idx="2203">
                  <c:v>112.66496826783823</c:v>
                </c:pt>
                <c:pt idx="2204">
                  <c:v>111.58644398770909</c:v>
                </c:pt>
                <c:pt idx="2205">
                  <c:v>111.97740391124012</c:v>
                </c:pt>
                <c:pt idx="2206">
                  <c:v>111.76982183221944</c:v>
                </c:pt>
                <c:pt idx="2207">
                  <c:v>111.99504428554424</c:v>
                </c:pt>
                <c:pt idx="2208">
                  <c:v>112.36426142214226</c:v>
                </c:pt>
                <c:pt idx="2209">
                  <c:v>113.72667265618901</c:v>
                </c:pt>
                <c:pt idx="2210">
                  <c:v>114.34141918862474</c:v>
                </c:pt>
                <c:pt idx="2211">
                  <c:v>112.3000586645005</c:v>
                </c:pt>
                <c:pt idx="2212">
                  <c:v>112.43666900504175</c:v>
                </c:pt>
                <c:pt idx="2213">
                  <c:v>111.35978568996416</c:v>
                </c:pt>
                <c:pt idx="2214">
                  <c:v>110.90995614520889</c:v>
                </c:pt>
                <c:pt idx="2215">
                  <c:v>111.52408731575028</c:v>
                </c:pt>
                <c:pt idx="2216">
                  <c:v>111.61700696179412</c:v>
                </c:pt>
                <c:pt idx="2217">
                  <c:v>111.43383423791522</c:v>
                </c:pt>
                <c:pt idx="2218">
                  <c:v>111.57988012750288</c:v>
                </c:pt>
                <c:pt idx="2219">
                  <c:v>110.93867303361095</c:v>
                </c:pt>
                <c:pt idx="2220">
                  <c:v>112.25554748747727</c:v>
                </c:pt>
                <c:pt idx="2221">
                  <c:v>112.52240942898509</c:v>
                </c:pt>
                <c:pt idx="2222">
                  <c:v>113.95148486825092</c:v>
                </c:pt>
                <c:pt idx="2223">
                  <c:v>113.88297457734883</c:v>
                </c:pt>
                <c:pt idx="2224">
                  <c:v>113.65303434950083</c:v>
                </c:pt>
                <c:pt idx="2225">
                  <c:v>115.08662244265842</c:v>
                </c:pt>
                <c:pt idx="2226">
                  <c:v>113.95702312529988</c:v>
                </c:pt>
                <c:pt idx="2227">
                  <c:v>115.42732781148582</c:v>
                </c:pt>
                <c:pt idx="2228">
                  <c:v>116.21376031243963</c:v>
                </c:pt>
                <c:pt idx="2229">
                  <c:v>115.94033451072565</c:v>
                </c:pt>
                <c:pt idx="2230">
                  <c:v>117.08695884049396</c:v>
                </c:pt>
                <c:pt idx="2231">
                  <c:v>116.76143239839337</c:v>
                </c:pt>
                <c:pt idx="2232">
                  <c:v>116.52164638023611</c:v>
                </c:pt>
                <c:pt idx="2233">
                  <c:v>114.22716699691077</c:v>
                </c:pt>
                <c:pt idx="2234">
                  <c:v>112.6559429600547</c:v>
                </c:pt>
                <c:pt idx="2235">
                  <c:v>113.02967275054446</c:v>
                </c:pt>
                <c:pt idx="2236">
                  <c:v>111.46767914210335</c:v>
                </c:pt>
                <c:pt idx="2237">
                  <c:v>112.57143325990002</c:v>
                </c:pt>
                <c:pt idx="2238">
                  <c:v>113.18535930980997</c:v>
                </c:pt>
                <c:pt idx="2239">
                  <c:v>113.64606024803174</c:v>
                </c:pt>
                <c:pt idx="2240">
                  <c:v>113.91989629100861</c:v>
                </c:pt>
                <c:pt idx="2241">
                  <c:v>113.81282332139517</c:v>
                </c:pt>
                <c:pt idx="2242">
                  <c:v>113.61713823899822</c:v>
                </c:pt>
                <c:pt idx="2243">
                  <c:v>114.7487887626712</c:v>
                </c:pt>
                <c:pt idx="2244">
                  <c:v>115.90607936527458</c:v>
                </c:pt>
                <c:pt idx="2245">
                  <c:v>116.26934800356076</c:v>
                </c:pt>
                <c:pt idx="2246">
                  <c:v>116.72081851336758</c:v>
                </c:pt>
                <c:pt idx="2247">
                  <c:v>115.91223298421788</c:v>
                </c:pt>
                <c:pt idx="2248">
                  <c:v>115.75121328853484</c:v>
                </c:pt>
                <c:pt idx="2249">
                  <c:v>115.64803761091885</c:v>
                </c:pt>
                <c:pt idx="2250">
                  <c:v>114.50838738261957</c:v>
                </c:pt>
                <c:pt idx="2251">
                  <c:v>114.11024823698803</c:v>
                </c:pt>
                <c:pt idx="2252">
                  <c:v>113.5342695038951</c:v>
                </c:pt>
                <c:pt idx="2253">
                  <c:v>113.39683868082807</c:v>
                </c:pt>
                <c:pt idx="2254">
                  <c:v>113.78185010604723</c:v>
                </c:pt>
                <c:pt idx="2255">
                  <c:v>113.82861761001634</c:v>
                </c:pt>
                <c:pt idx="2256">
                  <c:v>114.43659516161441</c:v>
                </c:pt>
                <c:pt idx="2257">
                  <c:v>114.65956128799333</c:v>
                </c:pt>
                <c:pt idx="2258">
                  <c:v>114.90283435688517</c:v>
                </c:pt>
                <c:pt idx="2259">
                  <c:v>116.04125386139577</c:v>
                </c:pt>
                <c:pt idx="2260">
                  <c:v>116.15858286258137</c:v>
                </c:pt>
                <c:pt idx="2261">
                  <c:v>117.01639734327749</c:v>
                </c:pt>
                <c:pt idx="2262">
                  <c:v>118.03482127839374</c:v>
                </c:pt>
                <c:pt idx="2263">
                  <c:v>118.08815264256901</c:v>
                </c:pt>
                <c:pt idx="2264">
                  <c:v>117.43197174258174</c:v>
                </c:pt>
                <c:pt idx="2265">
                  <c:v>117.87810911597103</c:v>
                </c:pt>
                <c:pt idx="2266">
                  <c:v>118.00671975188601</c:v>
                </c:pt>
                <c:pt idx="2267">
                  <c:v>117.60365771109983</c:v>
                </c:pt>
                <c:pt idx="2268">
                  <c:v>118.08958848698911</c:v>
                </c:pt>
                <c:pt idx="2269">
                  <c:v>117.92282541362567</c:v>
                </c:pt>
                <c:pt idx="2270">
                  <c:v>118.74023112992742</c:v>
                </c:pt>
                <c:pt idx="2271">
                  <c:v>119.45569189240184</c:v>
                </c:pt>
                <c:pt idx="2272">
                  <c:v>119.23046943907704</c:v>
                </c:pt>
                <c:pt idx="2273">
                  <c:v>118.18804639008194</c:v>
                </c:pt>
                <c:pt idx="2274">
                  <c:v>118.15132979705358</c:v>
                </c:pt>
                <c:pt idx="2275">
                  <c:v>116.95342530942439</c:v>
                </c:pt>
                <c:pt idx="2276">
                  <c:v>114.38305867680775</c:v>
                </c:pt>
                <c:pt idx="2277">
                  <c:v>112.86783257233571</c:v>
                </c:pt>
                <c:pt idx="2278">
                  <c:v>113.53714119273538</c:v>
                </c:pt>
                <c:pt idx="2279">
                  <c:v>113.54944843062196</c:v>
                </c:pt>
                <c:pt idx="2280">
                  <c:v>115.36066360626675</c:v>
                </c:pt>
                <c:pt idx="2281">
                  <c:v>114.54448861375366</c:v>
                </c:pt>
                <c:pt idx="2282">
                  <c:v>112.40118313580209</c:v>
                </c:pt>
                <c:pt idx="2283">
                  <c:v>112.54743414602119</c:v>
                </c:pt>
                <c:pt idx="2284">
                  <c:v>111.53106141721938</c:v>
                </c:pt>
                <c:pt idx="2285">
                  <c:v>108.93628542946098</c:v>
                </c:pt>
                <c:pt idx="2286">
                  <c:v>106.43483932900931</c:v>
                </c:pt>
                <c:pt idx="2287">
                  <c:v>107.27624415918994</c:v>
                </c:pt>
                <c:pt idx="2288">
                  <c:v>106.50888787696036</c:v>
                </c:pt>
                <c:pt idx="2289">
                  <c:v>106.7357512953367</c:v>
                </c:pt>
                <c:pt idx="2290">
                  <c:v>108.15149389355871</c:v>
                </c:pt>
                <c:pt idx="2291">
                  <c:v>109.18468651413886</c:v>
                </c:pt>
                <c:pt idx="2292">
                  <c:v>112.21862577381748</c:v>
                </c:pt>
                <c:pt idx="2293">
                  <c:v>112.5857917041011</c:v>
                </c:pt>
                <c:pt idx="2294">
                  <c:v>112.32241681332783</c:v>
                </c:pt>
                <c:pt idx="2295">
                  <c:v>114.33157339831547</c:v>
                </c:pt>
                <c:pt idx="2296">
                  <c:v>115.85295312173081</c:v>
                </c:pt>
                <c:pt idx="2297">
                  <c:v>115.5557333267694</c:v>
                </c:pt>
                <c:pt idx="2298">
                  <c:v>114.15475941401131</c:v>
                </c:pt>
                <c:pt idx="2299">
                  <c:v>112.76096472335374</c:v>
                </c:pt>
                <c:pt idx="2300">
                  <c:v>112.13083414355975</c:v>
                </c:pt>
                <c:pt idx="2301">
                  <c:v>110.25233940080153</c:v>
                </c:pt>
                <c:pt idx="2302">
                  <c:v>110.54012364671654</c:v>
                </c:pt>
                <c:pt idx="2303">
                  <c:v>111.23855939678116</c:v>
                </c:pt>
                <c:pt idx="2304">
                  <c:v>109.578928367773</c:v>
                </c:pt>
                <c:pt idx="2305">
                  <c:v>107.51726090113587</c:v>
                </c:pt>
                <c:pt idx="2306">
                  <c:v>108.01672963870043</c:v>
                </c:pt>
                <c:pt idx="2307">
                  <c:v>108.08298360265661</c:v>
                </c:pt>
                <c:pt idx="2308">
                  <c:v>107.42413613446057</c:v>
                </c:pt>
                <c:pt idx="2309">
                  <c:v>108.52112127141962</c:v>
                </c:pt>
                <c:pt idx="2310">
                  <c:v>107.91786149434471</c:v>
                </c:pt>
                <c:pt idx="2311">
                  <c:v>108.73772865822379</c:v>
                </c:pt>
                <c:pt idx="2312">
                  <c:v>109.38837130116211</c:v>
                </c:pt>
                <c:pt idx="2313">
                  <c:v>108.89177425243776</c:v>
                </c:pt>
                <c:pt idx="2314">
                  <c:v>112.35503099372731</c:v>
                </c:pt>
                <c:pt idx="2315">
                  <c:v>109.78056194848179</c:v>
                </c:pt>
                <c:pt idx="2316">
                  <c:v>109.71102605442249</c:v>
                </c:pt>
                <c:pt idx="2317">
                  <c:v>108.49322486554331</c:v>
                </c:pt>
                <c:pt idx="2318">
                  <c:v>106.96240959308157</c:v>
                </c:pt>
                <c:pt idx="2319">
                  <c:v>105.88716724305553</c:v>
                </c:pt>
                <c:pt idx="2320">
                  <c:v>105.5794862958905</c:v>
                </c:pt>
                <c:pt idx="2321">
                  <c:v>105.94747270869988</c:v>
                </c:pt>
                <c:pt idx="2322">
                  <c:v>105.60061372092918</c:v>
                </c:pt>
                <c:pt idx="2323">
                  <c:v>105.01068678489808</c:v>
                </c:pt>
                <c:pt idx="2324">
                  <c:v>103.32705664201106</c:v>
                </c:pt>
                <c:pt idx="2325">
                  <c:v>103.32131326433066</c:v>
                </c:pt>
                <c:pt idx="2326">
                  <c:v>102.5484187250521</c:v>
                </c:pt>
                <c:pt idx="2327">
                  <c:v>100.65556553809286</c:v>
                </c:pt>
                <c:pt idx="2328">
                  <c:v>100.14461004516745</c:v>
                </c:pt>
                <c:pt idx="2329">
                  <c:v>98.289909295656685</c:v>
                </c:pt>
                <c:pt idx="2330">
                  <c:v>97.92746113989628</c:v>
                </c:pt>
                <c:pt idx="2331">
                  <c:v>100.10399616014166</c:v>
                </c:pt>
                <c:pt idx="2332">
                  <c:v>101.47174053060593</c:v>
                </c:pt>
                <c:pt idx="2333">
                  <c:v>101.15441891376305</c:v>
                </c:pt>
                <c:pt idx="2334">
                  <c:v>102.41242374640514</c:v>
                </c:pt>
                <c:pt idx="2335">
                  <c:v>102.4509864251165</c:v>
                </c:pt>
                <c:pt idx="2336">
                  <c:v>101.65696446079929</c:v>
                </c:pt>
                <c:pt idx="2337">
                  <c:v>100.71115322921401</c:v>
                </c:pt>
                <c:pt idx="2338">
                  <c:v>104.1633334564056</c:v>
                </c:pt>
                <c:pt idx="2339">
                  <c:v>105.86788590369986</c:v>
                </c:pt>
                <c:pt idx="2340">
                  <c:v>107.20670826513063</c:v>
                </c:pt>
                <c:pt idx="2341">
                  <c:v>107.78494332516942</c:v>
                </c:pt>
                <c:pt idx="2342">
                  <c:v>108.83126366616196</c:v>
                </c:pt>
                <c:pt idx="2343">
                  <c:v>108.58409330527272</c:v>
                </c:pt>
                <c:pt idx="2344">
                  <c:v>108.05385647299164</c:v>
                </c:pt>
                <c:pt idx="2345">
                  <c:v>108.6409117201825</c:v>
                </c:pt>
                <c:pt idx="2346">
                  <c:v>108.47558449123918</c:v>
                </c:pt>
                <c:pt idx="2347">
                  <c:v>109.27473447134246</c:v>
                </c:pt>
                <c:pt idx="2348">
                  <c:v>110.95897997612381</c:v>
                </c:pt>
                <c:pt idx="2349">
                  <c:v>111.26235339002852</c:v>
                </c:pt>
                <c:pt idx="2350">
                  <c:v>109.2611965096672</c:v>
                </c:pt>
                <c:pt idx="2351">
                  <c:v>109.09812560766972</c:v>
                </c:pt>
                <c:pt idx="2352">
                  <c:v>108.92582427725731</c:v>
                </c:pt>
                <c:pt idx="2353">
                  <c:v>110.23531438839166</c:v>
                </c:pt>
                <c:pt idx="2354">
                  <c:v>110.14342034550504</c:v>
                </c:pt>
                <c:pt idx="2355">
                  <c:v>110.29008159698705</c:v>
                </c:pt>
                <c:pt idx="2356">
                  <c:v>110.96985136959032</c:v>
                </c:pt>
                <c:pt idx="2357">
                  <c:v>111.36142665501569</c:v>
                </c:pt>
                <c:pt idx="2358">
                  <c:v>111.93637978495141</c:v>
                </c:pt>
                <c:pt idx="2359">
                  <c:v>111.54849667089202</c:v>
                </c:pt>
                <c:pt idx="2360">
                  <c:v>111.09251350719346</c:v>
                </c:pt>
                <c:pt idx="2361">
                  <c:v>110.85436845408773</c:v>
                </c:pt>
                <c:pt idx="2362">
                  <c:v>109.78404899921631</c:v>
                </c:pt>
                <c:pt idx="2363">
                  <c:v>108.87167243055627</c:v>
                </c:pt>
                <c:pt idx="2364">
                  <c:v>108.58901620042735</c:v>
                </c:pt>
                <c:pt idx="2365">
                  <c:v>110.20434117304376</c:v>
                </c:pt>
                <c:pt idx="2366">
                  <c:v>110.56453300185829</c:v>
                </c:pt>
                <c:pt idx="2367">
                  <c:v>110.09603747964167</c:v>
                </c:pt>
                <c:pt idx="2368">
                  <c:v>109.74692216492508</c:v>
                </c:pt>
                <c:pt idx="2369">
                  <c:v>110.05275702640712</c:v>
                </c:pt>
                <c:pt idx="2370">
                  <c:v>110.04106515041484</c:v>
                </c:pt>
                <c:pt idx="2371">
                  <c:v>111.44142370127859</c:v>
                </c:pt>
                <c:pt idx="2372">
                  <c:v>112.1047838233664</c:v>
                </c:pt>
                <c:pt idx="2373">
                  <c:v>112.27934148072467</c:v>
                </c:pt>
                <c:pt idx="2374">
                  <c:v>112.50538441657525</c:v>
                </c:pt>
                <c:pt idx="2375">
                  <c:v>111.40819415898477</c:v>
                </c:pt>
                <c:pt idx="2376">
                  <c:v>111.3780414261626</c:v>
                </c:pt>
                <c:pt idx="2377">
                  <c:v>110.31367046960304</c:v>
                </c:pt>
                <c:pt idx="2378">
                  <c:v>110.32433674243809</c:v>
                </c:pt>
                <c:pt idx="2379">
                  <c:v>110.91508416099497</c:v>
                </c:pt>
                <c:pt idx="2380">
                  <c:v>110.2892611144613</c:v>
                </c:pt>
                <c:pt idx="2381">
                  <c:v>109.78733092931941</c:v>
                </c:pt>
                <c:pt idx="2382">
                  <c:v>108.70696056350727</c:v>
                </c:pt>
                <c:pt idx="2383">
                  <c:v>107.96319315389367</c:v>
                </c:pt>
                <c:pt idx="2384">
                  <c:v>109.29770798206413</c:v>
                </c:pt>
                <c:pt idx="2385">
                  <c:v>109.88250690230913</c:v>
                </c:pt>
                <c:pt idx="2386">
                  <c:v>110.46463925434536</c:v>
                </c:pt>
                <c:pt idx="2387">
                  <c:v>110.25644181343034</c:v>
                </c:pt>
                <c:pt idx="2388">
                  <c:v>111.03343876533778</c:v>
                </c:pt>
                <c:pt idx="2389">
                  <c:v>111.42891134276056</c:v>
                </c:pt>
                <c:pt idx="2390">
                  <c:v>111.95217407357254</c:v>
                </c:pt>
                <c:pt idx="2391">
                  <c:v>111.04656648575015</c:v>
                </c:pt>
                <c:pt idx="2392">
                  <c:v>111.68531213206472</c:v>
                </c:pt>
                <c:pt idx="2393">
                  <c:v>109.63308021447401</c:v>
                </c:pt>
                <c:pt idx="2394">
                  <c:v>109.16478981288883</c:v>
                </c:pt>
                <c:pt idx="2395">
                  <c:v>109.53913496527295</c:v>
                </c:pt>
                <c:pt idx="2396">
                  <c:v>109.91573644460296</c:v>
                </c:pt>
                <c:pt idx="2397">
                  <c:v>110.42156392174225</c:v>
                </c:pt>
                <c:pt idx="2398">
                  <c:v>111.00164506746404</c:v>
                </c:pt>
                <c:pt idx="2399">
                  <c:v>112.10478382336639</c:v>
                </c:pt>
                <c:pt idx="2400">
                  <c:v>111.79669263493847</c:v>
                </c:pt>
                <c:pt idx="2401">
                  <c:v>112.59604773567322</c:v>
                </c:pt>
                <c:pt idx="2402">
                  <c:v>113.55580717019666</c:v>
                </c:pt>
                <c:pt idx="2403">
                  <c:v>113.99927797537717</c:v>
                </c:pt>
                <c:pt idx="2404">
                  <c:v>114.2819342055061</c:v>
                </c:pt>
                <c:pt idx="2405">
                  <c:v>112.87726812138203</c:v>
                </c:pt>
                <c:pt idx="2406">
                  <c:v>112.80342469406243</c:v>
                </c:pt>
                <c:pt idx="2407">
                  <c:v>112.70455654970674</c:v>
                </c:pt>
                <c:pt idx="2408">
                  <c:v>113.08136314966818</c:v>
                </c:pt>
                <c:pt idx="2409">
                  <c:v>113.63970150845699</c:v>
                </c:pt>
                <c:pt idx="2410">
                  <c:v>114.14245217612462</c:v>
                </c:pt>
                <c:pt idx="2411">
                  <c:v>115.22918128151152</c:v>
                </c:pt>
                <c:pt idx="2412">
                  <c:v>115.3204599625038</c:v>
                </c:pt>
                <c:pt idx="2413">
                  <c:v>115.31574218798062</c:v>
                </c:pt>
                <c:pt idx="2414">
                  <c:v>115.16764509207852</c:v>
                </c:pt>
                <c:pt idx="2415">
                  <c:v>115.34158738754246</c:v>
                </c:pt>
                <c:pt idx="2416">
                  <c:v>114.56582115942371</c:v>
                </c:pt>
                <c:pt idx="2417">
                  <c:v>113.22022981715531</c:v>
                </c:pt>
                <c:pt idx="2418">
                  <c:v>113.82779712749053</c:v>
                </c:pt>
                <c:pt idx="2419">
                  <c:v>114.46449156749068</c:v>
                </c:pt>
                <c:pt idx="2420">
                  <c:v>115.39902116434658</c:v>
                </c:pt>
                <c:pt idx="2421">
                  <c:v>114.52971992828965</c:v>
                </c:pt>
                <c:pt idx="2422">
                  <c:v>113.67518737769664</c:v>
                </c:pt>
                <c:pt idx="2423">
                  <c:v>114.4523894502355</c:v>
                </c:pt>
                <c:pt idx="2424">
                  <c:v>112.99849441456502</c:v>
                </c:pt>
                <c:pt idx="2425">
                  <c:v>111.29537781169087</c:v>
                </c:pt>
                <c:pt idx="2426">
                  <c:v>110.91959681488663</c:v>
                </c:pt>
                <c:pt idx="2427">
                  <c:v>109.83861108718018</c:v>
                </c:pt>
                <c:pt idx="2428">
                  <c:v>110.7401162623737</c:v>
                </c:pt>
                <c:pt idx="2429">
                  <c:v>108.74942053421597</c:v>
                </c:pt>
                <c:pt idx="2430">
                  <c:v>108.86531369098147</c:v>
                </c:pt>
                <c:pt idx="2431">
                  <c:v>109.14120094027278</c:v>
                </c:pt>
                <c:pt idx="2432">
                  <c:v>109.51944338465434</c:v>
                </c:pt>
                <c:pt idx="2433">
                  <c:v>108.0491386984684</c:v>
                </c:pt>
                <c:pt idx="2434">
                  <c:v>106.6329858589835</c:v>
                </c:pt>
                <c:pt idx="2435">
                  <c:v>107.10312234625167</c:v>
                </c:pt>
                <c:pt idx="2436">
                  <c:v>106.70457295935724</c:v>
                </c:pt>
                <c:pt idx="2437">
                  <c:v>105.25539569820997</c:v>
                </c:pt>
                <c:pt idx="2438">
                  <c:v>105.69599481455029</c:v>
                </c:pt>
                <c:pt idx="2439">
                  <c:v>105.88285970979517</c:v>
                </c:pt>
                <c:pt idx="2440">
                  <c:v>105.35385360130277</c:v>
                </c:pt>
                <c:pt idx="2441">
                  <c:v>104.67634015564539</c:v>
                </c:pt>
                <c:pt idx="2442">
                  <c:v>104.85294901931815</c:v>
                </c:pt>
                <c:pt idx="2443">
                  <c:v>104.39799145877679</c:v>
                </c:pt>
                <c:pt idx="2444">
                  <c:v>106.07341677640609</c:v>
                </c:pt>
                <c:pt idx="2445">
                  <c:v>107.93139945601996</c:v>
                </c:pt>
                <c:pt idx="2446">
                  <c:v>108.51353180805619</c:v>
                </c:pt>
                <c:pt idx="2447">
                  <c:v>108.89238961433206</c:v>
                </c:pt>
                <c:pt idx="2448">
                  <c:v>109.43595928765693</c:v>
                </c:pt>
                <c:pt idx="2449">
                  <c:v>110.03757809968027</c:v>
                </c:pt>
                <c:pt idx="2450">
                  <c:v>110.54771311007988</c:v>
                </c:pt>
                <c:pt idx="2451">
                  <c:v>110.86585520944853</c:v>
                </c:pt>
                <c:pt idx="2452">
                  <c:v>111.58213645444872</c:v>
                </c:pt>
                <c:pt idx="2453">
                  <c:v>111.3960920417296</c:v>
                </c:pt>
                <c:pt idx="2454">
                  <c:v>111.07077072026043</c:v>
                </c:pt>
                <c:pt idx="2455">
                  <c:v>112.40856747853398</c:v>
                </c:pt>
                <c:pt idx="2456">
                  <c:v>112.98659741794135</c:v>
                </c:pt>
                <c:pt idx="2457">
                  <c:v>114.15927206790299</c:v>
                </c:pt>
                <c:pt idx="2458">
                  <c:v>113.96235626171736</c:v>
                </c:pt>
                <c:pt idx="2459">
                  <c:v>114.12542716371482</c:v>
                </c:pt>
                <c:pt idx="2460">
                  <c:v>114.06922411069934</c:v>
                </c:pt>
                <c:pt idx="2461">
                  <c:v>113.75621002711678</c:v>
                </c:pt>
                <c:pt idx="2462">
                  <c:v>114.30388211307054</c:v>
                </c:pt>
                <c:pt idx="2463">
                  <c:v>114.73873785173043</c:v>
                </c:pt>
                <c:pt idx="2464">
                  <c:v>114.98303652377946</c:v>
                </c:pt>
                <c:pt idx="2465">
                  <c:v>114.93134612465572</c:v>
                </c:pt>
                <c:pt idx="2466">
                  <c:v>115.58916798969456</c:v>
                </c:pt>
                <c:pt idx="2467">
                  <c:v>115.74567503148585</c:v>
                </c:pt>
                <c:pt idx="2468">
                  <c:v>115.37132987910172</c:v>
                </c:pt>
                <c:pt idx="2469">
                  <c:v>114.38428940059629</c:v>
                </c:pt>
                <c:pt idx="2470">
                  <c:v>113.23110121062177</c:v>
                </c:pt>
                <c:pt idx="2471">
                  <c:v>112.75891351703918</c:v>
                </c:pt>
                <c:pt idx="2472">
                  <c:v>112.72178668274793</c:v>
                </c:pt>
                <c:pt idx="2473">
                  <c:v>113.64421416234867</c:v>
                </c:pt>
                <c:pt idx="2474">
                  <c:v>114.18942480072509</c:v>
                </c:pt>
                <c:pt idx="2475">
                  <c:v>113.69241751073787</c:v>
                </c:pt>
                <c:pt idx="2476">
                  <c:v>113.00731460171708</c:v>
                </c:pt>
                <c:pt idx="2477">
                  <c:v>112.99972513835365</c:v>
                </c:pt>
                <c:pt idx="2478">
                  <c:v>113.53283365947495</c:v>
                </c:pt>
                <c:pt idx="2479">
                  <c:v>113.84523238116316</c:v>
                </c:pt>
                <c:pt idx="2480">
                  <c:v>114.76007039740053</c:v>
                </c:pt>
                <c:pt idx="2481">
                  <c:v>114.85627197354745</c:v>
                </c:pt>
                <c:pt idx="2482">
                  <c:v>114.4519792089726</c:v>
                </c:pt>
                <c:pt idx="2483">
                  <c:v>114.29731825286432</c:v>
                </c:pt>
                <c:pt idx="2484">
                  <c:v>113.7720043157379</c:v>
                </c:pt>
                <c:pt idx="2485">
                  <c:v>115.21174602783879</c:v>
                </c:pt>
                <c:pt idx="2486">
                  <c:v>114.65607423725875</c:v>
                </c:pt>
                <c:pt idx="2487">
                  <c:v>114.52643799818655</c:v>
                </c:pt>
                <c:pt idx="2488">
                  <c:v>112.62066221144637</c:v>
                </c:pt>
                <c:pt idx="2489">
                  <c:v>109.98588770055653</c:v>
                </c:pt>
                <c:pt idx="2490">
                  <c:v>109.52682772738632</c:v>
                </c:pt>
                <c:pt idx="2491">
                  <c:v>109.79471527205132</c:v>
                </c:pt>
                <c:pt idx="2492">
                  <c:v>111.82458904081471</c:v>
                </c:pt>
                <c:pt idx="2493">
                  <c:v>111.16697229640734</c:v>
                </c:pt>
                <c:pt idx="2494">
                  <c:v>108.55086376297884</c:v>
                </c:pt>
                <c:pt idx="2495">
                  <c:v>108.34184583953805</c:v>
                </c:pt>
                <c:pt idx="2496">
                  <c:v>105.53743656644457</c:v>
                </c:pt>
                <c:pt idx="2497">
                  <c:v>105.35057167119966</c:v>
                </c:pt>
                <c:pt idx="2498">
                  <c:v>106.81636370349385</c:v>
                </c:pt>
                <c:pt idx="2499">
                  <c:v>108.12380260831377</c:v>
                </c:pt>
                <c:pt idx="2500">
                  <c:v>107.47931358431877</c:v>
                </c:pt>
                <c:pt idx="2501">
                  <c:v>108.23005509540144</c:v>
                </c:pt>
                <c:pt idx="2502">
                  <c:v>108.31989793197363</c:v>
                </c:pt>
                <c:pt idx="2503">
                  <c:v>106.07751918903492</c:v>
                </c:pt>
                <c:pt idx="2504">
                  <c:v>105.99690678087767</c:v>
                </c:pt>
                <c:pt idx="2505">
                  <c:v>105.61825409523324</c:v>
                </c:pt>
                <c:pt idx="2506">
                  <c:v>106.22171899293959</c:v>
                </c:pt>
                <c:pt idx="2507">
                  <c:v>107.89816991372609</c:v>
                </c:pt>
                <c:pt idx="2508">
                  <c:v>108.85505765940934</c:v>
                </c:pt>
                <c:pt idx="2509">
                  <c:v>108.57096558486029</c:v>
                </c:pt>
                <c:pt idx="2510">
                  <c:v>107.74227823382915</c:v>
                </c:pt>
                <c:pt idx="2511">
                  <c:v>108.30615484966692</c:v>
                </c:pt>
                <c:pt idx="2512">
                  <c:v>109.9374792315359</c:v>
                </c:pt>
                <c:pt idx="2513">
                  <c:v>110.71365570091754</c:v>
                </c:pt>
                <c:pt idx="2514">
                  <c:v>110.95918509675525</c:v>
                </c:pt>
                <c:pt idx="2515">
                  <c:v>112.07483621117565</c:v>
                </c:pt>
                <c:pt idx="2516">
                  <c:v>113.5646273573487</c:v>
                </c:pt>
                <c:pt idx="2517">
                  <c:v>113.74697959870186</c:v>
                </c:pt>
                <c:pt idx="2518">
                  <c:v>115.0880582870785</c:v>
                </c:pt>
                <c:pt idx="2519">
                  <c:v>115.46773657588015</c:v>
                </c:pt>
                <c:pt idx="2520">
                  <c:v>114.85852830049339</c:v>
                </c:pt>
                <c:pt idx="2521">
                  <c:v>114.71822578858612</c:v>
                </c:pt>
                <c:pt idx="2522">
                  <c:v>114.16316935990041</c:v>
                </c:pt>
                <c:pt idx="2523">
                  <c:v>113.25551056576357</c:v>
                </c:pt>
                <c:pt idx="2524">
                  <c:v>112.38682469160099</c:v>
                </c:pt>
                <c:pt idx="2525">
                  <c:v>111.53557407111109</c:v>
                </c:pt>
                <c:pt idx="2526">
                  <c:v>111.3606061724899</c:v>
                </c:pt>
                <c:pt idx="2527">
                  <c:v>111.49454994482241</c:v>
                </c:pt>
                <c:pt idx="2528">
                  <c:v>111.17927953429397</c:v>
                </c:pt>
                <c:pt idx="2529">
                  <c:v>111.80469233956475</c:v>
                </c:pt>
                <c:pt idx="2530">
                  <c:v>110.77929430297942</c:v>
                </c:pt>
                <c:pt idx="2531">
                  <c:v>108.93772127388102</c:v>
                </c:pt>
                <c:pt idx="2532">
                  <c:v>108.62778399977013</c:v>
                </c:pt>
                <c:pt idx="2533">
                  <c:v>108.86777513855884</c:v>
                </c:pt>
                <c:pt idx="2534">
                  <c:v>108.46820014850719</c:v>
                </c:pt>
                <c:pt idx="2535">
                  <c:v>107.18147842746303</c:v>
                </c:pt>
                <c:pt idx="2536">
                  <c:v>107.80812195652247</c:v>
                </c:pt>
                <c:pt idx="2537">
                  <c:v>109.21442900569808</c:v>
                </c:pt>
                <c:pt idx="2538">
                  <c:v>111.57167530224508</c:v>
                </c:pt>
                <c:pt idx="2539">
                  <c:v>111.15835722988673</c:v>
                </c:pt>
                <c:pt idx="2540">
                  <c:v>111.49024241156209</c:v>
                </c:pt>
                <c:pt idx="2541">
                  <c:v>110.99159415652331</c:v>
                </c:pt>
                <c:pt idx="2542">
                  <c:v>111.12020479243832</c:v>
                </c:pt>
                <c:pt idx="2543">
                  <c:v>110.78688376634287</c:v>
                </c:pt>
                <c:pt idx="2544">
                  <c:v>111.08451380256717</c:v>
                </c:pt>
                <c:pt idx="2545">
                  <c:v>111.01005501335324</c:v>
                </c:pt>
                <c:pt idx="2546">
                  <c:v>110.45294737835309</c:v>
                </c:pt>
                <c:pt idx="2547">
                  <c:v>110.29233792393295</c:v>
                </c:pt>
                <c:pt idx="2548">
                  <c:v>111.30440311947444</c:v>
                </c:pt>
                <c:pt idx="2549">
                  <c:v>112.347031289101</c:v>
                </c:pt>
                <c:pt idx="2550">
                  <c:v>113.14577102794144</c:v>
                </c:pt>
                <c:pt idx="2551">
                  <c:v>112.43154098925567</c:v>
                </c:pt>
                <c:pt idx="2552">
                  <c:v>112.43105895577179</c:v>
                </c:pt>
                <c:pt idx="2553">
                  <c:v>113.96584331245195</c:v>
                </c:pt>
                <c:pt idx="2554">
                  <c:v>115.35656119363789</c:v>
                </c:pt>
                <c:pt idx="2555">
                  <c:v>115.84618414089316</c:v>
                </c:pt>
                <c:pt idx="2556">
                  <c:v>115.13995380683369</c:v>
                </c:pt>
                <c:pt idx="2557">
                  <c:v>115.82239014764572</c:v>
                </c:pt>
                <c:pt idx="2558">
                  <c:v>115.59696257368948</c:v>
                </c:pt>
                <c:pt idx="2559">
                  <c:v>115.26138522064815</c:v>
                </c:pt>
                <c:pt idx="2560">
                  <c:v>115.8876185084447</c:v>
                </c:pt>
                <c:pt idx="2561">
                  <c:v>114.78960776832845</c:v>
                </c:pt>
                <c:pt idx="2562">
                  <c:v>114.5001825573619</c:v>
                </c:pt>
                <c:pt idx="2563">
                  <c:v>114.78283878749083</c:v>
                </c:pt>
                <c:pt idx="2564">
                  <c:v>113.67067472380498</c:v>
                </c:pt>
                <c:pt idx="2565">
                  <c:v>113.95845896972001</c:v>
                </c:pt>
                <c:pt idx="2566">
                  <c:v>112.77081051366299</c:v>
                </c:pt>
                <c:pt idx="2567">
                  <c:v>112.76034936145939</c:v>
                </c:pt>
                <c:pt idx="2568">
                  <c:v>112.51625581004178</c:v>
                </c:pt>
                <c:pt idx="2569">
                  <c:v>113.8440016573746</c:v>
                </c:pt>
                <c:pt idx="2570">
                  <c:v>113.4811432603513</c:v>
                </c:pt>
                <c:pt idx="2571">
                  <c:v>113.24710061987444</c:v>
                </c:pt>
                <c:pt idx="2572">
                  <c:v>112.97223897374036</c:v>
                </c:pt>
                <c:pt idx="2573">
                  <c:v>112.47215487428147</c:v>
                </c:pt>
                <c:pt idx="2574">
                  <c:v>112.46702685849539</c:v>
                </c:pt>
                <c:pt idx="2575">
                  <c:v>111.45332069790234</c:v>
                </c:pt>
                <c:pt idx="2576">
                  <c:v>111.52367707448741</c:v>
                </c:pt>
                <c:pt idx="2577">
                  <c:v>111.88181769698751</c:v>
                </c:pt>
                <c:pt idx="2578">
                  <c:v>113.0319290774904</c:v>
                </c:pt>
                <c:pt idx="2579">
                  <c:v>113.10331105723267</c:v>
                </c:pt>
                <c:pt idx="2580">
                  <c:v>112.58127905020935</c:v>
                </c:pt>
                <c:pt idx="2581">
                  <c:v>113.12033606964246</c:v>
                </c:pt>
                <c:pt idx="2582">
                  <c:v>114.44295390118921</c:v>
                </c:pt>
                <c:pt idx="2583">
                  <c:v>115.03944469742649</c:v>
                </c:pt>
                <c:pt idx="2584">
                  <c:v>116.21211934738814</c:v>
                </c:pt>
                <c:pt idx="2585">
                  <c:v>116.5989768582903</c:v>
                </c:pt>
                <c:pt idx="2586">
                  <c:v>116.14032712638297</c:v>
                </c:pt>
                <c:pt idx="2587">
                  <c:v>116.09909787946285</c:v>
                </c:pt>
                <c:pt idx="2588">
                  <c:v>117.30007917656367</c:v>
                </c:pt>
                <c:pt idx="2589">
                  <c:v>117.57432546080342</c:v>
                </c:pt>
                <c:pt idx="2590">
                  <c:v>117.75811354657667</c:v>
                </c:pt>
                <c:pt idx="2591">
                  <c:v>117.71032043945037</c:v>
                </c:pt>
                <c:pt idx="2592">
                  <c:v>118.06292280490149</c:v>
                </c:pt>
                <c:pt idx="2593">
                  <c:v>118.01636042156386</c:v>
                </c:pt>
                <c:pt idx="2594">
                  <c:v>117.38110182598379</c:v>
                </c:pt>
                <c:pt idx="2595">
                  <c:v>117.63709237402512</c:v>
                </c:pt>
                <c:pt idx="2596">
                  <c:v>117.63668213276222</c:v>
                </c:pt>
                <c:pt idx="2597">
                  <c:v>117.85841753535249</c:v>
                </c:pt>
                <c:pt idx="2598">
                  <c:v>117.21515923514612</c:v>
                </c:pt>
                <c:pt idx="2599">
                  <c:v>116.59097715366401</c:v>
                </c:pt>
                <c:pt idx="2600">
                  <c:v>116.27509138124124</c:v>
                </c:pt>
                <c:pt idx="2601">
                  <c:v>116.52021053581605</c:v>
                </c:pt>
                <c:pt idx="2602">
                  <c:v>116.47857104763305</c:v>
                </c:pt>
                <c:pt idx="2603">
                  <c:v>116.24781033725928</c:v>
                </c:pt>
                <c:pt idx="2604">
                  <c:v>117.10275312911519</c:v>
                </c:pt>
                <c:pt idx="2605">
                  <c:v>117.03731964768475</c:v>
                </c:pt>
                <c:pt idx="2606">
                  <c:v>116.24473352778766</c:v>
                </c:pt>
                <c:pt idx="2607">
                  <c:v>116.87527434884453</c:v>
                </c:pt>
                <c:pt idx="2608">
                  <c:v>116.97455273446312</c:v>
                </c:pt>
                <c:pt idx="2609">
                  <c:v>117.01742294643479</c:v>
                </c:pt>
                <c:pt idx="2610">
                  <c:v>115.39143170098333</c:v>
                </c:pt>
                <c:pt idx="2611">
                  <c:v>114.52971992828981</c:v>
                </c:pt>
                <c:pt idx="2612">
                  <c:v>113.99414995959121</c:v>
                </c:pt>
                <c:pt idx="2613">
                  <c:v>112.59932966577642</c:v>
                </c:pt>
                <c:pt idx="2614">
                  <c:v>109.79327942763136</c:v>
                </c:pt>
                <c:pt idx="2615">
                  <c:v>109.96311931046645</c:v>
                </c:pt>
                <c:pt idx="2616">
                  <c:v>109.84496982675509</c:v>
                </c:pt>
                <c:pt idx="2617">
                  <c:v>110.03921906473192</c:v>
                </c:pt>
                <c:pt idx="2618">
                  <c:v>108.91700409010534</c:v>
                </c:pt>
                <c:pt idx="2619">
                  <c:v>108.90920950611051</c:v>
                </c:pt>
                <c:pt idx="2620">
                  <c:v>110.37869370977067</c:v>
                </c:pt>
                <c:pt idx="2621">
                  <c:v>112.41451597684595</c:v>
                </c:pt>
                <c:pt idx="2622">
                  <c:v>112.73758097136923</c:v>
                </c:pt>
                <c:pt idx="2623">
                  <c:v>111.70192690321174</c:v>
                </c:pt>
                <c:pt idx="2624">
                  <c:v>111.63957023125296</c:v>
                </c:pt>
                <c:pt idx="2625">
                  <c:v>112.78927137049295</c:v>
                </c:pt>
                <c:pt idx="2626">
                  <c:v>113.27253557817349</c:v>
                </c:pt>
                <c:pt idx="2627">
                  <c:v>112.04406811645927</c:v>
                </c:pt>
                <c:pt idx="2628">
                  <c:v>110.98585077884302</c:v>
                </c:pt>
                <c:pt idx="2629">
                  <c:v>110.49068957453876</c:v>
                </c:pt>
                <c:pt idx="2630">
                  <c:v>109.43472856386839</c:v>
                </c:pt>
                <c:pt idx="2631">
                  <c:v>109.62938804310812</c:v>
                </c:pt>
                <c:pt idx="2632">
                  <c:v>110.33582349779901</c:v>
                </c:pt>
                <c:pt idx="2633">
                  <c:v>110.44761424193565</c:v>
                </c:pt>
                <c:pt idx="2634">
                  <c:v>107.91273347855869</c:v>
                </c:pt>
                <c:pt idx="2635">
                  <c:v>105.2531393712642</c:v>
                </c:pt>
                <c:pt idx="2636">
                  <c:v>104.34773690407326</c:v>
                </c:pt>
                <c:pt idx="2637">
                  <c:v>101.65860542585091</c:v>
                </c:pt>
                <c:pt idx="2638">
                  <c:v>100.39137016479388</c:v>
                </c:pt>
                <c:pt idx="2639">
                  <c:v>102.63580011404704</c:v>
                </c:pt>
                <c:pt idx="2640">
                  <c:v>101.70127051719113</c:v>
                </c:pt>
                <c:pt idx="2641">
                  <c:v>103.59022641215296</c:v>
                </c:pt>
                <c:pt idx="2642">
                  <c:v>101.56568577980708</c:v>
                </c:pt>
                <c:pt idx="2643">
                  <c:v>99.355921217267849</c:v>
                </c:pt>
                <c:pt idx="2644">
                  <c:v>91.428624173876642</c:v>
                </c:pt>
                <c:pt idx="2645">
                  <c:v>93.174405868091014</c:v>
                </c:pt>
                <c:pt idx="2646">
                  <c:v>89.003482948321889</c:v>
                </c:pt>
                <c:pt idx="2647">
                  <c:v>80.226371128860862</c:v>
                </c:pt>
                <c:pt idx="2648">
                  <c:v>83.825417728165917</c:v>
                </c:pt>
                <c:pt idx="2649">
                  <c:v>76.264671253163968</c:v>
                </c:pt>
                <c:pt idx="2650">
                  <c:v>77.989735763602553</c:v>
                </c:pt>
                <c:pt idx="2651">
                  <c:v>72.123080583691248</c:v>
                </c:pt>
                <c:pt idx="2652">
                  <c:v>76.147752493241242</c:v>
                </c:pt>
                <c:pt idx="2653">
                  <c:v>75.594952391501394</c:v>
                </c:pt>
                <c:pt idx="2654">
                  <c:v>73.822299894567948</c:v>
                </c:pt>
                <c:pt idx="2655">
                  <c:v>78.831961076308929</c:v>
                </c:pt>
                <c:pt idx="2656">
                  <c:v>81.652779999917897</c:v>
                </c:pt>
                <c:pt idx="2657">
                  <c:v>84.879122411890378</c:v>
                </c:pt>
                <c:pt idx="2658">
                  <c:v>82.81950615156768</c:v>
                </c:pt>
                <c:pt idx="2659">
                  <c:v>84.642823444467624</c:v>
                </c:pt>
                <c:pt idx="2660">
                  <c:v>85.317465201284818</c:v>
                </c:pt>
                <c:pt idx="2661">
                  <c:v>82.556336381425851</c:v>
                </c:pt>
                <c:pt idx="2662">
                  <c:v>83.02298581795948</c:v>
                </c:pt>
                <c:pt idx="2663">
                  <c:v>81.408071086605972</c:v>
                </c:pt>
                <c:pt idx="2664">
                  <c:v>85.801960132754004</c:v>
                </c:pt>
                <c:pt idx="2665">
                  <c:v>87.315340151543055</c:v>
                </c:pt>
                <c:pt idx="2666">
                  <c:v>88.53211573726503</c:v>
                </c:pt>
                <c:pt idx="2667">
                  <c:v>90.566297039288742</c:v>
                </c:pt>
                <c:pt idx="2668">
                  <c:v>90.692446227626405</c:v>
                </c:pt>
                <c:pt idx="2669">
                  <c:v>88.952818152355334</c:v>
                </c:pt>
                <c:pt idx="2670">
                  <c:v>89.728174139211205</c:v>
                </c:pt>
                <c:pt idx="2671">
                  <c:v>86.966635078089354</c:v>
                </c:pt>
                <c:pt idx="2672">
                  <c:v>86.108000114867494</c:v>
                </c:pt>
                <c:pt idx="2673">
                  <c:v>88.987483539069274</c:v>
                </c:pt>
                <c:pt idx="2674">
                  <c:v>88.544012733888749</c:v>
                </c:pt>
                <c:pt idx="2675">
                  <c:v>86.086462448565939</c:v>
                </c:pt>
                <c:pt idx="2676">
                  <c:v>86.887253393720783</c:v>
                </c:pt>
                <c:pt idx="2677">
                  <c:v>88.191410368437616</c:v>
                </c:pt>
                <c:pt idx="2678">
                  <c:v>88.504834693283058</c:v>
                </c:pt>
                <c:pt idx="2679">
                  <c:v>90.030521949958697</c:v>
                </c:pt>
                <c:pt idx="2680">
                  <c:v>91.02986966635072</c:v>
                </c:pt>
                <c:pt idx="2681">
                  <c:v>92.548787942188753</c:v>
                </c:pt>
                <c:pt idx="2682">
                  <c:v>91.429649777033816</c:v>
                </c:pt>
                <c:pt idx="2683">
                  <c:v>89.071172756698161</c:v>
                </c:pt>
                <c:pt idx="2684">
                  <c:v>87.450514647664235</c:v>
                </c:pt>
                <c:pt idx="2685">
                  <c:v>88.829950894120785</c:v>
                </c:pt>
                <c:pt idx="2686">
                  <c:v>87.684967529404005</c:v>
                </c:pt>
                <c:pt idx="2687">
                  <c:v>88.540730803785678</c:v>
                </c:pt>
                <c:pt idx="2688">
                  <c:v>90.611218457574864</c:v>
                </c:pt>
                <c:pt idx="2689">
                  <c:v>89.402032335216305</c:v>
                </c:pt>
                <c:pt idx="2690">
                  <c:v>88.162283238772673</c:v>
                </c:pt>
                <c:pt idx="2691">
                  <c:v>86.672697213231061</c:v>
                </c:pt>
                <c:pt idx="2692">
                  <c:v>86.040720547754105</c:v>
                </c:pt>
                <c:pt idx="2693">
                  <c:v>85.955185244442234</c:v>
                </c:pt>
                <c:pt idx="2694">
                  <c:v>88.953638634881145</c:v>
                </c:pt>
                <c:pt idx="2695">
                  <c:v>88.499091315602683</c:v>
                </c:pt>
                <c:pt idx="2696">
                  <c:v>89.967755036737074</c:v>
                </c:pt>
                <c:pt idx="2697">
                  <c:v>89.524079110925101</c:v>
                </c:pt>
                <c:pt idx="2698">
                  <c:v>89.177835485048718</c:v>
                </c:pt>
                <c:pt idx="2699">
                  <c:v>89.56387251342511</c:v>
                </c:pt>
                <c:pt idx="2700">
                  <c:v>92.471047222871746</c:v>
                </c:pt>
                <c:pt idx="2701">
                  <c:v>94.993825868993525</c:v>
                </c:pt>
                <c:pt idx="2702">
                  <c:v>94.906649600630104</c:v>
                </c:pt>
                <c:pt idx="2703">
                  <c:v>94.28431360483097</c:v>
                </c:pt>
                <c:pt idx="2704">
                  <c:v>95.115872644702321</c:v>
                </c:pt>
                <c:pt idx="2705">
                  <c:v>97.041340012061056</c:v>
                </c:pt>
                <c:pt idx="2706">
                  <c:v>98.379957252860365</c:v>
                </c:pt>
                <c:pt idx="2707">
                  <c:v>99.184030128118295</c:v>
                </c:pt>
                <c:pt idx="2708">
                  <c:v>101.23523644255181</c:v>
                </c:pt>
                <c:pt idx="2709">
                  <c:v>103.15003753707551</c:v>
                </c:pt>
                <c:pt idx="2710">
                  <c:v>102.26227544418869</c:v>
                </c:pt>
                <c:pt idx="2711">
                  <c:v>100.18932634282217</c:v>
                </c:pt>
                <c:pt idx="2712">
                  <c:v>95.130641330166227</c:v>
                </c:pt>
                <c:pt idx="2713">
                  <c:v>96.226805984599494</c:v>
                </c:pt>
                <c:pt idx="2714">
                  <c:v>96.020864870630376</c:v>
                </c:pt>
                <c:pt idx="2715">
                  <c:v>98.578103782834646</c:v>
                </c:pt>
                <c:pt idx="2716">
                  <c:v>97.881719239084461</c:v>
                </c:pt>
                <c:pt idx="2717">
                  <c:v>97.55270574624933</c:v>
                </c:pt>
                <c:pt idx="2718">
                  <c:v>97.40871106297611</c:v>
                </c:pt>
                <c:pt idx="2719">
                  <c:v>97.137746708839444</c:v>
                </c:pt>
                <c:pt idx="2720">
                  <c:v>97.819772808388592</c:v>
                </c:pt>
                <c:pt idx="2721">
                  <c:v>95.470321095836439</c:v>
                </c:pt>
                <c:pt idx="2722">
                  <c:v>95.732465262821052</c:v>
                </c:pt>
                <c:pt idx="2723">
                  <c:v>94.179496962163427</c:v>
                </c:pt>
                <c:pt idx="2724">
                  <c:v>94.878753194753813</c:v>
                </c:pt>
                <c:pt idx="2725">
                  <c:v>95.560574173671512</c:v>
                </c:pt>
                <c:pt idx="2726">
                  <c:v>95.118539212911088</c:v>
                </c:pt>
                <c:pt idx="2727">
                  <c:v>96.125066151403615</c:v>
                </c:pt>
                <c:pt idx="2728">
                  <c:v>96.159116176223208</c:v>
                </c:pt>
                <c:pt idx="2729">
                  <c:v>97.842951439741682</c:v>
                </c:pt>
                <c:pt idx="2730">
                  <c:v>96.780836810127994</c:v>
                </c:pt>
                <c:pt idx="2731">
                  <c:v>95.593393474702452</c:v>
                </c:pt>
                <c:pt idx="2732">
                  <c:v>94.330465746905716</c:v>
                </c:pt>
                <c:pt idx="2733">
                  <c:v>95.819231289921561</c:v>
                </c:pt>
                <c:pt idx="2734">
                  <c:v>97.625728691043165</c:v>
                </c:pt>
                <c:pt idx="2735">
                  <c:v>98.881066955476484</c:v>
                </c:pt>
                <c:pt idx="2736">
                  <c:v>100.77433038369863</c:v>
                </c:pt>
                <c:pt idx="2737">
                  <c:v>100.35896110502584</c:v>
                </c:pt>
                <c:pt idx="2738">
                  <c:v>100.995655545026</c:v>
                </c:pt>
                <c:pt idx="2739">
                  <c:v>100.29516858864693</c:v>
                </c:pt>
                <c:pt idx="2740">
                  <c:v>101.20939124298995</c:v>
                </c:pt>
                <c:pt idx="2741">
                  <c:v>101.38743595108276</c:v>
                </c:pt>
                <c:pt idx="2742">
                  <c:v>102.11294762449791</c:v>
                </c:pt>
                <c:pt idx="2743">
                  <c:v>101.84608568299012</c:v>
                </c:pt>
                <c:pt idx="2744">
                  <c:v>102.64790223130218</c:v>
                </c:pt>
                <c:pt idx="2745">
                  <c:v>102.14638228742317</c:v>
                </c:pt>
                <c:pt idx="2746">
                  <c:v>103.35146599715287</c:v>
                </c:pt>
                <c:pt idx="2747">
                  <c:v>102.61282660332537</c:v>
                </c:pt>
                <c:pt idx="2748">
                  <c:v>101.58947977305449</c:v>
                </c:pt>
                <c:pt idx="2749">
                  <c:v>102.54759824252638</c:v>
                </c:pt>
                <c:pt idx="2750">
                  <c:v>104.20087053195978</c:v>
                </c:pt>
                <c:pt idx="2751">
                  <c:v>105.97906128594219</c:v>
                </c:pt>
                <c:pt idx="2752">
                  <c:v>105.91547389019475</c:v>
                </c:pt>
                <c:pt idx="2753">
                  <c:v>106.24838467502732</c:v>
                </c:pt>
                <c:pt idx="2754">
                  <c:v>108.36297326457684</c:v>
                </c:pt>
                <c:pt idx="2755">
                  <c:v>109.36088513654875</c:v>
                </c:pt>
                <c:pt idx="2756">
                  <c:v>109.4298056687137</c:v>
                </c:pt>
                <c:pt idx="2757">
                  <c:v>109.32375830225747</c:v>
                </c:pt>
                <c:pt idx="2758">
                  <c:v>109.32150197531161</c:v>
                </c:pt>
                <c:pt idx="2759">
                  <c:v>109.58590246924209</c:v>
                </c:pt>
                <c:pt idx="2760">
                  <c:v>109.63431093826271</c:v>
                </c:pt>
                <c:pt idx="2761">
                  <c:v>109.45565086827555</c:v>
                </c:pt>
                <c:pt idx="2762">
                  <c:v>107.6048474107622</c:v>
                </c:pt>
                <c:pt idx="2763">
                  <c:v>107.83765932745041</c:v>
                </c:pt>
                <c:pt idx="2764">
                  <c:v>109.63061876689675</c:v>
                </c:pt>
                <c:pt idx="2765">
                  <c:v>109.14714943858478</c:v>
                </c:pt>
                <c:pt idx="2766">
                  <c:v>109.7301022731468</c:v>
                </c:pt>
                <c:pt idx="2767">
                  <c:v>109.60867085933232</c:v>
                </c:pt>
                <c:pt idx="2768">
                  <c:v>109.64190040162613</c:v>
                </c:pt>
                <c:pt idx="2769">
                  <c:v>108.77977838766974</c:v>
                </c:pt>
                <c:pt idx="2770">
                  <c:v>109.84332886170354</c:v>
                </c:pt>
                <c:pt idx="2771">
                  <c:v>110.73970602111099</c:v>
                </c:pt>
                <c:pt idx="2772">
                  <c:v>109.14325214658739</c:v>
                </c:pt>
                <c:pt idx="2773">
                  <c:v>109.1262271341776</c:v>
                </c:pt>
                <c:pt idx="2774">
                  <c:v>109.28765707112352</c:v>
                </c:pt>
                <c:pt idx="2775">
                  <c:v>107.5870019158267</c:v>
                </c:pt>
                <c:pt idx="2776">
                  <c:v>108.99597553321107</c:v>
                </c:pt>
                <c:pt idx="2777">
                  <c:v>108.62511743156148</c:v>
                </c:pt>
                <c:pt idx="2778">
                  <c:v>109.44047194154879</c:v>
                </c:pt>
                <c:pt idx="2779">
                  <c:v>110.21213575703867</c:v>
                </c:pt>
                <c:pt idx="2780">
                  <c:v>110.13808720908763</c:v>
                </c:pt>
                <c:pt idx="2781">
                  <c:v>110.48638204127843</c:v>
                </c:pt>
                <c:pt idx="2782">
                  <c:v>111.10994876086623</c:v>
                </c:pt>
                <c:pt idx="2783">
                  <c:v>110.75160301773468</c:v>
                </c:pt>
                <c:pt idx="2784">
                  <c:v>107.07953347363579</c:v>
                </c:pt>
                <c:pt idx="2785">
                  <c:v>107.54023441185757</c:v>
                </c:pt>
                <c:pt idx="2786">
                  <c:v>105.64286857100656</c:v>
                </c:pt>
                <c:pt idx="2787">
                  <c:v>105.56840978179262</c:v>
                </c:pt>
                <c:pt idx="2788">
                  <c:v>106.19895060284951</c:v>
                </c:pt>
                <c:pt idx="2789">
                  <c:v>107.55623382111017</c:v>
                </c:pt>
                <c:pt idx="2790">
                  <c:v>106.80795375760481</c:v>
                </c:pt>
                <c:pt idx="2791">
                  <c:v>107.66843480650967</c:v>
                </c:pt>
                <c:pt idx="2792">
                  <c:v>106.87277187714091</c:v>
                </c:pt>
                <c:pt idx="2793">
                  <c:v>107.63582062611016</c:v>
                </c:pt>
                <c:pt idx="2794">
                  <c:v>110.29377376835312</c:v>
                </c:pt>
                <c:pt idx="2795">
                  <c:v>109.87758400715454</c:v>
                </c:pt>
                <c:pt idx="2796">
                  <c:v>111.06523246321156</c:v>
                </c:pt>
                <c:pt idx="2797">
                  <c:v>111.83669115807</c:v>
                </c:pt>
                <c:pt idx="2798">
                  <c:v>112.10172137233903</c:v>
                </c:pt>
                <c:pt idx="2799">
                  <c:v>112.30990445480982</c:v>
                </c:pt>
                <c:pt idx="2800">
                  <c:v>111.76223236885606</c:v>
                </c:pt>
                <c:pt idx="2801">
                  <c:v>112.0775027793845</c:v>
                </c:pt>
                <c:pt idx="2802">
                  <c:v>111.73495132487412</c:v>
                </c:pt>
                <c:pt idx="2803">
                  <c:v>111.86725413215507</c:v>
                </c:pt>
                <c:pt idx="2804">
                  <c:v>111.46932010715497</c:v>
                </c:pt>
                <c:pt idx="2805">
                  <c:v>111.09415447224508</c:v>
                </c:pt>
                <c:pt idx="2806">
                  <c:v>111.35999081059566</c:v>
                </c:pt>
                <c:pt idx="2807">
                  <c:v>111.3700417215364</c:v>
                </c:pt>
                <c:pt idx="2808">
                  <c:v>111.79300046357258</c:v>
                </c:pt>
                <c:pt idx="2809">
                  <c:v>109.85932827095611</c:v>
                </c:pt>
                <c:pt idx="2810">
                  <c:v>108.8411094564713</c:v>
                </c:pt>
                <c:pt idx="2811">
                  <c:v>107.61920585496327</c:v>
                </c:pt>
                <c:pt idx="2812">
                  <c:v>107.79335327105866</c:v>
                </c:pt>
                <c:pt idx="2813">
                  <c:v>106.55811682850678</c:v>
                </c:pt>
                <c:pt idx="2814">
                  <c:v>108.78182959398418</c:v>
                </c:pt>
                <c:pt idx="2815">
                  <c:v>108.46307213272121</c:v>
                </c:pt>
                <c:pt idx="2816">
                  <c:v>107.78084091254061</c:v>
                </c:pt>
                <c:pt idx="2817">
                  <c:v>111.3630676200673</c:v>
                </c:pt>
                <c:pt idx="2818">
                  <c:v>112.12652661029945</c:v>
                </c:pt>
                <c:pt idx="2819">
                  <c:v>113.7250316911375</c:v>
                </c:pt>
                <c:pt idx="2820">
                  <c:v>114.64910013578982</c:v>
                </c:pt>
                <c:pt idx="2821">
                  <c:v>115.02611185638268</c:v>
                </c:pt>
                <c:pt idx="2822">
                  <c:v>114.59925582234908</c:v>
                </c:pt>
                <c:pt idx="2823">
                  <c:v>116.17909492572575</c:v>
                </c:pt>
                <c:pt idx="2824">
                  <c:v>119.46594792397404</c:v>
                </c:pt>
                <c:pt idx="2825">
                  <c:v>119.25159686411573</c:v>
                </c:pt>
                <c:pt idx="2826">
                  <c:v>119.20298327446365</c:v>
                </c:pt>
                <c:pt idx="2827">
                  <c:v>118.70023260679601</c:v>
                </c:pt>
                <c:pt idx="2828">
                  <c:v>119.13365250103578</c:v>
                </c:pt>
                <c:pt idx="2829">
                  <c:v>121.48556566116527</c:v>
                </c:pt>
                <c:pt idx="2830">
                  <c:v>124.72565115544445</c:v>
                </c:pt>
                <c:pt idx="2831">
                  <c:v>124.18085075833089</c:v>
                </c:pt>
                <c:pt idx="2832">
                  <c:v>123.9556283050061</c:v>
                </c:pt>
                <c:pt idx="2833">
                  <c:v>124.4817627246583</c:v>
                </c:pt>
                <c:pt idx="2834">
                  <c:v>122.52962967521192</c:v>
                </c:pt>
                <c:pt idx="2835">
                  <c:v>123.4625183070163</c:v>
                </c:pt>
                <c:pt idx="2836">
                  <c:v>123.02109870815019</c:v>
                </c:pt>
                <c:pt idx="2837">
                  <c:v>123.83276104677154</c:v>
                </c:pt>
                <c:pt idx="2838">
                  <c:v>125.71638380531583</c:v>
                </c:pt>
                <c:pt idx="2839">
                  <c:v>124.81610935391097</c:v>
                </c:pt>
                <c:pt idx="2840">
                  <c:v>124.58001550711968</c:v>
                </c:pt>
                <c:pt idx="2841">
                  <c:v>125.03046041376928</c:v>
                </c:pt>
                <c:pt idx="2842">
                  <c:v>124.63273150940061</c:v>
                </c:pt>
                <c:pt idx="2843">
                  <c:v>124.70083155903981</c:v>
                </c:pt>
                <c:pt idx="2844">
                  <c:v>124.34904967611445</c:v>
                </c:pt>
                <c:pt idx="2845">
                  <c:v>125.68315426302202</c:v>
                </c:pt>
                <c:pt idx="2846">
                  <c:v>125.07025381626929</c:v>
                </c:pt>
                <c:pt idx="2847">
                  <c:v>126.2371850885505</c:v>
                </c:pt>
                <c:pt idx="2848">
                  <c:v>126.6833224619398</c:v>
                </c:pt>
                <c:pt idx="2849">
                  <c:v>125.90632551003237</c:v>
                </c:pt>
                <c:pt idx="2850">
                  <c:v>124.91272117132078</c:v>
                </c:pt>
                <c:pt idx="2851">
                  <c:v>126.11534343347316</c:v>
                </c:pt>
                <c:pt idx="2852">
                  <c:v>126.5030214269011</c:v>
                </c:pt>
                <c:pt idx="2853">
                  <c:v>126.55245549907893</c:v>
                </c:pt>
                <c:pt idx="2854">
                  <c:v>126.43512649789332</c:v>
                </c:pt>
                <c:pt idx="2855">
                  <c:v>126.16108533428502</c:v>
                </c:pt>
                <c:pt idx="2856">
                  <c:v>127.18053487255847</c:v>
                </c:pt>
                <c:pt idx="2857">
                  <c:v>127.70277200021324</c:v>
                </c:pt>
                <c:pt idx="2858">
                  <c:v>127.70277200021324</c:v>
                </c:pt>
                <c:pt idx="2859">
                  <c:v>128.08962951111542</c:v>
                </c:pt>
                <c:pt idx="2860">
                  <c:v>130.24072957306183</c:v>
                </c:pt>
                <c:pt idx="2861">
                  <c:v>134.75810123933874</c:v>
                </c:pt>
                <c:pt idx="2862">
                  <c:v>136.70346530794751</c:v>
                </c:pt>
                <c:pt idx="2863">
                  <c:v>136.52542059985467</c:v>
                </c:pt>
                <c:pt idx="2864">
                  <c:v>136.09179558498343</c:v>
                </c:pt>
                <c:pt idx="2865">
                  <c:v>137.84783331076997</c:v>
                </c:pt>
                <c:pt idx="2866">
                  <c:v>137.60373975935238</c:v>
                </c:pt>
                <c:pt idx="2867">
                  <c:v>138.88594882650477</c:v>
                </c:pt>
                <c:pt idx="2868">
                  <c:v>137.65891720921064</c:v>
                </c:pt>
                <c:pt idx="2869">
                  <c:v>138.0494668914788</c:v>
                </c:pt>
                <c:pt idx="2870">
                  <c:v>138.34627644517732</c:v>
                </c:pt>
                <c:pt idx="2871">
                  <c:v>138.98276576454603</c:v>
                </c:pt>
                <c:pt idx="2872">
                  <c:v>138.87938496629857</c:v>
                </c:pt>
                <c:pt idx="2873">
                  <c:v>138.49191209350207</c:v>
                </c:pt>
                <c:pt idx="2874">
                  <c:v>137.23657382906876</c:v>
                </c:pt>
                <c:pt idx="2875">
                  <c:v>135.6341714562333</c:v>
                </c:pt>
                <c:pt idx="2876">
                  <c:v>132.48618512547219</c:v>
                </c:pt>
                <c:pt idx="2877">
                  <c:v>134.46600946016343</c:v>
                </c:pt>
                <c:pt idx="2878">
                  <c:v>131.89523258628392</c:v>
                </c:pt>
                <c:pt idx="2879">
                  <c:v>133.41086893201887</c:v>
                </c:pt>
                <c:pt idx="2880">
                  <c:v>135.55191808302456</c:v>
                </c:pt>
                <c:pt idx="2881">
                  <c:v>137.04335019424917</c:v>
                </c:pt>
                <c:pt idx="2882">
                  <c:v>138.04762080579584</c:v>
                </c:pt>
                <c:pt idx="2883">
                  <c:v>139.51607940629881</c:v>
                </c:pt>
                <c:pt idx="2884">
                  <c:v>142.11864997805208</c:v>
                </c:pt>
                <c:pt idx="2885">
                  <c:v>142.25649104238201</c:v>
                </c:pt>
                <c:pt idx="2886">
                  <c:v>141.77938045364476</c:v>
                </c:pt>
                <c:pt idx="2887">
                  <c:v>142.05075504904431</c:v>
                </c:pt>
                <c:pt idx="2888">
                  <c:v>143.29070926611939</c:v>
                </c:pt>
                <c:pt idx="2889">
                  <c:v>143.61479986379987</c:v>
                </c:pt>
                <c:pt idx="2890">
                  <c:v>144.63835181470222</c:v>
                </c:pt>
                <c:pt idx="2891">
                  <c:v>143.57849351203441</c:v>
                </c:pt>
                <c:pt idx="2892">
                  <c:v>141.39765095852869</c:v>
                </c:pt>
                <c:pt idx="2893">
                  <c:v>144.77455191398059</c:v>
                </c:pt>
                <c:pt idx="2894">
                  <c:v>146.04117181314328</c:v>
                </c:pt>
                <c:pt idx="2895">
                  <c:v>145.51893468548849</c:v>
                </c:pt>
                <c:pt idx="2896">
                  <c:v>146.95683031190637</c:v>
                </c:pt>
                <c:pt idx="2897">
                  <c:v>145.68610800011481</c:v>
                </c:pt>
                <c:pt idx="2898">
                  <c:v>143.50259887840033</c:v>
                </c:pt>
                <c:pt idx="2899">
                  <c:v>146.62104783823358</c:v>
                </c:pt>
                <c:pt idx="2900">
                  <c:v>146.25572799363295</c:v>
                </c:pt>
                <c:pt idx="2901">
                  <c:v>145.31237820962497</c:v>
                </c:pt>
                <c:pt idx="2902">
                  <c:v>142.52068641568096</c:v>
                </c:pt>
                <c:pt idx="2903">
                  <c:v>144.51856136593921</c:v>
                </c:pt>
                <c:pt idx="2904">
                  <c:v>146.557870683749</c:v>
                </c:pt>
                <c:pt idx="2905">
                  <c:v>147.03662223753778</c:v>
                </c:pt>
                <c:pt idx="2906">
                  <c:v>149.91487493795088</c:v>
                </c:pt>
                <c:pt idx="2907">
                  <c:v>151.45040798493582</c:v>
                </c:pt>
                <c:pt idx="2908">
                  <c:v>151.36015490710076</c:v>
                </c:pt>
                <c:pt idx="2909">
                  <c:v>152.35068243634072</c:v>
                </c:pt>
                <c:pt idx="2910">
                  <c:v>150.95340069494861</c:v>
                </c:pt>
                <c:pt idx="2911">
                  <c:v>151.43912635020649</c:v>
                </c:pt>
                <c:pt idx="2912">
                  <c:v>151.596658995155</c:v>
                </c:pt>
                <c:pt idx="2913">
                  <c:v>150.76920236791253</c:v>
                </c:pt>
                <c:pt idx="2914">
                  <c:v>150.11097026161082</c:v>
                </c:pt>
                <c:pt idx="2915">
                  <c:v>146.5121287829372</c:v>
                </c:pt>
                <c:pt idx="2916">
                  <c:v>146.36526241082376</c:v>
                </c:pt>
                <c:pt idx="2917">
                  <c:v>148.01873982088864</c:v>
                </c:pt>
                <c:pt idx="2918">
                  <c:v>150.77433038369864</c:v>
                </c:pt>
                <c:pt idx="2919">
                  <c:v>150.01435844420101</c:v>
                </c:pt>
                <c:pt idx="2920">
                  <c:v>150.83504609060583</c:v>
                </c:pt>
                <c:pt idx="2921">
                  <c:v>149.31120491961317</c:v>
                </c:pt>
                <c:pt idx="2922">
                  <c:v>150.2674773034021</c:v>
                </c:pt>
                <c:pt idx="2923">
                  <c:v>150.38439606332483</c:v>
                </c:pt>
                <c:pt idx="2924">
                  <c:v>150.88858257541258</c:v>
                </c:pt>
                <c:pt idx="2925">
                  <c:v>151.12959931735853</c:v>
                </c:pt>
                <c:pt idx="2926">
                  <c:v>150.5423389495362</c:v>
                </c:pt>
                <c:pt idx="2927">
                  <c:v>150.62315647832489</c:v>
                </c:pt>
                <c:pt idx="2928">
                  <c:v>151.01288567806728</c:v>
                </c:pt>
                <c:pt idx="2929">
                  <c:v>151.10026706706216</c:v>
                </c:pt>
                <c:pt idx="2930">
                  <c:v>150.83196928113426</c:v>
                </c:pt>
                <c:pt idx="2931">
                  <c:v>153.09403960469155</c:v>
                </c:pt>
                <c:pt idx="2932">
                  <c:v>152.96583921003943</c:v>
                </c:pt>
                <c:pt idx="2933">
                  <c:v>154.09502828613509</c:v>
                </c:pt>
                <c:pt idx="2934">
                  <c:v>153.2509568877457</c:v>
                </c:pt>
                <c:pt idx="2935">
                  <c:v>151.09739537822196</c:v>
                </c:pt>
                <c:pt idx="2936">
                  <c:v>152.4111930226166</c:v>
                </c:pt>
                <c:pt idx="2937">
                  <c:v>152.32893964940783</c:v>
                </c:pt>
                <c:pt idx="2938">
                  <c:v>153.47310253159884</c:v>
                </c:pt>
                <c:pt idx="2939">
                  <c:v>154.99632834069715</c:v>
                </c:pt>
                <c:pt idx="2940">
                  <c:v>155.86111692286229</c:v>
                </c:pt>
                <c:pt idx="2941">
                  <c:v>156.64672894129035</c:v>
                </c:pt>
                <c:pt idx="2942">
                  <c:v>156.28181933795264</c:v>
                </c:pt>
                <c:pt idx="2943">
                  <c:v>154.20415246206292</c:v>
                </c:pt>
                <c:pt idx="2944">
                  <c:v>155.85291209760459</c:v>
                </c:pt>
                <c:pt idx="2945">
                  <c:v>156.1610032860325</c:v>
                </c:pt>
                <c:pt idx="2946">
                  <c:v>157.6220775438035</c:v>
                </c:pt>
                <c:pt idx="2947">
                  <c:v>159.41913939587872</c:v>
                </c:pt>
                <c:pt idx="2948">
                  <c:v>161.6297244409437</c:v>
                </c:pt>
                <c:pt idx="2949">
                  <c:v>161.0812318724642</c:v>
                </c:pt>
                <c:pt idx="2950">
                  <c:v>159.10468946787606</c:v>
                </c:pt>
                <c:pt idx="2951">
                  <c:v>156.09433908081343</c:v>
                </c:pt>
                <c:pt idx="2952">
                  <c:v>156.63462682403522</c:v>
                </c:pt>
                <c:pt idx="2953">
                  <c:v>158.47640497376506</c:v>
                </c:pt>
                <c:pt idx="2954">
                  <c:v>158.19764603563354</c:v>
                </c:pt>
                <c:pt idx="2955">
                  <c:v>157.7039206757494</c:v>
                </c:pt>
                <c:pt idx="2956">
                  <c:v>154.02364630639278</c:v>
                </c:pt>
                <c:pt idx="2957">
                  <c:v>153.46694891265551</c:v>
                </c:pt>
              </c:numCache>
            </c:numRef>
          </c:val>
          <c:smooth val="0"/>
          <c:extLst>
            <c:ext xmlns:c16="http://schemas.microsoft.com/office/drawing/2014/chart" uri="{C3380CC4-5D6E-409C-BE32-E72D297353CC}">
              <c16:uniqueId val="{00000002-DB25-4B36-9158-C08376A251CD}"/>
            </c:ext>
          </c:extLst>
        </c:ser>
        <c:dLbls>
          <c:showLegendKey val="0"/>
          <c:showVal val="0"/>
          <c:showCatName val="0"/>
          <c:showSerName val="0"/>
          <c:showPercent val="0"/>
          <c:showBubbleSize val="0"/>
        </c:dLbls>
        <c:smooth val="0"/>
        <c:axId val="491255839"/>
        <c:axId val="491256671"/>
      </c:lineChart>
      <c:dateAx>
        <c:axId val="491255839"/>
        <c:scaling>
          <c:orientation val="minMax"/>
          <c:max val="44367"/>
          <c:min val="43831"/>
        </c:scaling>
        <c:delete val="0"/>
        <c:axPos val="b"/>
        <c:numFmt formatCode="mmm\ yyyy"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entury Gothic" panose="020B0502020202020204" pitchFamily="34" charset="0"/>
                <a:ea typeface="+mn-ea"/>
                <a:cs typeface="+mn-cs"/>
              </a:defRPr>
            </a:pPr>
            <a:endParaRPr lang="en-US"/>
          </a:p>
        </c:txPr>
        <c:crossAx val="491256671"/>
        <c:crosses val="autoZero"/>
        <c:auto val="1"/>
        <c:lblOffset val="100"/>
        <c:baseTimeUnit val="days"/>
        <c:majorUnit val="3"/>
        <c:majorTimeUnit val="months"/>
      </c:dateAx>
      <c:valAx>
        <c:axId val="491256671"/>
        <c:scaling>
          <c:orientation val="minMax"/>
          <c:max val="170"/>
          <c:min val="2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entury Gothic" panose="020B0502020202020204" pitchFamily="34" charset="0"/>
                <a:ea typeface="+mn-ea"/>
                <a:cs typeface="+mn-cs"/>
              </a:defRPr>
            </a:pPr>
            <a:endParaRPr lang="en-US"/>
          </a:p>
        </c:txPr>
        <c:crossAx val="491255839"/>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tx1"/>
          </a:solidFill>
          <a:latin typeface="Century Gothic" panose="020B0502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016715330422434E-2"/>
          <c:y val="0.17227567291964013"/>
          <c:w val="0.88141758859928743"/>
          <c:h val="0.73720452852504503"/>
        </c:manualLayout>
      </c:layout>
      <c:lineChart>
        <c:grouping val="standard"/>
        <c:varyColors val="0"/>
        <c:ser>
          <c:idx val="0"/>
          <c:order val="0"/>
          <c:tx>
            <c:v>China PMI - manufacturing (ls)</c:v>
          </c:tx>
          <c:spPr>
            <a:ln w="25400" cap="rnd">
              <a:solidFill>
                <a:srgbClr val="FFC000"/>
              </a:solidFill>
              <a:round/>
            </a:ln>
            <a:effectLst/>
          </c:spPr>
          <c:marker>
            <c:symbol val="none"/>
          </c:marker>
          <c:cat>
            <c:numRef>
              <c:f>Commodities!$AE$7:$AE$190</c:f>
              <c:numCache>
                <c:formatCode>m/d/yyyy</c:formatCode>
                <c:ptCount val="184"/>
                <c:pt idx="0">
                  <c:v>38748</c:v>
                </c:pt>
                <c:pt idx="1">
                  <c:v>38776</c:v>
                </c:pt>
                <c:pt idx="2">
                  <c:v>38807</c:v>
                </c:pt>
                <c:pt idx="3">
                  <c:v>38837</c:v>
                </c:pt>
                <c:pt idx="4">
                  <c:v>38868</c:v>
                </c:pt>
                <c:pt idx="5">
                  <c:v>38898</c:v>
                </c:pt>
                <c:pt idx="6">
                  <c:v>38929</c:v>
                </c:pt>
                <c:pt idx="7">
                  <c:v>38960</c:v>
                </c:pt>
                <c:pt idx="8">
                  <c:v>38990</c:v>
                </c:pt>
                <c:pt idx="9">
                  <c:v>39021</c:v>
                </c:pt>
                <c:pt idx="10">
                  <c:v>39051</c:v>
                </c:pt>
                <c:pt idx="11">
                  <c:v>39082</c:v>
                </c:pt>
                <c:pt idx="12">
                  <c:v>39113</c:v>
                </c:pt>
                <c:pt idx="13">
                  <c:v>39141</c:v>
                </c:pt>
                <c:pt idx="14">
                  <c:v>39172</c:v>
                </c:pt>
                <c:pt idx="15">
                  <c:v>39202</c:v>
                </c:pt>
                <c:pt idx="16">
                  <c:v>39233</c:v>
                </c:pt>
                <c:pt idx="17">
                  <c:v>39263</c:v>
                </c:pt>
                <c:pt idx="18">
                  <c:v>39294</c:v>
                </c:pt>
                <c:pt idx="19">
                  <c:v>39325</c:v>
                </c:pt>
                <c:pt idx="20">
                  <c:v>39355</c:v>
                </c:pt>
                <c:pt idx="21">
                  <c:v>39386</c:v>
                </c:pt>
                <c:pt idx="22">
                  <c:v>39416</c:v>
                </c:pt>
                <c:pt idx="23">
                  <c:v>39447</c:v>
                </c:pt>
                <c:pt idx="24">
                  <c:v>39478</c:v>
                </c:pt>
                <c:pt idx="25">
                  <c:v>39507</c:v>
                </c:pt>
                <c:pt idx="26">
                  <c:v>39538</c:v>
                </c:pt>
                <c:pt idx="27">
                  <c:v>39568</c:v>
                </c:pt>
                <c:pt idx="28">
                  <c:v>39599</c:v>
                </c:pt>
                <c:pt idx="29">
                  <c:v>39629</c:v>
                </c:pt>
                <c:pt idx="30">
                  <c:v>39660</c:v>
                </c:pt>
                <c:pt idx="31">
                  <c:v>39691</c:v>
                </c:pt>
                <c:pt idx="32">
                  <c:v>39721</c:v>
                </c:pt>
                <c:pt idx="33">
                  <c:v>39752</c:v>
                </c:pt>
                <c:pt idx="34">
                  <c:v>39782</c:v>
                </c:pt>
                <c:pt idx="35">
                  <c:v>39813</c:v>
                </c:pt>
                <c:pt idx="36">
                  <c:v>39844</c:v>
                </c:pt>
                <c:pt idx="37">
                  <c:v>39872</c:v>
                </c:pt>
                <c:pt idx="38">
                  <c:v>39903</c:v>
                </c:pt>
                <c:pt idx="39">
                  <c:v>39933</c:v>
                </c:pt>
                <c:pt idx="40">
                  <c:v>39964</c:v>
                </c:pt>
                <c:pt idx="41">
                  <c:v>39994</c:v>
                </c:pt>
                <c:pt idx="42">
                  <c:v>40025</c:v>
                </c:pt>
                <c:pt idx="43">
                  <c:v>40056</c:v>
                </c:pt>
                <c:pt idx="44">
                  <c:v>40086</c:v>
                </c:pt>
                <c:pt idx="45">
                  <c:v>40117</c:v>
                </c:pt>
                <c:pt idx="46">
                  <c:v>40147</c:v>
                </c:pt>
                <c:pt idx="47">
                  <c:v>40178</c:v>
                </c:pt>
                <c:pt idx="48">
                  <c:v>40209</c:v>
                </c:pt>
                <c:pt idx="49">
                  <c:v>40237</c:v>
                </c:pt>
                <c:pt idx="50">
                  <c:v>40268</c:v>
                </c:pt>
                <c:pt idx="51">
                  <c:v>40298</c:v>
                </c:pt>
                <c:pt idx="52">
                  <c:v>40329</c:v>
                </c:pt>
                <c:pt idx="53">
                  <c:v>40359</c:v>
                </c:pt>
                <c:pt idx="54">
                  <c:v>40390</c:v>
                </c:pt>
                <c:pt idx="55">
                  <c:v>40421</c:v>
                </c:pt>
                <c:pt idx="56">
                  <c:v>40451</c:v>
                </c:pt>
                <c:pt idx="57">
                  <c:v>40482</c:v>
                </c:pt>
                <c:pt idx="58">
                  <c:v>40512</c:v>
                </c:pt>
                <c:pt idx="59">
                  <c:v>40543</c:v>
                </c:pt>
                <c:pt idx="60">
                  <c:v>40574</c:v>
                </c:pt>
                <c:pt idx="61">
                  <c:v>40602</c:v>
                </c:pt>
                <c:pt idx="62">
                  <c:v>40633</c:v>
                </c:pt>
                <c:pt idx="63">
                  <c:v>40663</c:v>
                </c:pt>
                <c:pt idx="64">
                  <c:v>40694</c:v>
                </c:pt>
                <c:pt idx="65">
                  <c:v>40724</c:v>
                </c:pt>
                <c:pt idx="66">
                  <c:v>40755</c:v>
                </c:pt>
                <c:pt idx="67">
                  <c:v>40786</c:v>
                </c:pt>
                <c:pt idx="68">
                  <c:v>40816</c:v>
                </c:pt>
                <c:pt idx="69">
                  <c:v>40847</c:v>
                </c:pt>
                <c:pt idx="70">
                  <c:v>40877</c:v>
                </c:pt>
                <c:pt idx="71">
                  <c:v>40908</c:v>
                </c:pt>
                <c:pt idx="72">
                  <c:v>40939</c:v>
                </c:pt>
                <c:pt idx="73">
                  <c:v>40968</c:v>
                </c:pt>
                <c:pt idx="74">
                  <c:v>40999</c:v>
                </c:pt>
                <c:pt idx="75">
                  <c:v>41029</c:v>
                </c:pt>
                <c:pt idx="76">
                  <c:v>41060</c:v>
                </c:pt>
                <c:pt idx="77">
                  <c:v>41090</c:v>
                </c:pt>
                <c:pt idx="78">
                  <c:v>41121</c:v>
                </c:pt>
                <c:pt idx="79">
                  <c:v>41152</c:v>
                </c:pt>
                <c:pt idx="80">
                  <c:v>41182</c:v>
                </c:pt>
                <c:pt idx="81">
                  <c:v>41213</c:v>
                </c:pt>
                <c:pt idx="82">
                  <c:v>41243</c:v>
                </c:pt>
                <c:pt idx="83">
                  <c:v>41274</c:v>
                </c:pt>
                <c:pt idx="84">
                  <c:v>41305</c:v>
                </c:pt>
                <c:pt idx="85">
                  <c:v>41333</c:v>
                </c:pt>
                <c:pt idx="86">
                  <c:v>41364</c:v>
                </c:pt>
                <c:pt idx="87">
                  <c:v>41394</c:v>
                </c:pt>
                <c:pt idx="88">
                  <c:v>41425</c:v>
                </c:pt>
                <c:pt idx="89">
                  <c:v>41455</c:v>
                </c:pt>
                <c:pt idx="90">
                  <c:v>41486</c:v>
                </c:pt>
                <c:pt idx="91">
                  <c:v>41517</c:v>
                </c:pt>
                <c:pt idx="92">
                  <c:v>41547</c:v>
                </c:pt>
                <c:pt idx="93">
                  <c:v>41578</c:v>
                </c:pt>
                <c:pt idx="94">
                  <c:v>41608</c:v>
                </c:pt>
                <c:pt idx="95">
                  <c:v>41639</c:v>
                </c:pt>
                <c:pt idx="96">
                  <c:v>41670</c:v>
                </c:pt>
                <c:pt idx="97">
                  <c:v>41698</c:v>
                </c:pt>
                <c:pt idx="98">
                  <c:v>41729</c:v>
                </c:pt>
                <c:pt idx="99">
                  <c:v>41759</c:v>
                </c:pt>
                <c:pt idx="100">
                  <c:v>41790</c:v>
                </c:pt>
                <c:pt idx="101">
                  <c:v>41820</c:v>
                </c:pt>
                <c:pt idx="102">
                  <c:v>41851</c:v>
                </c:pt>
                <c:pt idx="103">
                  <c:v>41882</c:v>
                </c:pt>
                <c:pt idx="104">
                  <c:v>41912</c:v>
                </c:pt>
                <c:pt idx="105">
                  <c:v>41943</c:v>
                </c:pt>
                <c:pt idx="106">
                  <c:v>41973</c:v>
                </c:pt>
                <c:pt idx="107">
                  <c:v>42004</c:v>
                </c:pt>
                <c:pt idx="108">
                  <c:v>42035</c:v>
                </c:pt>
                <c:pt idx="109">
                  <c:v>42063</c:v>
                </c:pt>
                <c:pt idx="110">
                  <c:v>42094</c:v>
                </c:pt>
                <c:pt idx="111">
                  <c:v>42124</c:v>
                </c:pt>
                <c:pt idx="112">
                  <c:v>42155</c:v>
                </c:pt>
                <c:pt idx="113">
                  <c:v>42185</c:v>
                </c:pt>
                <c:pt idx="114">
                  <c:v>42216</c:v>
                </c:pt>
                <c:pt idx="115">
                  <c:v>42247</c:v>
                </c:pt>
                <c:pt idx="116">
                  <c:v>42277</c:v>
                </c:pt>
                <c:pt idx="117">
                  <c:v>42308</c:v>
                </c:pt>
                <c:pt idx="118">
                  <c:v>42338</c:v>
                </c:pt>
                <c:pt idx="119">
                  <c:v>42369</c:v>
                </c:pt>
                <c:pt idx="120">
                  <c:v>42400</c:v>
                </c:pt>
                <c:pt idx="121">
                  <c:v>42429</c:v>
                </c:pt>
                <c:pt idx="122">
                  <c:v>42460</c:v>
                </c:pt>
                <c:pt idx="123">
                  <c:v>42490</c:v>
                </c:pt>
                <c:pt idx="124">
                  <c:v>42521</c:v>
                </c:pt>
                <c:pt idx="125">
                  <c:v>42551</c:v>
                </c:pt>
                <c:pt idx="126">
                  <c:v>42582</c:v>
                </c:pt>
                <c:pt idx="127">
                  <c:v>42613</c:v>
                </c:pt>
                <c:pt idx="128">
                  <c:v>42643</c:v>
                </c:pt>
                <c:pt idx="129">
                  <c:v>42674</c:v>
                </c:pt>
                <c:pt idx="130">
                  <c:v>42704</c:v>
                </c:pt>
                <c:pt idx="131">
                  <c:v>42735</c:v>
                </c:pt>
                <c:pt idx="132">
                  <c:v>42766</c:v>
                </c:pt>
                <c:pt idx="133">
                  <c:v>42794</c:v>
                </c:pt>
                <c:pt idx="134">
                  <c:v>42825</c:v>
                </c:pt>
                <c:pt idx="135">
                  <c:v>42855</c:v>
                </c:pt>
                <c:pt idx="136">
                  <c:v>42886</c:v>
                </c:pt>
                <c:pt idx="137">
                  <c:v>42916</c:v>
                </c:pt>
                <c:pt idx="138">
                  <c:v>42947</c:v>
                </c:pt>
                <c:pt idx="139">
                  <c:v>42978</c:v>
                </c:pt>
                <c:pt idx="140">
                  <c:v>43008</c:v>
                </c:pt>
                <c:pt idx="141">
                  <c:v>43039</c:v>
                </c:pt>
                <c:pt idx="142">
                  <c:v>43069</c:v>
                </c:pt>
                <c:pt idx="143">
                  <c:v>43100</c:v>
                </c:pt>
                <c:pt idx="144">
                  <c:v>43131</c:v>
                </c:pt>
                <c:pt idx="145">
                  <c:v>43159</c:v>
                </c:pt>
                <c:pt idx="146">
                  <c:v>43190</c:v>
                </c:pt>
                <c:pt idx="147">
                  <c:v>43220</c:v>
                </c:pt>
                <c:pt idx="148">
                  <c:v>43251</c:v>
                </c:pt>
                <c:pt idx="149">
                  <c:v>43281</c:v>
                </c:pt>
                <c:pt idx="150">
                  <c:v>43312</c:v>
                </c:pt>
                <c:pt idx="151">
                  <c:v>43343</c:v>
                </c:pt>
                <c:pt idx="152">
                  <c:v>43373</c:v>
                </c:pt>
                <c:pt idx="153">
                  <c:v>43404</c:v>
                </c:pt>
                <c:pt idx="154">
                  <c:v>43434</c:v>
                </c:pt>
                <c:pt idx="155">
                  <c:v>43465</c:v>
                </c:pt>
                <c:pt idx="156">
                  <c:v>43496</c:v>
                </c:pt>
                <c:pt idx="157">
                  <c:v>43524</c:v>
                </c:pt>
                <c:pt idx="158">
                  <c:v>43555</c:v>
                </c:pt>
                <c:pt idx="159">
                  <c:v>43585</c:v>
                </c:pt>
                <c:pt idx="160">
                  <c:v>43616</c:v>
                </c:pt>
                <c:pt idx="161">
                  <c:v>43646</c:v>
                </c:pt>
                <c:pt idx="162">
                  <c:v>43677</c:v>
                </c:pt>
                <c:pt idx="163">
                  <c:v>43708</c:v>
                </c:pt>
                <c:pt idx="164">
                  <c:v>43738</c:v>
                </c:pt>
                <c:pt idx="165">
                  <c:v>43769</c:v>
                </c:pt>
                <c:pt idx="166">
                  <c:v>43799</c:v>
                </c:pt>
                <c:pt idx="167">
                  <c:v>43830</c:v>
                </c:pt>
                <c:pt idx="168">
                  <c:v>43861</c:v>
                </c:pt>
                <c:pt idx="169">
                  <c:v>43890</c:v>
                </c:pt>
                <c:pt idx="170">
                  <c:v>43921</c:v>
                </c:pt>
                <c:pt idx="171">
                  <c:v>43951</c:v>
                </c:pt>
                <c:pt idx="172">
                  <c:v>43982</c:v>
                </c:pt>
                <c:pt idx="173">
                  <c:v>44012</c:v>
                </c:pt>
                <c:pt idx="174">
                  <c:v>44043</c:v>
                </c:pt>
                <c:pt idx="175">
                  <c:v>44074</c:v>
                </c:pt>
                <c:pt idx="176">
                  <c:v>44104</c:v>
                </c:pt>
                <c:pt idx="177">
                  <c:v>44135</c:v>
                </c:pt>
                <c:pt idx="178">
                  <c:v>44165</c:v>
                </c:pt>
                <c:pt idx="179">
                  <c:v>44196</c:v>
                </c:pt>
                <c:pt idx="180">
                  <c:v>44227</c:v>
                </c:pt>
                <c:pt idx="181">
                  <c:v>44255</c:v>
                </c:pt>
                <c:pt idx="182">
                  <c:v>44286</c:v>
                </c:pt>
                <c:pt idx="183">
                  <c:v>44316</c:v>
                </c:pt>
              </c:numCache>
            </c:numRef>
          </c:cat>
          <c:val>
            <c:numRef>
              <c:f>Commodities!$AH$7:$AH$190</c:f>
              <c:numCache>
                <c:formatCode>General</c:formatCode>
                <c:ptCount val="184"/>
                <c:pt idx="2" formatCode="0.0">
                  <c:v>53.166666666666664</c:v>
                </c:pt>
                <c:pt idx="3" formatCode="0.0">
                  <c:v>55.166666666666664</c:v>
                </c:pt>
                <c:pt idx="4" formatCode="0.0">
                  <c:v>56.066666666666663</c:v>
                </c:pt>
                <c:pt idx="5" formatCode="0.0">
                  <c:v>55.666666666666664</c:v>
                </c:pt>
                <c:pt idx="6" formatCode="0.0">
                  <c:v>53.766666666666673</c:v>
                </c:pt>
                <c:pt idx="7" formatCode="0.0">
                  <c:v>53.199999999999996</c:v>
                </c:pt>
                <c:pt idx="8" formatCode="0.0">
                  <c:v>54.166666666666664</c:v>
                </c:pt>
                <c:pt idx="9" formatCode="0.0">
                  <c:v>54.933333333333337</c:v>
                </c:pt>
                <c:pt idx="10" formatCode="0.0">
                  <c:v>55.666666666666664</c:v>
                </c:pt>
                <c:pt idx="11" formatCode="0.0">
                  <c:v>54.933333333333337</c:v>
                </c:pt>
                <c:pt idx="12" formatCode="0.0">
                  <c:v>55.066666666666663</c:v>
                </c:pt>
                <c:pt idx="13" formatCode="0.0">
                  <c:v>54.333333333333336</c:v>
                </c:pt>
                <c:pt idx="14" formatCode="0.0">
                  <c:v>54.766666666666673</c:v>
                </c:pt>
                <c:pt idx="15" formatCode="0.0">
                  <c:v>55.933333333333337</c:v>
                </c:pt>
                <c:pt idx="16" formatCode="0.0">
                  <c:v>56.800000000000004</c:v>
                </c:pt>
                <c:pt idx="17" formatCode="0.0">
                  <c:v>56.266666666666673</c:v>
                </c:pt>
                <c:pt idx="18" formatCode="0.0">
                  <c:v>54.5</c:v>
                </c:pt>
                <c:pt idx="19" formatCode="0.0">
                  <c:v>53.933333333333337</c:v>
                </c:pt>
                <c:pt idx="20" formatCode="0.0">
                  <c:v>54.466666666666669</c:v>
                </c:pt>
                <c:pt idx="21" formatCode="0.0">
                  <c:v>54.433333333333337</c:v>
                </c:pt>
                <c:pt idx="22" formatCode="0.0">
                  <c:v>54.900000000000006</c:v>
                </c:pt>
                <c:pt idx="23" formatCode="0.0">
                  <c:v>54.633333333333326</c:v>
                </c:pt>
                <c:pt idx="24" formatCode="0.0">
                  <c:v>54.566666666666663</c:v>
                </c:pt>
                <c:pt idx="25" formatCode="0.0">
                  <c:v>53.9</c:v>
                </c:pt>
                <c:pt idx="26" formatCode="0.0">
                  <c:v>54.933333333333337</c:v>
                </c:pt>
                <c:pt idx="27" formatCode="0.0">
                  <c:v>57</c:v>
                </c:pt>
                <c:pt idx="28" formatCode="0.0">
                  <c:v>56.966666666666661</c:v>
                </c:pt>
                <c:pt idx="29" formatCode="0.0">
                  <c:v>54.833333333333336</c:v>
                </c:pt>
                <c:pt idx="30" formatCode="0.0">
                  <c:v>51.233333333333327</c:v>
                </c:pt>
                <c:pt idx="31" formatCode="0.0">
                  <c:v>49.6</c:v>
                </c:pt>
                <c:pt idx="32" formatCode="0.0">
                  <c:v>49.333333333333336</c:v>
                </c:pt>
                <c:pt idx="33" formatCode="0.0">
                  <c:v>48.066666666666663</c:v>
                </c:pt>
                <c:pt idx="34" formatCode="0.0">
                  <c:v>44.866666666666674</c:v>
                </c:pt>
                <c:pt idx="35" formatCode="0.0">
                  <c:v>41.533333333333339</c:v>
                </c:pt>
                <c:pt idx="36" formatCode="0.0">
                  <c:v>41.766666666666666</c:v>
                </c:pt>
                <c:pt idx="37" formatCode="0.0">
                  <c:v>45.166666666666664</c:v>
                </c:pt>
                <c:pt idx="38" formatCode="0.0">
                  <c:v>48.9</c:v>
                </c:pt>
                <c:pt idx="39" formatCode="0.0">
                  <c:v>51.633333333333333</c:v>
                </c:pt>
                <c:pt idx="40" formatCode="0.0">
                  <c:v>53</c:v>
                </c:pt>
                <c:pt idx="41" formatCode="0.0">
                  <c:v>53.266666666666673</c:v>
                </c:pt>
                <c:pt idx="42" formatCode="0.0">
                  <c:v>53.20000000000001</c:v>
                </c:pt>
                <c:pt idx="43" formatCode="0.0">
                  <c:v>53.5</c:v>
                </c:pt>
                <c:pt idx="44" formatCode="0.0">
                  <c:v>53.866666666666667</c:v>
                </c:pt>
                <c:pt idx="45" formatCode="0.0">
                  <c:v>54.5</c:v>
                </c:pt>
                <c:pt idx="46" formatCode="0.0">
                  <c:v>54.9</c:v>
                </c:pt>
                <c:pt idx="47" formatCode="0.0">
                  <c:v>55.666666666666664</c:v>
                </c:pt>
                <c:pt idx="48" formatCode="0.0">
                  <c:v>55.866666666666674</c:v>
                </c:pt>
                <c:pt idx="49" formatCode="0.0">
                  <c:v>54.800000000000004</c:v>
                </c:pt>
                <c:pt idx="50" formatCode="0.0">
                  <c:v>54.300000000000004</c:v>
                </c:pt>
                <c:pt idx="51" formatCode="0.0">
                  <c:v>54.266666666666673</c:v>
                </c:pt>
                <c:pt idx="52" formatCode="0.0">
                  <c:v>54.900000000000006</c:v>
                </c:pt>
                <c:pt idx="53" formatCode="0.0">
                  <c:v>53.9</c:v>
                </c:pt>
                <c:pt idx="54" formatCode="0.0">
                  <c:v>52.4</c:v>
                </c:pt>
                <c:pt idx="55" formatCode="0.0">
                  <c:v>51.666666666666664</c:v>
                </c:pt>
                <c:pt idx="56" formatCode="0.0">
                  <c:v>52.233333333333327</c:v>
                </c:pt>
                <c:pt idx="57" formatCode="0.0">
                  <c:v>53.4</c:v>
                </c:pt>
                <c:pt idx="58" formatCode="0.0">
                  <c:v>54.566666666666663</c:v>
                </c:pt>
                <c:pt idx="59" formatCode="0.0">
                  <c:v>54.6</c:v>
                </c:pt>
                <c:pt idx="60" formatCode="0.0">
                  <c:v>54</c:v>
                </c:pt>
                <c:pt idx="61" formatCode="0.0">
                  <c:v>53</c:v>
                </c:pt>
                <c:pt idx="62" formatCode="0.0">
                  <c:v>52.833333333333336</c:v>
                </c:pt>
                <c:pt idx="63" formatCode="0.0">
                  <c:v>52.833333333333336</c:v>
                </c:pt>
                <c:pt idx="64" formatCode="0.0">
                  <c:v>52.766666666666673</c:v>
                </c:pt>
                <c:pt idx="65" formatCode="0.0">
                  <c:v>51.933333333333337</c:v>
                </c:pt>
                <c:pt idx="66" formatCode="0.0">
                  <c:v>51.20000000000001</c:v>
                </c:pt>
                <c:pt idx="67" formatCode="0.0">
                  <c:v>50.833333333333336</c:v>
                </c:pt>
                <c:pt idx="68" formatCode="0.0">
                  <c:v>50.933333333333337</c:v>
                </c:pt>
                <c:pt idx="69" formatCode="0.0">
                  <c:v>50.833333333333336</c:v>
                </c:pt>
                <c:pt idx="70" formatCode="0.0">
                  <c:v>50.199999999999996</c:v>
                </c:pt>
                <c:pt idx="71" formatCode="0.0">
                  <c:v>49.9</c:v>
                </c:pt>
                <c:pt idx="72" formatCode="0.0">
                  <c:v>49.933333333333337</c:v>
                </c:pt>
                <c:pt idx="73" formatCode="0.0">
                  <c:v>50.6</c:v>
                </c:pt>
                <c:pt idx="74" formatCode="0.0">
                  <c:v>51.533333333333331</c:v>
                </c:pt>
                <c:pt idx="75" formatCode="0.0">
                  <c:v>52.466666666666661</c:v>
                </c:pt>
                <c:pt idx="76" formatCode="0.0">
                  <c:v>52.266666666666673</c:v>
                </c:pt>
                <c:pt idx="77" formatCode="0.0">
                  <c:v>51.29999999999999</c:v>
                </c:pt>
                <c:pt idx="78" formatCode="0.0">
                  <c:v>50.233333333333327</c:v>
                </c:pt>
                <c:pt idx="79" formatCode="0.0">
                  <c:v>49.833333333333336</c:v>
                </c:pt>
                <c:pt idx="80" formatCode="0.0">
                  <c:v>49.70000000000001</c:v>
                </c:pt>
                <c:pt idx="81" formatCode="0.0">
                  <c:v>49.733333333333327</c:v>
                </c:pt>
                <c:pt idx="82" formatCode="0.0">
                  <c:v>50.199999999999996</c:v>
                </c:pt>
                <c:pt idx="83" formatCode="0.0">
                  <c:v>50.466666666666669</c:v>
                </c:pt>
                <c:pt idx="84" formatCode="0.0">
                  <c:v>50.533333333333331</c:v>
                </c:pt>
                <c:pt idx="85" formatCode="0.0">
                  <c:v>50.366666666666667</c:v>
                </c:pt>
                <c:pt idx="86" formatCode="0.0">
                  <c:v>50.466666666666669</c:v>
                </c:pt>
                <c:pt idx="87" formatCode="0.0">
                  <c:v>50.533333333333331</c:v>
                </c:pt>
                <c:pt idx="88" formatCode="0.0">
                  <c:v>50.766666666666673</c:v>
                </c:pt>
                <c:pt idx="89" formatCode="0.0">
                  <c:v>50.5</c:v>
                </c:pt>
                <c:pt idx="90" formatCode="0.0">
                  <c:v>50.4</c:v>
                </c:pt>
                <c:pt idx="91" formatCode="0.0">
                  <c:v>50.466666666666669</c:v>
                </c:pt>
                <c:pt idx="92" formatCode="0.0">
                  <c:v>50.800000000000004</c:v>
                </c:pt>
                <c:pt idx="93" formatCode="0.0">
                  <c:v>51.166666666666664</c:v>
                </c:pt>
                <c:pt idx="94" formatCode="0.0">
                  <c:v>51.300000000000004</c:v>
                </c:pt>
                <c:pt idx="95" formatCode="0.0">
                  <c:v>51.266666666666673</c:v>
                </c:pt>
                <c:pt idx="96" formatCode="0.0">
                  <c:v>50.966666666666669</c:v>
                </c:pt>
                <c:pt idx="97" formatCode="0.0">
                  <c:v>50.566666666666663</c:v>
                </c:pt>
                <c:pt idx="98" formatCode="0.0">
                  <c:v>50.333333333333336</c:v>
                </c:pt>
                <c:pt idx="99" formatCode="0.0">
                  <c:v>50.300000000000004</c:v>
                </c:pt>
                <c:pt idx="100" formatCode="0.0">
                  <c:v>50.5</c:v>
                </c:pt>
                <c:pt idx="101" formatCode="0.0">
                  <c:v>50.733333333333327</c:v>
                </c:pt>
                <c:pt idx="102" formatCode="0.0">
                  <c:v>51.166666666666664</c:v>
                </c:pt>
                <c:pt idx="103" formatCode="0.0">
                  <c:v>51.266666666666673</c:v>
                </c:pt>
                <c:pt idx="104" formatCode="0.0">
                  <c:v>51.300000000000004</c:v>
                </c:pt>
                <c:pt idx="105" formatCode="0.0">
                  <c:v>51</c:v>
                </c:pt>
                <c:pt idx="106" formatCode="0.0">
                  <c:v>50.733333333333327</c:v>
                </c:pt>
                <c:pt idx="107" formatCode="0.0">
                  <c:v>50.4</c:v>
                </c:pt>
                <c:pt idx="108" formatCode="0.0">
                  <c:v>50.066666666666663</c:v>
                </c:pt>
                <c:pt idx="109" formatCode="0.0">
                  <c:v>49.933333333333337</c:v>
                </c:pt>
                <c:pt idx="110" formatCode="0.0">
                  <c:v>49.93333333333333</c:v>
                </c:pt>
                <c:pt idx="111" formatCode="0.0">
                  <c:v>50.033333333333331</c:v>
                </c:pt>
                <c:pt idx="112" formatCode="0.0">
                  <c:v>50.133333333333333</c:v>
                </c:pt>
                <c:pt idx="113" formatCode="0.0">
                  <c:v>50.166666666666664</c:v>
                </c:pt>
                <c:pt idx="114" formatCode="0.0">
                  <c:v>50.133333333333333</c:v>
                </c:pt>
                <c:pt idx="115" formatCode="0.0">
                  <c:v>49.966666666666669</c:v>
                </c:pt>
                <c:pt idx="116" formatCode="0.0">
                  <c:v>49.833333333333336</c:v>
                </c:pt>
                <c:pt idx="117" formatCode="0.0">
                  <c:v>49.766666666666673</c:v>
                </c:pt>
                <c:pt idx="118" formatCode="0.0">
                  <c:v>49.733333333333327</c:v>
                </c:pt>
                <c:pt idx="119" formatCode="0.0">
                  <c:v>49.70000000000001</c:v>
                </c:pt>
                <c:pt idx="120" formatCode="0.0">
                  <c:v>49.56666666666667</c:v>
                </c:pt>
                <c:pt idx="121" formatCode="0.0">
                  <c:v>49.366666666666667</c:v>
                </c:pt>
                <c:pt idx="122" formatCode="0.0">
                  <c:v>49.533333333333339</c:v>
                </c:pt>
                <c:pt idx="123" formatCode="0.0">
                  <c:v>49.766666666666673</c:v>
                </c:pt>
                <c:pt idx="124" formatCode="0.0">
                  <c:v>50.133333333333333</c:v>
                </c:pt>
                <c:pt idx="125" formatCode="0.0">
                  <c:v>50.066666666666663</c:v>
                </c:pt>
                <c:pt idx="126" formatCode="0.0">
                  <c:v>50</c:v>
                </c:pt>
                <c:pt idx="127" formatCode="0.0">
                  <c:v>50.1</c:v>
                </c:pt>
                <c:pt idx="128" formatCode="0.0">
                  <c:v>50.233333333333327</c:v>
                </c:pt>
                <c:pt idx="129" formatCode="0.0">
                  <c:v>50.666666666666664</c:v>
                </c:pt>
                <c:pt idx="130" formatCode="0.0">
                  <c:v>51.1</c:v>
                </c:pt>
                <c:pt idx="131" formatCode="0.0">
                  <c:v>51.433333333333337</c:v>
                </c:pt>
                <c:pt idx="132" formatCode="0.0">
                  <c:v>51.466666666666661</c:v>
                </c:pt>
                <c:pt idx="133" formatCode="0.0">
                  <c:v>51.43333333333333</c:v>
                </c:pt>
                <c:pt idx="134" formatCode="0.0">
                  <c:v>51.566666666666663</c:v>
                </c:pt>
                <c:pt idx="135" formatCode="0.0">
                  <c:v>51.533333333333339</c:v>
                </c:pt>
                <c:pt idx="136" formatCode="0.0">
                  <c:v>51.4</c:v>
                </c:pt>
                <c:pt idx="137" formatCode="0.0">
                  <c:v>51.366666666666674</c:v>
                </c:pt>
                <c:pt idx="138" formatCode="0.0">
                  <c:v>51.433333333333337</c:v>
                </c:pt>
                <c:pt idx="139" formatCode="0.0">
                  <c:v>51.6</c:v>
                </c:pt>
                <c:pt idx="140" formatCode="0.0">
                  <c:v>51.833333333333336</c:v>
                </c:pt>
                <c:pt idx="141" formatCode="0.0">
                  <c:v>51.9</c:v>
                </c:pt>
                <c:pt idx="142" formatCode="0.0">
                  <c:v>51.933333333333337</c:v>
                </c:pt>
                <c:pt idx="143" formatCode="0.0">
                  <c:v>51.666666666666664</c:v>
                </c:pt>
                <c:pt idx="144" formatCode="0.0">
                  <c:v>51.566666666666663</c:v>
                </c:pt>
                <c:pt idx="145" formatCode="0.0">
                  <c:v>51.066666666666663</c:v>
                </c:pt>
                <c:pt idx="146" formatCode="0.0">
                  <c:v>51.033333333333331</c:v>
                </c:pt>
                <c:pt idx="147" formatCode="0.0">
                  <c:v>51.066666666666663</c:v>
                </c:pt>
                <c:pt idx="148" formatCode="0.0">
                  <c:v>51.6</c:v>
                </c:pt>
                <c:pt idx="149" formatCode="0.0">
                  <c:v>51.6</c:v>
                </c:pt>
                <c:pt idx="150" formatCode="0.0">
                  <c:v>51.533333333333339</c:v>
                </c:pt>
                <c:pt idx="151" formatCode="0.0">
                  <c:v>51.333333333333336</c:v>
                </c:pt>
                <c:pt idx="152" formatCode="0.0">
                  <c:v>51.1</c:v>
                </c:pt>
                <c:pt idx="153" formatCode="0.0">
                  <c:v>50.766666666666673</c:v>
                </c:pt>
                <c:pt idx="154" formatCode="0.0">
                  <c:v>50.333333333333336</c:v>
                </c:pt>
                <c:pt idx="155" formatCode="0.0">
                  <c:v>49.866666666666667</c:v>
                </c:pt>
                <c:pt idx="156" formatCode="0.0">
                  <c:v>49.633333333333333</c:v>
                </c:pt>
                <c:pt idx="157" formatCode="0.0">
                  <c:v>49.366666666666674</c:v>
                </c:pt>
                <c:pt idx="158" formatCode="0.0">
                  <c:v>49.733333333333327</c:v>
                </c:pt>
                <c:pt idx="159" formatCode="0.0">
                  <c:v>49.933333333333337</c:v>
                </c:pt>
                <c:pt idx="160" formatCode="0.0">
                  <c:v>50</c:v>
                </c:pt>
                <c:pt idx="161" formatCode="0.0">
                  <c:v>49.633333333333333</c:v>
                </c:pt>
                <c:pt idx="162" formatCode="0.0">
                  <c:v>49.5</c:v>
                </c:pt>
                <c:pt idx="163" formatCode="0.0">
                  <c:v>49.533333333333331</c:v>
                </c:pt>
                <c:pt idx="164" formatCode="0.0">
                  <c:v>49.666666666666664</c:v>
                </c:pt>
                <c:pt idx="165" formatCode="0.0">
                  <c:v>49.533333333333331</c:v>
                </c:pt>
                <c:pt idx="166" formatCode="0.0">
                  <c:v>49.766666666666673</c:v>
                </c:pt>
                <c:pt idx="167" formatCode="0.0">
                  <c:v>49.9</c:v>
                </c:pt>
                <c:pt idx="168" formatCode="0.0">
                  <c:v>50.133333333333333</c:v>
                </c:pt>
                <c:pt idx="169" formatCode="0.0">
                  <c:v>45.300000000000004</c:v>
                </c:pt>
                <c:pt idx="170" formatCode="0.0">
                  <c:v>45.9</c:v>
                </c:pt>
                <c:pt idx="171" formatCode="0.0">
                  <c:v>46.166666666666664</c:v>
                </c:pt>
                <c:pt idx="172" formatCode="0.0">
                  <c:v>51.133333333333333</c:v>
                </c:pt>
                <c:pt idx="173" formatCode="0.0">
                  <c:v>50.766666666666673</c:v>
                </c:pt>
                <c:pt idx="174" formatCode="0.0">
                  <c:v>50.866666666666667</c:v>
                </c:pt>
                <c:pt idx="175" formatCode="0.0">
                  <c:v>51</c:v>
                </c:pt>
                <c:pt idx="176" formatCode="0.0">
                  <c:v>51.199999999999996</c:v>
                </c:pt>
                <c:pt idx="177" formatCode="0.0">
                  <c:v>51.300000000000004</c:v>
                </c:pt>
                <c:pt idx="178" formatCode="0.0">
                  <c:v>51.666666666666664</c:v>
                </c:pt>
                <c:pt idx="179" formatCode="0.0">
                  <c:v>51.800000000000004</c:v>
                </c:pt>
                <c:pt idx="180" formatCode="0.0">
                  <c:v>51.766666666666673</c:v>
                </c:pt>
                <c:pt idx="181" formatCode="0.0">
                  <c:v>51.266666666666659</c:v>
                </c:pt>
                <c:pt idx="182" formatCode="0.0">
                  <c:v>51.266666666666673</c:v>
                </c:pt>
                <c:pt idx="183" formatCode="0.0">
                  <c:v>51.199999999999996</c:v>
                </c:pt>
              </c:numCache>
            </c:numRef>
          </c:val>
          <c:smooth val="0"/>
          <c:extLst>
            <c:ext xmlns:c16="http://schemas.microsoft.com/office/drawing/2014/chart" uri="{C3380CC4-5D6E-409C-BE32-E72D297353CC}">
              <c16:uniqueId val="{00000000-8AC4-4428-B2C4-C5B46F4C90CB}"/>
            </c:ext>
          </c:extLst>
        </c:ser>
        <c:dLbls>
          <c:showLegendKey val="0"/>
          <c:showVal val="0"/>
          <c:showCatName val="0"/>
          <c:showSerName val="0"/>
          <c:showPercent val="0"/>
          <c:showBubbleSize val="0"/>
        </c:dLbls>
        <c:marker val="1"/>
        <c:smooth val="0"/>
        <c:axId val="1252527176"/>
        <c:axId val="1252530128"/>
      </c:lineChart>
      <c:lineChart>
        <c:grouping val="standard"/>
        <c:varyColors val="0"/>
        <c:ser>
          <c:idx val="1"/>
          <c:order val="1"/>
          <c:tx>
            <c:v>Copper (in USD per pound)</c:v>
          </c:tx>
          <c:spPr>
            <a:ln w="25400" cap="rnd">
              <a:solidFill>
                <a:schemeClr val="tx1"/>
              </a:solidFill>
              <a:round/>
            </a:ln>
            <a:effectLst/>
          </c:spPr>
          <c:marker>
            <c:symbol val="none"/>
          </c:marker>
          <c:cat>
            <c:numRef>
              <c:f>Commodities!$AE$7:$AE$190</c:f>
              <c:numCache>
                <c:formatCode>m/d/yyyy</c:formatCode>
                <c:ptCount val="184"/>
                <c:pt idx="0">
                  <c:v>38748</c:v>
                </c:pt>
                <c:pt idx="1">
                  <c:v>38776</c:v>
                </c:pt>
                <c:pt idx="2">
                  <c:v>38807</c:v>
                </c:pt>
                <c:pt idx="3">
                  <c:v>38837</c:v>
                </c:pt>
                <c:pt idx="4">
                  <c:v>38868</c:v>
                </c:pt>
                <c:pt idx="5">
                  <c:v>38898</c:v>
                </c:pt>
                <c:pt idx="6">
                  <c:v>38929</c:v>
                </c:pt>
                <c:pt idx="7">
                  <c:v>38960</c:v>
                </c:pt>
                <c:pt idx="8">
                  <c:v>38990</c:v>
                </c:pt>
                <c:pt idx="9">
                  <c:v>39021</c:v>
                </c:pt>
                <c:pt idx="10">
                  <c:v>39051</c:v>
                </c:pt>
                <c:pt idx="11">
                  <c:v>39082</c:v>
                </c:pt>
                <c:pt idx="12">
                  <c:v>39113</c:v>
                </c:pt>
                <c:pt idx="13">
                  <c:v>39141</c:v>
                </c:pt>
                <c:pt idx="14">
                  <c:v>39172</c:v>
                </c:pt>
                <c:pt idx="15">
                  <c:v>39202</c:v>
                </c:pt>
                <c:pt idx="16">
                  <c:v>39233</c:v>
                </c:pt>
                <c:pt idx="17">
                  <c:v>39263</c:v>
                </c:pt>
                <c:pt idx="18">
                  <c:v>39294</c:v>
                </c:pt>
                <c:pt idx="19">
                  <c:v>39325</c:v>
                </c:pt>
                <c:pt idx="20">
                  <c:v>39355</c:v>
                </c:pt>
                <c:pt idx="21">
                  <c:v>39386</c:v>
                </c:pt>
                <c:pt idx="22">
                  <c:v>39416</c:v>
                </c:pt>
                <c:pt idx="23">
                  <c:v>39447</c:v>
                </c:pt>
                <c:pt idx="24">
                  <c:v>39478</c:v>
                </c:pt>
                <c:pt idx="25">
                  <c:v>39507</c:v>
                </c:pt>
                <c:pt idx="26">
                  <c:v>39538</c:v>
                </c:pt>
                <c:pt idx="27">
                  <c:v>39568</c:v>
                </c:pt>
                <c:pt idx="28">
                  <c:v>39599</c:v>
                </c:pt>
                <c:pt idx="29">
                  <c:v>39629</c:v>
                </c:pt>
                <c:pt idx="30">
                  <c:v>39660</c:v>
                </c:pt>
                <c:pt idx="31">
                  <c:v>39691</c:v>
                </c:pt>
                <c:pt idx="32">
                  <c:v>39721</c:v>
                </c:pt>
                <c:pt idx="33">
                  <c:v>39752</c:v>
                </c:pt>
                <c:pt idx="34">
                  <c:v>39782</c:v>
                </c:pt>
                <c:pt idx="35">
                  <c:v>39813</c:v>
                </c:pt>
                <c:pt idx="36">
                  <c:v>39844</c:v>
                </c:pt>
                <c:pt idx="37">
                  <c:v>39872</c:v>
                </c:pt>
                <c:pt idx="38">
                  <c:v>39903</c:v>
                </c:pt>
                <c:pt idx="39">
                  <c:v>39933</c:v>
                </c:pt>
                <c:pt idx="40">
                  <c:v>39964</c:v>
                </c:pt>
                <c:pt idx="41">
                  <c:v>39994</c:v>
                </c:pt>
                <c:pt idx="42">
                  <c:v>40025</c:v>
                </c:pt>
                <c:pt idx="43">
                  <c:v>40056</c:v>
                </c:pt>
                <c:pt idx="44">
                  <c:v>40086</c:v>
                </c:pt>
                <c:pt idx="45">
                  <c:v>40117</c:v>
                </c:pt>
                <c:pt idx="46">
                  <c:v>40147</c:v>
                </c:pt>
                <c:pt idx="47">
                  <c:v>40178</c:v>
                </c:pt>
                <c:pt idx="48">
                  <c:v>40209</c:v>
                </c:pt>
                <c:pt idx="49">
                  <c:v>40237</c:v>
                </c:pt>
                <c:pt idx="50">
                  <c:v>40268</c:v>
                </c:pt>
                <c:pt idx="51">
                  <c:v>40298</c:v>
                </c:pt>
                <c:pt idx="52">
                  <c:v>40329</c:v>
                </c:pt>
                <c:pt idx="53">
                  <c:v>40359</c:v>
                </c:pt>
                <c:pt idx="54">
                  <c:v>40390</c:v>
                </c:pt>
                <c:pt idx="55">
                  <c:v>40421</c:v>
                </c:pt>
                <c:pt idx="56">
                  <c:v>40451</c:v>
                </c:pt>
                <c:pt idx="57">
                  <c:v>40482</c:v>
                </c:pt>
                <c:pt idx="58">
                  <c:v>40512</c:v>
                </c:pt>
                <c:pt idx="59">
                  <c:v>40543</c:v>
                </c:pt>
                <c:pt idx="60">
                  <c:v>40574</c:v>
                </c:pt>
                <c:pt idx="61">
                  <c:v>40602</c:v>
                </c:pt>
                <c:pt idx="62">
                  <c:v>40633</c:v>
                </c:pt>
                <c:pt idx="63">
                  <c:v>40663</c:v>
                </c:pt>
                <c:pt idx="64">
                  <c:v>40694</c:v>
                </c:pt>
                <c:pt idx="65">
                  <c:v>40724</c:v>
                </c:pt>
                <c:pt idx="66">
                  <c:v>40755</c:v>
                </c:pt>
                <c:pt idx="67">
                  <c:v>40786</c:v>
                </c:pt>
                <c:pt idx="68">
                  <c:v>40816</c:v>
                </c:pt>
                <c:pt idx="69">
                  <c:v>40847</c:v>
                </c:pt>
                <c:pt idx="70">
                  <c:v>40877</c:v>
                </c:pt>
                <c:pt idx="71">
                  <c:v>40908</c:v>
                </c:pt>
                <c:pt idx="72">
                  <c:v>40939</c:v>
                </c:pt>
                <c:pt idx="73">
                  <c:v>40968</c:v>
                </c:pt>
                <c:pt idx="74">
                  <c:v>40999</c:v>
                </c:pt>
                <c:pt idx="75">
                  <c:v>41029</c:v>
                </c:pt>
                <c:pt idx="76">
                  <c:v>41060</c:v>
                </c:pt>
                <c:pt idx="77">
                  <c:v>41090</c:v>
                </c:pt>
                <c:pt idx="78">
                  <c:v>41121</c:v>
                </c:pt>
                <c:pt idx="79">
                  <c:v>41152</c:v>
                </c:pt>
                <c:pt idx="80">
                  <c:v>41182</c:v>
                </c:pt>
                <c:pt idx="81">
                  <c:v>41213</c:v>
                </c:pt>
                <c:pt idx="82">
                  <c:v>41243</c:v>
                </c:pt>
                <c:pt idx="83">
                  <c:v>41274</c:v>
                </c:pt>
                <c:pt idx="84">
                  <c:v>41305</c:v>
                </c:pt>
                <c:pt idx="85">
                  <c:v>41333</c:v>
                </c:pt>
                <c:pt idx="86">
                  <c:v>41364</c:v>
                </c:pt>
                <c:pt idx="87">
                  <c:v>41394</c:v>
                </c:pt>
                <c:pt idx="88">
                  <c:v>41425</c:v>
                </c:pt>
                <c:pt idx="89">
                  <c:v>41455</c:v>
                </c:pt>
                <c:pt idx="90">
                  <c:v>41486</c:v>
                </c:pt>
                <c:pt idx="91">
                  <c:v>41517</c:v>
                </c:pt>
                <c:pt idx="92">
                  <c:v>41547</c:v>
                </c:pt>
                <c:pt idx="93">
                  <c:v>41578</c:v>
                </c:pt>
                <c:pt idx="94">
                  <c:v>41608</c:v>
                </c:pt>
                <c:pt idx="95">
                  <c:v>41639</c:v>
                </c:pt>
                <c:pt idx="96">
                  <c:v>41670</c:v>
                </c:pt>
                <c:pt idx="97">
                  <c:v>41698</c:v>
                </c:pt>
                <c:pt idx="98">
                  <c:v>41729</c:v>
                </c:pt>
                <c:pt idx="99">
                  <c:v>41759</c:v>
                </c:pt>
                <c:pt idx="100">
                  <c:v>41790</c:v>
                </c:pt>
                <c:pt idx="101">
                  <c:v>41820</c:v>
                </c:pt>
                <c:pt idx="102">
                  <c:v>41851</c:v>
                </c:pt>
                <c:pt idx="103">
                  <c:v>41882</c:v>
                </c:pt>
                <c:pt idx="104">
                  <c:v>41912</c:v>
                </c:pt>
                <c:pt idx="105">
                  <c:v>41943</c:v>
                </c:pt>
                <c:pt idx="106">
                  <c:v>41973</c:v>
                </c:pt>
                <c:pt idx="107">
                  <c:v>42004</c:v>
                </c:pt>
                <c:pt idx="108">
                  <c:v>42035</c:v>
                </c:pt>
                <c:pt idx="109">
                  <c:v>42063</c:v>
                </c:pt>
                <c:pt idx="110">
                  <c:v>42094</c:v>
                </c:pt>
                <c:pt idx="111">
                  <c:v>42124</c:v>
                </c:pt>
                <c:pt idx="112">
                  <c:v>42155</c:v>
                </c:pt>
                <c:pt idx="113">
                  <c:v>42185</c:v>
                </c:pt>
                <c:pt idx="114">
                  <c:v>42216</c:v>
                </c:pt>
                <c:pt idx="115">
                  <c:v>42247</c:v>
                </c:pt>
                <c:pt idx="116">
                  <c:v>42277</c:v>
                </c:pt>
                <c:pt idx="117">
                  <c:v>42308</c:v>
                </c:pt>
                <c:pt idx="118">
                  <c:v>42338</c:v>
                </c:pt>
                <c:pt idx="119">
                  <c:v>42369</c:v>
                </c:pt>
                <c:pt idx="120">
                  <c:v>42400</c:v>
                </c:pt>
                <c:pt idx="121">
                  <c:v>42429</c:v>
                </c:pt>
                <c:pt idx="122">
                  <c:v>42460</c:v>
                </c:pt>
                <c:pt idx="123">
                  <c:v>42490</c:v>
                </c:pt>
                <c:pt idx="124">
                  <c:v>42521</c:v>
                </c:pt>
                <c:pt idx="125">
                  <c:v>42551</c:v>
                </c:pt>
                <c:pt idx="126">
                  <c:v>42582</c:v>
                </c:pt>
                <c:pt idx="127">
                  <c:v>42613</c:v>
                </c:pt>
                <c:pt idx="128">
                  <c:v>42643</c:v>
                </c:pt>
                <c:pt idx="129">
                  <c:v>42674</c:v>
                </c:pt>
                <c:pt idx="130">
                  <c:v>42704</c:v>
                </c:pt>
                <c:pt idx="131">
                  <c:v>42735</c:v>
                </c:pt>
                <c:pt idx="132">
                  <c:v>42766</c:v>
                </c:pt>
                <c:pt idx="133">
                  <c:v>42794</c:v>
                </c:pt>
                <c:pt idx="134">
                  <c:v>42825</c:v>
                </c:pt>
                <c:pt idx="135">
                  <c:v>42855</c:v>
                </c:pt>
                <c:pt idx="136">
                  <c:v>42886</c:v>
                </c:pt>
                <c:pt idx="137">
                  <c:v>42916</c:v>
                </c:pt>
                <c:pt idx="138">
                  <c:v>42947</c:v>
                </c:pt>
                <c:pt idx="139">
                  <c:v>42978</c:v>
                </c:pt>
                <c:pt idx="140">
                  <c:v>43008</c:v>
                </c:pt>
                <c:pt idx="141">
                  <c:v>43039</c:v>
                </c:pt>
                <c:pt idx="142">
                  <c:v>43069</c:v>
                </c:pt>
                <c:pt idx="143">
                  <c:v>43100</c:v>
                </c:pt>
                <c:pt idx="144">
                  <c:v>43131</c:v>
                </c:pt>
                <c:pt idx="145">
                  <c:v>43159</c:v>
                </c:pt>
                <c:pt idx="146">
                  <c:v>43190</c:v>
                </c:pt>
                <c:pt idx="147">
                  <c:v>43220</c:v>
                </c:pt>
                <c:pt idx="148">
                  <c:v>43251</c:v>
                </c:pt>
                <c:pt idx="149">
                  <c:v>43281</c:v>
                </c:pt>
                <c:pt idx="150">
                  <c:v>43312</c:v>
                </c:pt>
                <c:pt idx="151">
                  <c:v>43343</c:v>
                </c:pt>
                <c:pt idx="152">
                  <c:v>43373</c:v>
                </c:pt>
                <c:pt idx="153">
                  <c:v>43404</c:v>
                </c:pt>
                <c:pt idx="154">
                  <c:v>43434</c:v>
                </c:pt>
                <c:pt idx="155">
                  <c:v>43465</c:v>
                </c:pt>
                <c:pt idx="156">
                  <c:v>43496</c:v>
                </c:pt>
                <c:pt idx="157">
                  <c:v>43524</c:v>
                </c:pt>
                <c:pt idx="158">
                  <c:v>43555</c:v>
                </c:pt>
                <c:pt idx="159">
                  <c:v>43585</c:v>
                </c:pt>
                <c:pt idx="160">
                  <c:v>43616</c:v>
                </c:pt>
                <c:pt idx="161">
                  <c:v>43646</c:v>
                </c:pt>
                <c:pt idx="162">
                  <c:v>43677</c:v>
                </c:pt>
                <c:pt idx="163">
                  <c:v>43708</c:v>
                </c:pt>
                <c:pt idx="164">
                  <c:v>43738</c:v>
                </c:pt>
                <c:pt idx="165">
                  <c:v>43769</c:v>
                </c:pt>
                <c:pt idx="166">
                  <c:v>43799</c:v>
                </c:pt>
                <c:pt idx="167">
                  <c:v>43830</c:v>
                </c:pt>
                <c:pt idx="168">
                  <c:v>43861</c:v>
                </c:pt>
                <c:pt idx="169">
                  <c:v>43890</c:v>
                </c:pt>
                <c:pt idx="170">
                  <c:v>43921</c:v>
                </c:pt>
                <c:pt idx="171">
                  <c:v>43951</c:v>
                </c:pt>
                <c:pt idx="172">
                  <c:v>43982</c:v>
                </c:pt>
                <c:pt idx="173">
                  <c:v>44012</c:v>
                </c:pt>
                <c:pt idx="174">
                  <c:v>44043</c:v>
                </c:pt>
                <c:pt idx="175">
                  <c:v>44074</c:v>
                </c:pt>
                <c:pt idx="176">
                  <c:v>44104</c:v>
                </c:pt>
                <c:pt idx="177">
                  <c:v>44135</c:v>
                </c:pt>
                <c:pt idx="178">
                  <c:v>44165</c:v>
                </c:pt>
                <c:pt idx="179">
                  <c:v>44196</c:v>
                </c:pt>
                <c:pt idx="180">
                  <c:v>44227</c:v>
                </c:pt>
                <c:pt idx="181">
                  <c:v>44255</c:v>
                </c:pt>
                <c:pt idx="182">
                  <c:v>44286</c:v>
                </c:pt>
                <c:pt idx="183">
                  <c:v>44316</c:v>
                </c:pt>
              </c:numCache>
            </c:numRef>
          </c:cat>
          <c:val>
            <c:numRef>
              <c:f>Commodities!$AG$7:$AG$190</c:f>
              <c:numCache>
                <c:formatCode>0.0</c:formatCode>
                <c:ptCount val="184"/>
                <c:pt idx="0">
                  <c:v>2.2400000000000002</c:v>
                </c:pt>
                <c:pt idx="1">
                  <c:v>2.19</c:v>
                </c:pt>
                <c:pt idx="2">
                  <c:v>2.4900000000000002</c:v>
                </c:pt>
                <c:pt idx="3">
                  <c:v>3.34</c:v>
                </c:pt>
                <c:pt idx="4">
                  <c:v>3.72</c:v>
                </c:pt>
                <c:pt idx="5">
                  <c:v>3.46</c:v>
                </c:pt>
                <c:pt idx="6">
                  <c:v>3.61</c:v>
                </c:pt>
                <c:pt idx="7">
                  <c:v>3.47</c:v>
                </c:pt>
                <c:pt idx="8">
                  <c:v>3.46</c:v>
                </c:pt>
                <c:pt idx="9">
                  <c:v>3.34</c:v>
                </c:pt>
                <c:pt idx="10">
                  <c:v>3.13</c:v>
                </c:pt>
                <c:pt idx="11">
                  <c:v>2.88</c:v>
                </c:pt>
                <c:pt idx="12">
                  <c:v>2.58</c:v>
                </c:pt>
                <c:pt idx="13">
                  <c:v>2.7330000000000001</c:v>
                </c:pt>
                <c:pt idx="14">
                  <c:v>3.1435</c:v>
                </c:pt>
                <c:pt idx="15">
                  <c:v>3.5415000000000001</c:v>
                </c:pt>
                <c:pt idx="16">
                  <c:v>3.3875000000000002</c:v>
                </c:pt>
                <c:pt idx="17">
                  <c:v>3.4535</c:v>
                </c:pt>
                <c:pt idx="18">
                  <c:v>3.6535000000000002</c:v>
                </c:pt>
                <c:pt idx="19">
                  <c:v>3.411</c:v>
                </c:pt>
                <c:pt idx="20">
                  <c:v>3.63</c:v>
                </c:pt>
                <c:pt idx="21">
                  <c:v>3.5</c:v>
                </c:pt>
                <c:pt idx="22">
                  <c:v>3.16</c:v>
                </c:pt>
                <c:pt idx="23">
                  <c:v>3.0305</c:v>
                </c:pt>
                <c:pt idx="24">
                  <c:v>3.28</c:v>
                </c:pt>
                <c:pt idx="25">
                  <c:v>3.85</c:v>
                </c:pt>
                <c:pt idx="26">
                  <c:v>3.86</c:v>
                </c:pt>
                <c:pt idx="27">
                  <c:v>3.93</c:v>
                </c:pt>
                <c:pt idx="28">
                  <c:v>3.63</c:v>
                </c:pt>
                <c:pt idx="29">
                  <c:v>3.875</c:v>
                </c:pt>
                <c:pt idx="30">
                  <c:v>3.72</c:v>
                </c:pt>
                <c:pt idx="31">
                  <c:v>3.43</c:v>
                </c:pt>
                <c:pt idx="32">
                  <c:v>2.89</c:v>
                </c:pt>
                <c:pt idx="33">
                  <c:v>1.84</c:v>
                </c:pt>
                <c:pt idx="34">
                  <c:v>1.62</c:v>
                </c:pt>
                <c:pt idx="35">
                  <c:v>1.39</c:v>
                </c:pt>
                <c:pt idx="36">
                  <c:v>1.46</c:v>
                </c:pt>
                <c:pt idx="37">
                  <c:v>1.53</c:v>
                </c:pt>
                <c:pt idx="38">
                  <c:v>1.84</c:v>
                </c:pt>
                <c:pt idx="39">
                  <c:v>2.0499999999999998</c:v>
                </c:pt>
                <c:pt idx="40">
                  <c:v>2.2000000000000002</c:v>
                </c:pt>
                <c:pt idx="41">
                  <c:v>2.2599999999999998</c:v>
                </c:pt>
                <c:pt idx="42">
                  <c:v>2.62</c:v>
                </c:pt>
                <c:pt idx="43">
                  <c:v>2.81</c:v>
                </c:pt>
                <c:pt idx="44">
                  <c:v>2.81</c:v>
                </c:pt>
                <c:pt idx="45">
                  <c:v>2.95</c:v>
                </c:pt>
                <c:pt idx="46">
                  <c:v>3.15</c:v>
                </c:pt>
                <c:pt idx="47">
                  <c:v>3.33</c:v>
                </c:pt>
                <c:pt idx="48">
                  <c:v>3.05</c:v>
                </c:pt>
                <c:pt idx="49">
                  <c:v>3.27</c:v>
                </c:pt>
                <c:pt idx="50">
                  <c:v>3.55</c:v>
                </c:pt>
                <c:pt idx="51">
                  <c:v>3.34</c:v>
                </c:pt>
                <c:pt idx="52">
                  <c:v>3.1</c:v>
                </c:pt>
                <c:pt idx="53">
                  <c:v>2.94</c:v>
                </c:pt>
                <c:pt idx="54">
                  <c:v>3.31</c:v>
                </c:pt>
                <c:pt idx="55">
                  <c:v>3.36</c:v>
                </c:pt>
                <c:pt idx="56">
                  <c:v>3.65</c:v>
                </c:pt>
                <c:pt idx="57">
                  <c:v>3.73</c:v>
                </c:pt>
                <c:pt idx="58">
                  <c:v>3.82</c:v>
                </c:pt>
                <c:pt idx="59">
                  <c:v>4.4400000000000004</c:v>
                </c:pt>
                <c:pt idx="60">
                  <c:v>4.45</c:v>
                </c:pt>
                <c:pt idx="61">
                  <c:v>4.4800000000000004</c:v>
                </c:pt>
                <c:pt idx="62">
                  <c:v>4.3</c:v>
                </c:pt>
                <c:pt idx="63">
                  <c:v>4.17</c:v>
                </c:pt>
                <c:pt idx="64">
                  <c:v>4.17</c:v>
                </c:pt>
                <c:pt idx="65">
                  <c:v>4.2699999999999996</c:v>
                </c:pt>
                <c:pt idx="66">
                  <c:v>4.47</c:v>
                </c:pt>
                <c:pt idx="67">
                  <c:v>4.1900000000000004</c:v>
                </c:pt>
                <c:pt idx="68">
                  <c:v>3.14</c:v>
                </c:pt>
                <c:pt idx="69">
                  <c:v>3.63</c:v>
                </c:pt>
                <c:pt idx="70">
                  <c:v>3.56</c:v>
                </c:pt>
                <c:pt idx="71">
                  <c:v>3.43</c:v>
                </c:pt>
                <c:pt idx="72">
                  <c:v>3.7869999999999999</c:v>
                </c:pt>
                <c:pt idx="73">
                  <c:v>3.87</c:v>
                </c:pt>
                <c:pt idx="74">
                  <c:v>3.82</c:v>
                </c:pt>
                <c:pt idx="75">
                  <c:v>3.83</c:v>
                </c:pt>
                <c:pt idx="76">
                  <c:v>3.36</c:v>
                </c:pt>
                <c:pt idx="77">
                  <c:v>3.49</c:v>
                </c:pt>
                <c:pt idx="78">
                  <c:v>3.42</c:v>
                </c:pt>
                <c:pt idx="79">
                  <c:v>3.45</c:v>
                </c:pt>
                <c:pt idx="80">
                  <c:v>3.77</c:v>
                </c:pt>
                <c:pt idx="81">
                  <c:v>3.53</c:v>
                </c:pt>
                <c:pt idx="82">
                  <c:v>3.63</c:v>
                </c:pt>
                <c:pt idx="83">
                  <c:v>3.64</c:v>
                </c:pt>
                <c:pt idx="84">
                  <c:v>3.7235</c:v>
                </c:pt>
                <c:pt idx="85">
                  <c:v>3.5274999999999999</c:v>
                </c:pt>
                <c:pt idx="86">
                  <c:v>3.395</c:v>
                </c:pt>
                <c:pt idx="87">
                  <c:v>3.1875</c:v>
                </c:pt>
                <c:pt idx="88">
                  <c:v>3.2890000000000001</c:v>
                </c:pt>
                <c:pt idx="89">
                  <c:v>3.0505</c:v>
                </c:pt>
                <c:pt idx="90">
                  <c:v>3.1185</c:v>
                </c:pt>
                <c:pt idx="91">
                  <c:v>3.2250000000000001</c:v>
                </c:pt>
                <c:pt idx="92">
                  <c:v>3.3210000000000002</c:v>
                </c:pt>
                <c:pt idx="93">
                  <c:v>3.2945000000000002</c:v>
                </c:pt>
                <c:pt idx="94">
                  <c:v>3.2004999999999999</c:v>
                </c:pt>
                <c:pt idx="95">
                  <c:v>3.4205000000000001</c:v>
                </c:pt>
                <c:pt idx="96">
                  <c:v>3.2204999999999999</c:v>
                </c:pt>
                <c:pt idx="97">
                  <c:v>3.2385000000000002</c:v>
                </c:pt>
                <c:pt idx="98">
                  <c:v>3.0465</c:v>
                </c:pt>
                <c:pt idx="99">
                  <c:v>3.0295000000000001</c:v>
                </c:pt>
                <c:pt idx="100">
                  <c:v>3.1360000000000001</c:v>
                </c:pt>
                <c:pt idx="101">
                  <c:v>3.1880000000000002</c:v>
                </c:pt>
                <c:pt idx="102">
                  <c:v>3.2229999999999999</c:v>
                </c:pt>
                <c:pt idx="103">
                  <c:v>3.1349999999999998</c:v>
                </c:pt>
                <c:pt idx="104">
                  <c:v>3.0049999999999999</c:v>
                </c:pt>
                <c:pt idx="105">
                  <c:v>3.0609999999999999</c:v>
                </c:pt>
                <c:pt idx="106">
                  <c:v>2.86</c:v>
                </c:pt>
                <c:pt idx="107">
                  <c:v>2.8285</c:v>
                </c:pt>
                <c:pt idx="108">
                  <c:v>2.528</c:v>
                </c:pt>
                <c:pt idx="109">
                  <c:v>2.7160000000000002</c:v>
                </c:pt>
                <c:pt idx="110">
                  <c:v>2.7469999999999999</c:v>
                </c:pt>
                <c:pt idx="111">
                  <c:v>2.8664999999999998</c:v>
                </c:pt>
                <c:pt idx="112">
                  <c:v>2.7595000000000001</c:v>
                </c:pt>
                <c:pt idx="113">
                  <c:v>2.6234999999999999</c:v>
                </c:pt>
                <c:pt idx="114">
                  <c:v>2.3675000000000002</c:v>
                </c:pt>
                <c:pt idx="115">
                  <c:v>2.3380000000000001</c:v>
                </c:pt>
                <c:pt idx="116">
                  <c:v>2.3454999999999999</c:v>
                </c:pt>
                <c:pt idx="117">
                  <c:v>2.3134999999999999</c:v>
                </c:pt>
                <c:pt idx="118">
                  <c:v>2.0445000000000002</c:v>
                </c:pt>
                <c:pt idx="119">
                  <c:v>2.125</c:v>
                </c:pt>
                <c:pt idx="120">
                  <c:v>2.0640000000000001</c:v>
                </c:pt>
                <c:pt idx="121">
                  <c:v>2.1284999999999998</c:v>
                </c:pt>
                <c:pt idx="122">
                  <c:v>2.1815000000000002</c:v>
                </c:pt>
                <c:pt idx="123">
                  <c:v>2.2789999999999999</c:v>
                </c:pt>
                <c:pt idx="124">
                  <c:v>2.0975000000000001</c:v>
                </c:pt>
                <c:pt idx="125">
                  <c:v>2.1945000000000001</c:v>
                </c:pt>
                <c:pt idx="126">
                  <c:v>2.2204999999999999</c:v>
                </c:pt>
                <c:pt idx="127">
                  <c:v>2.0695000000000001</c:v>
                </c:pt>
                <c:pt idx="128">
                  <c:v>2.202</c:v>
                </c:pt>
                <c:pt idx="129">
                  <c:v>2.2004999999999999</c:v>
                </c:pt>
                <c:pt idx="130">
                  <c:v>2.6215000000000002</c:v>
                </c:pt>
                <c:pt idx="131">
                  <c:v>2.4975000000000001</c:v>
                </c:pt>
                <c:pt idx="132">
                  <c:v>2.722</c:v>
                </c:pt>
                <c:pt idx="133">
                  <c:v>2.7040000000000002</c:v>
                </c:pt>
                <c:pt idx="134">
                  <c:v>2.6469999999999998</c:v>
                </c:pt>
                <c:pt idx="135">
                  <c:v>2.5964999999999998</c:v>
                </c:pt>
                <c:pt idx="136">
                  <c:v>2.577</c:v>
                </c:pt>
                <c:pt idx="137">
                  <c:v>2.6989999999999998</c:v>
                </c:pt>
                <c:pt idx="138">
                  <c:v>2.8879999999999999</c:v>
                </c:pt>
                <c:pt idx="139">
                  <c:v>3.0790000000000002</c:v>
                </c:pt>
                <c:pt idx="140">
                  <c:v>2.9375</c:v>
                </c:pt>
                <c:pt idx="141">
                  <c:v>3.0920000000000001</c:v>
                </c:pt>
                <c:pt idx="142">
                  <c:v>3.0369999999999999</c:v>
                </c:pt>
                <c:pt idx="143">
                  <c:v>3.2795000000000001</c:v>
                </c:pt>
                <c:pt idx="144">
                  <c:v>3.1840000000000002</c:v>
                </c:pt>
                <c:pt idx="145">
                  <c:v>3.1074999999999999</c:v>
                </c:pt>
                <c:pt idx="146">
                  <c:v>3.0190000000000001</c:v>
                </c:pt>
                <c:pt idx="147">
                  <c:v>3.0525000000000002</c:v>
                </c:pt>
                <c:pt idx="148">
                  <c:v>3.0579999999999998</c:v>
                </c:pt>
                <c:pt idx="149">
                  <c:v>2.9510000000000001</c:v>
                </c:pt>
                <c:pt idx="150">
                  <c:v>2.819</c:v>
                </c:pt>
                <c:pt idx="151">
                  <c:v>2.6905000000000001</c:v>
                </c:pt>
                <c:pt idx="152">
                  <c:v>2.7869999999999999</c:v>
                </c:pt>
                <c:pt idx="153">
                  <c:v>2.6635</c:v>
                </c:pt>
                <c:pt idx="154">
                  <c:v>2.7774999999999999</c:v>
                </c:pt>
                <c:pt idx="155">
                  <c:v>2.6280000000000001</c:v>
                </c:pt>
                <c:pt idx="156">
                  <c:v>2.7890000000000001</c:v>
                </c:pt>
                <c:pt idx="157">
                  <c:v>2.95</c:v>
                </c:pt>
                <c:pt idx="158">
                  <c:v>2.9359999999999999</c:v>
                </c:pt>
                <c:pt idx="159">
                  <c:v>2.802</c:v>
                </c:pt>
                <c:pt idx="160">
                  <c:v>2.6459999999999999</c:v>
                </c:pt>
                <c:pt idx="161">
                  <c:v>2.7054999999999998</c:v>
                </c:pt>
                <c:pt idx="162">
                  <c:v>2.6579999999999999</c:v>
                </c:pt>
                <c:pt idx="163">
                  <c:v>2.5329999999999999</c:v>
                </c:pt>
                <c:pt idx="164">
                  <c:v>2.5644999999999998</c:v>
                </c:pt>
                <c:pt idx="165">
                  <c:v>2.633</c:v>
                </c:pt>
                <c:pt idx="166">
                  <c:v>2.6419999999999999</c:v>
                </c:pt>
                <c:pt idx="167">
                  <c:v>2.794</c:v>
                </c:pt>
                <c:pt idx="168">
                  <c:v>2.52</c:v>
                </c:pt>
                <c:pt idx="169">
                  <c:v>2.5459999999999998</c:v>
                </c:pt>
                <c:pt idx="170">
                  <c:v>2.2400000000000002</c:v>
                </c:pt>
                <c:pt idx="171">
                  <c:v>2.3540000000000001</c:v>
                </c:pt>
                <c:pt idx="172">
                  <c:v>2.4264999999999999</c:v>
                </c:pt>
                <c:pt idx="173">
                  <c:v>2.7134999999999998</c:v>
                </c:pt>
                <c:pt idx="174">
                  <c:v>2.859</c:v>
                </c:pt>
                <c:pt idx="175">
                  <c:v>3.0409999999999999</c:v>
                </c:pt>
                <c:pt idx="176">
                  <c:v>3.0285000000000002</c:v>
                </c:pt>
                <c:pt idx="177">
                  <c:v>3.0434999999999999</c:v>
                </c:pt>
                <c:pt idx="178">
                  <c:v>3.4205000000000001</c:v>
                </c:pt>
                <c:pt idx="179">
                  <c:v>3.5139999999999998</c:v>
                </c:pt>
                <c:pt idx="180">
                  <c:v>3.5735000000000001</c:v>
                </c:pt>
                <c:pt idx="181">
                  <c:v>4.0945</c:v>
                </c:pt>
                <c:pt idx="182">
                  <c:v>4.0030000000000001</c:v>
                </c:pt>
                <c:pt idx="183">
                  <c:v>4.4790000000000001</c:v>
                </c:pt>
              </c:numCache>
            </c:numRef>
          </c:val>
          <c:smooth val="0"/>
          <c:extLst>
            <c:ext xmlns:c16="http://schemas.microsoft.com/office/drawing/2014/chart" uri="{C3380CC4-5D6E-409C-BE32-E72D297353CC}">
              <c16:uniqueId val="{00000001-8AC4-4428-B2C4-C5B46F4C90CB}"/>
            </c:ext>
          </c:extLst>
        </c:ser>
        <c:dLbls>
          <c:showLegendKey val="0"/>
          <c:showVal val="0"/>
          <c:showCatName val="0"/>
          <c:showSerName val="0"/>
          <c:showPercent val="0"/>
          <c:showBubbleSize val="0"/>
        </c:dLbls>
        <c:marker val="1"/>
        <c:smooth val="0"/>
        <c:axId val="1207872904"/>
        <c:axId val="1207871592"/>
      </c:lineChart>
      <c:dateAx>
        <c:axId val="1252527176"/>
        <c:scaling>
          <c:orientation val="minMax"/>
          <c:max val="44317"/>
          <c:min val="40909"/>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Century Gothic" panose="020B0502020202020204" pitchFamily="34" charset="0"/>
                <a:ea typeface="+mn-ea"/>
                <a:cs typeface="+mn-cs"/>
              </a:defRPr>
            </a:pPr>
            <a:endParaRPr lang="en-US"/>
          </a:p>
        </c:txPr>
        <c:crossAx val="1252530128"/>
        <c:crosses val="autoZero"/>
        <c:auto val="1"/>
        <c:lblOffset val="100"/>
        <c:baseTimeUnit val="months"/>
        <c:majorUnit val="12"/>
        <c:majorTimeUnit val="months"/>
      </c:dateAx>
      <c:valAx>
        <c:axId val="1252530128"/>
        <c:scaling>
          <c:orientation val="minMax"/>
          <c:max val="57"/>
          <c:min val="47"/>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Century Gothic" panose="020B0502020202020204" pitchFamily="34" charset="0"/>
                <a:ea typeface="+mn-ea"/>
                <a:cs typeface="+mn-cs"/>
              </a:defRPr>
            </a:pPr>
            <a:endParaRPr lang="en-US"/>
          </a:p>
        </c:txPr>
        <c:crossAx val="1252527176"/>
        <c:crosses val="autoZero"/>
        <c:crossBetween val="between"/>
        <c:majorUnit val="2"/>
      </c:valAx>
      <c:valAx>
        <c:axId val="1207871592"/>
        <c:scaling>
          <c:orientation val="minMax"/>
          <c:max val="5"/>
          <c:min val="1.5"/>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Century Gothic" panose="020B0502020202020204" pitchFamily="34" charset="0"/>
                <a:ea typeface="+mn-ea"/>
                <a:cs typeface="+mn-cs"/>
              </a:defRPr>
            </a:pPr>
            <a:endParaRPr lang="en-US"/>
          </a:p>
        </c:txPr>
        <c:crossAx val="1207872904"/>
        <c:crosses val="max"/>
        <c:crossBetween val="between"/>
      </c:valAx>
      <c:dateAx>
        <c:axId val="1207872904"/>
        <c:scaling>
          <c:orientation val="minMax"/>
        </c:scaling>
        <c:delete val="1"/>
        <c:axPos val="b"/>
        <c:numFmt formatCode="m/d/yyyy" sourceLinked="1"/>
        <c:majorTickMark val="out"/>
        <c:minorTickMark val="none"/>
        <c:tickLblPos val="nextTo"/>
        <c:crossAx val="1207871592"/>
        <c:crosses val="autoZero"/>
        <c:auto val="1"/>
        <c:lblOffset val="100"/>
        <c:baseTimeUnit val="months"/>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Century Gothic" panose="020B0502020202020204" pitchFamily="34" charset="0"/>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63003744250282"/>
          <c:y val="2.9019859912468925E-2"/>
          <c:w val="0.8558863944823798"/>
          <c:h val="0.77108263501323582"/>
        </c:manualLayout>
      </c:layout>
      <c:scatterChart>
        <c:scatterStyle val="lineMarker"/>
        <c:varyColors val="0"/>
        <c:ser>
          <c:idx val="0"/>
          <c:order val="0"/>
          <c:spPr>
            <a:ln w="25400" cap="rnd">
              <a:noFill/>
              <a:round/>
            </a:ln>
            <a:effectLst/>
          </c:spPr>
          <c:marker>
            <c:symbol val="circle"/>
            <c:size val="5"/>
            <c:spPr>
              <a:solidFill>
                <a:srgbClr val="F39200"/>
              </a:solidFill>
              <a:ln w="9525">
                <a:solidFill>
                  <a:schemeClr val="tx1"/>
                </a:solidFill>
              </a:ln>
              <a:effectLst/>
            </c:spPr>
          </c:marker>
          <c:dLbls>
            <c:dLbl>
              <c:idx val="0"/>
              <c:layout>
                <c:manualLayout>
                  <c:x val="-4.208579561357647E-2"/>
                  <c:y val="3.5942566002778974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entury Gothic" panose="020B0502020202020204" pitchFamily="34" charset="0"/>
                        <a:ea typeface="+mn-ea"/>
                        <a:cs typeface="+mn-cs"/>
                      </a:defRPr>
                    </a:pPr>
                    <a:fld id="{982E6328-029C-4CE9-A998-ACE09C3D27E1}" type="CELLRANGE">
                      <a:rPr lang="en-US" sz="1200" b="1">
                        <a:solidFill>
                          <a:schemeClr val="tx1"/>
                        </a:solidFill>
                      </a:rPr>
                      <a:pPr>
                        <a:defRPr sz="1200" b="1"/>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entury Gothic" panose="020B0502020202020204"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203-4ECC-A6D3-14079A6D6A13}"/>
                </c:ext>
              </c:extLst>
            </c:dLbl>
            <c:dLbl>
              <c:idx val="1"/>
              <c:tx>
                <c:rich>
                  <a:bodyPr/>
                  <a:lstStyle/>
                  <a:p>
                    <a:fld id="{FB59E1B9-D223-4742-B419-F425462F2C3D}"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203-4ECC-A6D3-14079A6D6A13}"/>
                </c:ext>
              </c:extLst>
            </c:dLbl>
            <c:dLbl>
              <c:idx val="2"/>
              <c:layout>
                <c:manualLayout>
                  <c:x val="-1.3695611992162951E-2"/>
                  <c:y val="-3.6086245521830866E-2"/>
                </c:manualLayout>
              </c:layout>
              <c:tx>
                <c:rich>
                  <a:bodyPr/>
                  <a:lstStyle/>
                  <a:p>
                    <a:fld id="{250C6AA1-B493-4F3A-A6B1-90D73C611BAD}"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B203-4ECC-A6D3-14079A6D6A13}"/>
                </c:ext>
              </c:extLst>
            </c:dLbl>
            <c:dLbl>
              <c:idx val="3"/>
              <c:layout>
                <c:manualLayout>
                  <c:x val="-6.3789350274877615E-2"/>
                  <c:y val="5.0348328307701119E-2"/>
                </c:manualLayout>
              </c:layout>
              <c:tx>
                <c:rich>
                  <a:bodyPr/>
                  <a:lstStyle/>
                  <a:p>
                    <a:fld id="{E5117633-D781-4F3A-8C19-356C1C53808F}"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B203-4ECC-A6D3-14079A6D6A13}"/>
                </c:ext>
              </c:extLst>
            </c:dLbl>
            <c:dLbl>
              <c:idx val="4"/>
              <c:tx>
                <c:rich>
                  <a:bodyPr/>
                  <a:lstStyle/>
                  <a:p>
                    <a:fld id="{5AF2A175-A5E0-4538-BAE4-46F706E33AF1}"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203-4ECC-A6D3-14079A6D6A13}"/>
                </c:ext>
              </c:extLst>
            </c:dLbl>
            <c:dLbl>
              <c:idx val="5"/>
              <c:tx>
                <c:rich>
                  <a:bodyPr/>
                  <a:lstStyle/>
                  <a:p>
                    <a:fld id="{B7435794-6EF5-4138-9EDE-6A6059E6F4CA}"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203-4ECC-A6D3-14079A6D6A13}"/>
                </c:ext>
              </c:extLst>
            </c:dLbl>
            <c:dLbl>
              <c:idx val="6"/>
              <c:layout>
                <c:manualLayout>
                  <c:x val="-8.9336016096579485E-3"/>
                  <c:y val="3.1140645234471742E-2"/>
                </c:manualLayout>
              </c:layout>
              <c:tx>
                <c:rich>
                  <a:bodyPr/>
                  <a:lstStyle/>
                  <a:p>
                    <a:fld id="{9FCE3544-D15B-42C6-A553-44A2CD0ECA3D}"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B203-4ECC-A6D3-14079A6D6A13}"/>
                </c:ext>
              </c:extLst>
            </c:dLbl>
            <c:dLbl>
              <c:idx val="7"/>
              <c:layout>
                <c:manualLayout>
                  <c:x val="-1.9403137988033187E-2"/>
                  <c:y val="-5.0492007826752748E-2"/>
                </c:manualLayout>
              </c:layout>
              <c:tx>
                <c:rich>
                  <a:bodyPr/>
                  <a:lstStyle/>
                  <a:p>
                    <a:fld id="{128B416F-19D4-4B25-8292-60CB55F68A1A}"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B203-4ECC-A6D3-14079A6D6A13}"/>
                </c:ext>
              </c:extLst>
            </c:dLbl>
            <c:dLbl>
              <c:idx val="8"/>
              <c:tx>
                <c:rich>
                  <a:bodyPr/>
                  <a:lstStyle/>
                  <a:p>
                    <a:fld id="{36741C66-5798-4469-96ED-28793F0A658F}"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B203-4ECC-A6D3-14079A6D6A13}"/>
                </c:ext>
              </c:extLst>
            </c:dLbl>
            <c:dLbl>
              <c:idx val="9"/>
              <c:tx>
                <c:rich>
                  <a:bodyPr/>
                  <a:lstStyle/>
                  <a:p>
                    <a:fld id="{3D6EA37C-10AF-4A02-B206-05DF4B200298}"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B203-4ECC-A6D3-14079A6D6A13}"/>
                </c:ext>
              </c:extLst>
            </c:dLbl>
            <c:dLbl>
              <c:idx val="10"/>
              <c:tx>
                <c:rich>
                  <a:bodyPr/>
                  <a:lstStyle/>
                  <a:p>
                    <a:fld id="{0DD56202-FD5A-464D-8444-7D2EF55C0C65}"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B203-4ECC-A6D3-14079A6D6A13}"/>
                </c:ext>
              </c:extLst>
            </c:dLbl>
            <c:dLbl>
              <c:idx val="11"/>
              <c:tx>
                <c:rich>
                  <a:bodyPr/>
                  <a:lstStyle/>
                  <a:p>
                    <a:fld id="{807157F2-31EF-4B07-8148-6551E0EA4B54}"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B203-4ECC-A6D3-14079A6D6A13}"/>
                </c:ext>
              </c:extLst>
            </c:dLbl>
            <c:dLbl>
              <c:idx val="12"/>
              <c:tx>
                <c:rich>
                  <a:bodyPr/>
                  <a:lstStyle/>
                  <a:p>
                    <a:fld id="{F6688C65-E368-47DD-A068-A2AE577F39DF}"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B203-4ECC-A6D3-14079A6D6A13}"/>
                </c:ext>
              </c:extLst>
            </c:dLbl>
            <c:dLbl>
              <c:idx val="13"/>
              <c:layout>
                <c:manualLayout>
                  <c:x val="-7.1059638671926578E-2"/>
                  <c:y val="-1.2076641680294252E-2"/>
                </c:manualLayout>
              </c:layout>
              <c:tx>
                <c:rich>
                  <a:bodyPr/>
                  <a:lstStyle/>
                  <a:p>
                    <a:fld id="{2C8023B8-BCE4-4E91-9719-1D4C48908C6B}"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B203-4ECC-A6D3-14079A6D6A13}"/>
                </c:ext>
              </c:extLst>
            </c:dLbl>
            <c:dLbl>
              <c:idx val="14"/>
              <c:tx>
                <c:rich>
                  <a:bodyPr/>
                  <a:lstStyle/>
                  <a:p>
                    <a:fld id="{DBE80D8D-F7CF-4F06-969A-C293C886313E}"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B203-4ECC-A6D3-14079A6D6A13}"/>
                </c:ext>
              </c:extLst>
            </c:dLbl>
            <c:dLbl>
              <c:idx val="15"/>
              <c:layout>
                <c:manualLayout>
                  <c:x val="-3.158900912033883E-3"/>
                  <c:y val="-1.2076641680294166E-2"/>
                </c:manualLayout>
              </c:layout>
              <c:tx>
                <c:rich>
                  <a:bodyPr/>
                  <a:lstStyle/>
                  <a:p>
                    <a:fld id="{4DA21939-D463-48F5-BD25-DCD61D098946}"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B203-4ECC-A6D3-14079A6D6A1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Sheet1!$C$32:$R$32</c:f>
              <c:numCache>
                <c:formatCode>0</c:formatCode>
                <c:ptCount val="16"/>
                <c:pt idx="0">
                  <c:v>-13.890000000000002</c:v>
                </c:pt>
                <c:pt idx="1">
                  <c:v>-3.6000000000000032</c:v>
                </c:pt>
                <c:pt idx="2">
                  <c:v>16.300000000000004</c:v>
                </c:pt>
                <c:pt idx="3">
                  <c:v>-25.4</c:v>
                </c:pt>
                <c:pt idx="4">
                  <c:v>14.599999999999991</c:v>
                </c:pt>
                <c:pt idx="5">
                  <c:v>4.1999999999999984</c:v>
                </c:pt>
                <c:pt idx="6">
                  <c:v>6.7000000000000064</c:v>
                </c:pt>
                <c:pt idx="7">
                  <c:v>19.099999999999984</c:v>
                </c:pt>
                <c:pt idx="8">
                  <c:v>35.000000000000007</c:v>
                </c:pt>
                <c:pt idx="9">
                  <c:v>24.300000000000011</c:v>
                </c:pt>
                <c:pt idx="10">
                  <c:v>-3.400000000000003</c:v>
                </c:pt>
                <c:pt idx="11">
                  <c:v>26.29999999999999</c:v>
                </c:pt>
                <c:pt idx="12">
                  <c:v>-17.799999999999994</c:v>
                </c:pt>
                <c:pt idx="13">
                  <c:v>1.7000000000000348</c:v>
                </c:pt>
                <c:pt idx="14">
                  <c:v>-4.6999999999999709</c:v>
                </c:pt>
                <c:pt idx="15">
                  <c:v>31.299999999999972</c:v>
                </c:pt>
              </c:numCache>
            </c:numRef>
          </c:xVal>
          <c:yVal>
            <c:numRef>
              <c:f>Sheet1!$C$33:$R$33</c:f>
              <c:numCache>
                <c:formatCode>0%</c:formatCode>
                <c:ptCount val="16"/>
                <c:pt idx="0">
                  <c:v>-2.1516829995739339E-2</c:v>
                </c:pt>
                <c:pt idx="1">
                  <c:v>1.4002812280290655E-2</c:v>
                </c:pt>
                <c:pt idx="2">
                  <c:v>1.4597909648440988E-2</c:v>
                </c:pt>
                <c:pt idx="3">
                  <c:v>-4.0079060063687999E-3</c:v>
                </c:pt>
                <c:pt idx="4">
                  <c:v>4.0903977911852518E-3</c:v>
                </c:pt>
                <c:pt idx="5">
                  <c:v>3.1319929695203141E-2</c:v>
                </c:pt>
                <c:pt idx="6">
                  <c:v>-1.1085899513776365E-2</c:v>
                </c:pt>
                <c:pt idx="7">
                  <c:v>3.0029316219000179E-2</c:v>
                </c:pt>
                <c:pt idx="8">
                  <c:v>4.9746153697662221E-2</c:v>
                </c:pt>
                <c:pt idx="9">
                  <c:v>6.212389822467479E-2</c:v>
                </c:pt>
                <c:pt idx="10">
                  <c:v>4.2683341262828689E-2</c:v>
                </c:pt>
                <c:pt idx="11">
                  <c:v>8.8699946684625663E-2</c:v>
                </c:pt>
                <c:pt idx="12">
                  <c:v>1.3137902976100513E-2</c:v>
                </c:pt>
                <c:pt idx="13">
                  <c:v>5.69407682555223E-3</c:v>
                </c:pt>
                <c:pt idx="14">
                  <c:v>-2.0498814198514848E-2</c:v>
                </c:pt>
                <c:pt idx="15">
                  <c:v>2.5086607353751678E-2</c:v>
                </c:pt>
              </c:numCache>
            </c:numRef>
          </c:yVal>
          <c:smooth val="0"/>
          <c:extLst>
            <c:ext xmlns:c15="http://schemas.microsoft.com/office/drawing/2012/chart" uri="{02D57815-91ED-43cb-92C2-25804820EDAC}">
              <c15:datalabelsRange>
                <c15:f>Sheet1!$C$26:$S$26</c15:f>
                <c15:dlblRangeCache>
                  <c:ptCount val="17"/>
                  <c:pt idx="0">
                    <c:v>US</c:v>
                  </c:pt>
                  <c:pt idx="1">
                    <c:v>CA</c:v>
                  </c:pt>
                  <c:pt idx="2">
                    <c:v>EU</c:v>
                  </c:pt>
                  <c:pt idx="3">
                    <c:v>AU</c:v>
                  </c:pt>
                  <c:pt idx="4">
                    <c:v>NO</c:v>
                  </c:pt>
                  <c:pt idx="5">
                    <c:v>SE</c:v>
                  </c:pt>
                  <c:pt idx="6">
                    <c:v>JP</c:v>
                  </c:pt>
                  <c:pt idx="7">
                    <c:v>CH</c:v>
                  </c:pt>
                  <c:pt idx="8">
                    <c:v>PL</c:v>
                  </c:pt>
                  <c:pt idx="9">
                    <c:v>HU</c:v>
                  </c:pt>
                  <c:pt idx="10">
                    <c:v>CZ</c:v>
                  </c:pt>
                  <c:pt idx="11">
                    <c:v>BR</c:v>
                  </c:pt>
                  <c:pt idx="12">
                    <c:v>MX</c:v>
                  </c:pt>
                  <c:pt idx="13">
                    <c:v>CN</c:v>
                  </c:pt>
                  <c:pt idx="14">
                    <c:v>IN</c:v>
                  </c:pt>
                  <c:pt idx="15">
                    <c:v>RU</c:v>
                  </c:pt>
                  <c:pt idx="16">
                    <c:v>ZA</c:v>
                  </c:pt>
                </c15:dlblRangeCache>
              </c15:datalabelsRange>
            </c:ext>
            <c:ext xmlns:c16="http://schemas.microsoft.com/office/drawing/2014/chart" uri="{C3380CC4-5D6E-409C-BE32-E72D297353CC}">
              <c16:uniqueId val="{00000010-B203-4ECC-A6D3-14079A6D6A13}"/>
            </c:ext>
          </c:extLst>
        </c:ser>
        <c:dLbls>
          <c:showLegendKey val="0"/>
          <c:showVal val="0"/>
          <c:showCatName val="0"/>
          <c:showSerName val="0"/>
          <c:showPercent val="0"/>
          <c:showBubbleSize val="0"/>
        </c:dLbls>
        <c:axId val="1720094415"/>
        <c:axId val="1720081935"/>
      </c:scatterChart>
      <c:valAx>
        <c:axId val="1720094415"/>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Century Gothic" panose="020B0502020202020204" pitchFamily="34" charset="0"/>
                    <a:ea typeface="+mn-ea"/>
                    <a:cs typeface="+mn-cs"/>
                  </a:defRPr>
                </a:pPr>
                <a:r>
                  <a:rPr lang="en-US" sz="1200" b="1" dirty="0"/>
                  <a:t>Relative yield change versus UK yields (Q2)</a:t>
                </a:r>
              </a:p>
            </c:rich>
          </c:tx>
          <c:layout>
            <c:manualLayout>
              <c:xMode val="edge"/>
              <c:yMode val="edge"/>
              <c:x val="0.32215643717612219"/>
              <c:y val="0.9055472225612595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entury Gothic" panose="020B0502020202020204" pitchFamily="34" charset="0"/>
                  <a:ea typeface="+mn-ea"/>
                  <a:cs typeface="+mn-cs"/>
                </a:defRPr>
              </a:pPr>
              <a:endParaRPr lang="en-US"/>
            </a:p>
          </c:txPr>
        </c:title>
        <c:numFmt formatCode="0"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mn-cs"/>
              </a:defRPr>
            </a:pPr>
            <a:endParaRPr lang="en-US"/>
          </a:p>
        </c:txPr>
        <c:crossAx val="1720081935"/>
        <c:crosses val="autoZero"/>
        <c:crossBetween val="midCat"/>
      </c:valAx>
      <c:valAx>
        <c:axId val="1720081935"/>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Century Gothic" panose="020B0502020202020204" pitchFamily="34" charset="0"/>
                    <a:ea typeface="+mn-ea"/>
                    <a:cs typeface="+mn-cs"/>
                  </a:defRPr>
                </a:pPr>
                <a:r>
                  <a:rPr lang="en-GB" sz="1200" b="1"/>
                  <a:t>FX change</a:t>
                </a:r>
                <a:r>
                  <a:rPr lang="en-GB" sz="1200" b="1" baseline="0"/>
                  <a:t> versus GBP</a:t>
                </a:r>
              </a:p>
              <a:p>
                <a:pPr>
                  <a:defRPr sz="1200" b="1"/>
                </a:pPr>
                <a:endParaRPr lang="en-GB" sz="1200" b="1"/>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Century Gothic" panose="020B0502020202020204" pitchFamily="34" charset="0"/>
                  <a:ea typeface="+mn-ea"/>
                  <a:cs typeface="+mn-cs"/>
                </a:defRPr>
              </a:pPr>
              <a:endParaRPr lang="en-US"/>
            </a:p>
          </c:txPr>
        </c:title>
        <c:numFmt formatCode="0%"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mn-cs"/>
              </a:defRPr>
            </a:pPr>
            <a:endParaRPr lang="en-US"/>
          </a:p>
        </c:txPr>
        <c:crossAx val="172009441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chemeClr val="tx1"/>
          </a:solidFill>
          <a:latin typeface="Century Gothic" panose="020B0502020202020204" pitchFamily="34" charset="0"/>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163023664811759E-2"/>
          <c:y val="6.3768365346789313E-2"/>
          <c:w val="0.84313736495768987"/>
          <c:h val="0.87710565632098492"/>
        </c:manualLayout>
      </c:layout>
      <c:lineChart>
        <c:grouping val="standard"/>
        <c:varyColors val="0"/>
        <c:ser>
          <c:idx val="0"/>
          <c:order val="0"/>
          <c:tx>
            <c:v>Vaccination differential (EZ - US)</c:v>
          </c:tx>
          <c:spPr>
            <a:ln w="25400" cap="rnd">
              <a:solidFill>
                <a:schemeClr val="tx1"/>
              </a:solidFill>
              <a:round/>
            </a:ln>
            <a:effectLst/>
          </c:spPr>
          <c:marker>
            <c:symbol val="none"/>
          </c:marker>
          <c:cat>
            <c:numRef>
              <c:f>drawdown!$AO$5:$AO$149</c:f>
              <c:numCache>
                <c:formatCode>m/d/yyyy</c:formatCode>
                <c:ptCount val="145"/>
                <c:pt idx="0">
                  <c:v>44197</c:v>
                </c:pt>
                <c:pt idx="1">
                  <c:v>44198</c:v>
                </c:pt>
                <c:pt idx="2">
                  <c:v>44199</c:v>
                </c:pt>
                <c:pt idx="3">
                  <c:v>44200</c:v>
                </c:pt>
                <c:pt idx="4">
                  <c:v>44201</c:v>
                </c:pt>
                <c:pt idx="5">
                  <c:v>44202</c:v>
                </c:pt>
                <c:pt idx="6">
                  <c:v>44203</c:v>
                </c:pt>
                <c:pt idx="7">
                  <c:v>44204</c:v>
                </c:pt>
                <c:pt idx="8">
                  <c:v>44205</c:v>
                </c:pt>
                <c:pt idx="9">
                  <c:v>44206</c:v>
                </c:pt>
                <c:pt idx="10">
                  <c:v>44207</c:v>
                </c:pt>
                <c:pt idx="11">
                  <c:v>44208</c:v>
                </c:pt>
                <c:pt idx="12">
                  <c:v>44209</c:v>
                </c:pt>
                <c:pt idx="13">
                  <c:v>44210</c:v>
                </c:pt>
                <c:pt idx="14">
                  <c:v>44211</c:v>
                </c:pt>
                <c:pt idx="15">
                  <c:v>44212</c:v>
                </c:pt>
                <c:pt idx="16">
                  <c:v>44213</c:v>
                </c:pt>
                <c:pt idx="17">
                  <c:v>44214</c:v>
                </c:pt>
                <c:pt idx="18">
                  <c:v>44215</c:v>
                </c:pt>
                <c:pt idx="19">
                  <c:v>44216</c:v>
                </c:pt>
                <c:pt idx="20">
                  <c:v>44217</c:v>
                </c:pt>
                <c:pt idx="21">
                  <c:v>44218</c:v>
                </c:pt>
                <c:pt idx="22">
                  <c:v>44219</c:v>
                </c:pt>
                <c:pt idx="23">
                  <c:v>44220</c:v>
                </c:pt>
                <c:pt idx="24">
                  <c:v>44221</c:v>
                </c:pt>
                <c:pt idx="25">
                  <c:v>44222</c:v>
                </c:pt>
                <c:pt idx="26">
                  <c:v>44223</c:v>
                </c:pt>
                <c:pt idx="27">
                  <c:v>44224</c:v>
                </c:pt>
                <c:pt idx="28">
                  <c:v>44225</c:v>
                </c:pt>
                <c:pt idx="29">
                  <c:v>44226</c:v>
                </c:pt>
                <c:pt idx="30">
                  <c:v>44227</c:v>
                </c:pt>
                <c:pt idx="31">
                  <c:v>44228</c:v>
                </c:pt>
                <c:pt idx="32">
                  <c:v>44229</c:v>
                </c:pt>
                <c:pt idx="33">
                  <c:v>44230</c:v>
                </c:pt>
                <c:pt idx="34">
                  <c:v>44231</c:v>
                </c:pt>
                <c:pt idx="35">
                  <c:v>44232</c:v>
                </c:pt>
                <c:pt idx="36">
                  <c:v>44233</c:v>
                </c:pt>
                <c:pt idx="37">
                  <c:v>44234</c:v>
                </c:pt>
                <c:pt idx="38">
                  <c:v>44235</c:v>
                </c:pt>
                <c:pt idx="39">
                  <c:v>44236</c:v>
                </c:pt>
                <c:pt idx="40">
                  <c:v>44237</c:v>
                </c:pt>
                <c:pt idx="41">
                  <c:v>44238</c:v>
                </c:pt>
                <c:pt idx="42">
                  <c:v>44239</c:v>
                </c:pt>
                <c:pt idx="43">
                  <c:v>44240</c:v>
                </c:pt>
                <c:pt idx="44">
                  <c:v>44241</c:v>
                </c:pt>
                <c:pt idx="45">
                  <c:v>44242</c:v>
                </c:pt>
                <c:pt idx="46">
                  <c:v>44243</c:v>
                </c:pt>
                <c:pt idx="47">
                  <c:v>44244</c:v>
                </c:pt>
                <c:pt idx="48">
                  <c:v>44245</c:v>
                </c:pt>
                <c:pt idx="49">
                  <c:v>44246</c:v>
                </c:pt>
                <c:pt idx="50">
                  <c:v>44247</c:v>
                </c:pt>
                <c:pt idx="51">
                  <c:v>44248</c:v>
                </c:pt>
                <c:pt idx="52">
                  <c:v>44249</c:v>
                </c:pt>
                <c:pt idx="53">
                  <c:v>44250</c:v>
                </c:pt>
                <c:pt idx="54">
                  <c:v>44251</c:v>
                </c:pt>
                <c:pt idx="55">
                  <c:v>44252</c:v>
                </c:pt>
                <c:pt idx="56">
                  <c:v>44253</c:v>
                </c:pt>
                <c:pt idx="57">
                  <c:v>44254</c:v>
                </c:pt>
                <c:pt idx="58">
                  <c:v>44255</c:v>
                </c:pt>
                <c:pt idx="59">
                  <c:v>44256</c:v>
                </c:pt>
                <c:pt idx="60">
                  <c:v>44257</c:v>
                </c:pt>
                <c:pt idx="61">
                  <c:v>44258</c:v>
                </c:pt>
                <c:pt idx="62">
                  <c:v>44259</c:v>
                </c:pt>
                <c:pt idx="63">
                  <c:v>44260</c:v>
                </c:pt>
                <c:pt idx="64">
                  <c:v>44261</c:v>
                </c:pt>
                <c:pt idx="65">
                  <c:v>44262</c:v>
                </c:pt>
                <c:pt idx="66">
                  <c:v>44263</c:v>
                </c:pt>
                <c:pt idx="67">
                  <c:v>44264</c:v>
                </c:pt>
                <c:pt idx="68">
                  <c:v>44265</c:v>
                </c:pt>
                <c:pt idx="69">
                  <c:v>44266</c:v>
                </c:pt>
                <c:pt idx="70">
                  <c:v>44267</c:v>
                </c:pt>
                <c:pt idx="71">
                  <c:v>44268</c:v>
                </c:pt>
                <c:pt idx="72">
                  <c:v>44269</c:v>
                </c:pt>
                <c:pt idx="73">
                  <c:v>44270</c:v>
                </c:pt>
                <c:pt idx="74">
                  <c:v>44271</c:v>
                </c:pt>
                <c:pt idx="75">
                  <c:v>44272</c:v>
                </c:pt>
                <c:pt idx="76">
                  <c:v>44273</c:v>
                </c:pt>
                <c:pt idx="77">
                  <c:v>44274</c:v>
                </c:pt>
                <c:pt idx="78">
                  <c:v>44275</c:v>
                </c:pt>
                <c:pt idx="79">
                  <c:v>44276</c:v>
                </c:pt>
                <c:pt idx="80">
                  <c:v>44277</c:v>
                </c:pt>
                <c:pt idx="81">
                  <c:v>44278</c:v>
                </c:pt>
                <c:pt idx="82">
                  <c:v>44279</c:v>
                </c:pt>
                <c:pt idx="83">
                  <c:v>44280</c:v>
                </c:pt>
                <c:pt idx="84">
                  <c:v>44281</c:v>
                </c:pt>
                <c:pt idx="85">
                  <c:v>44282</c:v>
                </c:pt>
                <c:pt idx="86">
                  <c:v>44283</c:v>
                </c:pt>
                <c:pt idx="87">
                  <c:v>44284</c:v>
                </c:pt>
                <c:pt idx="88">
                  <c:v>44285</c:v>
                </c:pt>
                <c:pt idx="89">
                  <c:v>44286</c:v>
                </c:pt>
                <c:pt idx="90">
                  <c:v>44287</c:v>
                </c:pt>
                <c:pt idx="91">
                  <c:v>44288</c:v>
                </c:pt>
                <c:pt idx="92">
                  <c:v>44289</c:v>
                </c:pt>
                <c:pt idx="93">
                  <c:v>44290</c:v>
                </c:pt>
                <c:pt idx="94">
                  <c:v>44291</c:v>
                </c:pt>
                <c:pt idx="95">
                  <c:v>44292</c:v>
                </c:pt>
                <c:pt idx="96">
                  <c:v>44293</c:v>
                </c:pt>
                <c:pt idx="97">
                  <c:v>44294</c:v>
                </c:pt>
                <c:pt idx="98">
                  <c:v>44295</c:v>
                </c:pt>
                <c:pt idx="99">
                  <c:v>44296</c:v>
                </c:pt>
                <c:pt idx="100">
                  <c:v>44297</c:v>
                </c:pt>
                <c:pt idx="101">
                  <c:v>44298</c:v>
                </c:pt>
                <c:pt idx="102">
                  <c:v>44299</c:v>
                </c:pt>
                <c:pt idx="103">
                  <c:v>44300</c:v>
                </c:pt>
                <c:pt idx="104">
                  <c:v>44301</c:v>
                </c:pt>
                <c:pt idx="105">
                  <c:v>44302</c:v>
                </c:pt>
                <c:pt idx="106">
                  <c:v>44303</c:v>
                </c:pt>
                <c:pt idx="107">
                  <c:v>44304</c:v>
                </c:pt>
                <c:pt idx="108">
                  <c:v>44305</c:v>
                </c:pt>
                <c:pt idx="109">
                  <c:v>44306</c:v>
                </c:pt>
                <c:pt idx="110">
                  <c:v>44307</c:v>
                </c:pt>
                <c:pt idx="111">
                  <c:v>44308</c:v>
                </c:pt>
                <c:pt idx="112">
                  <c:v>44309</c:v>
                </c:pt>
                <c:pt idx="113">
                  <c:v>44310</c:v>
                </c:pt>
                <c:pt idx="114">
                  <c:v>44311</c:v>
                </c:pt>
                <c:pt idx="115">
                  <c:v>44312</c:v>
                </c:pt>
                <c:pt idx="116">
                  <c:v>44313</c:v>
                </c:pt>
                <c:pt idx="117">
                  <c:v>44314</c:v>
                </c:pt>
                <c:pt idx="118">
                  <c:v>44315</c:v>
                </c:pt>
                <c:pt idx="119">
                  <c:v>44316</c:v>
                </c:pt>
                <c:pt idx="120">
                  <c:v>44317</c:v>
                </c:pt>
                <c:pt idx="121">
                  <c:v>44318</c:v>
                </c:pt>
                <c:pt idx="122">
                  <c:v>44319</c:v>
                </c:pt>
                <c:pt idx="123">
                  <c:v>44320</c:v>
                </c:pt>
                <c:pt idx="124">
                  <c:v>44321</c:v>
                </c:pt>
                <c:pt idx="125">
                  <c:v>44322</c:v>
                </c:pt>
                <c:pt idx="126">
                  <c:v>44323</c:v>
                </c:pt>
                <c:pt idx="127">
                  <c:v>44324</c:v>
                </c:pt>
                <c:pt idx="128">
                  <c:v>44325</c:v>
                </c:pt>
                <c:pt idx="129">
                  <c:v>44326</c:v>
                </c:pt>
                <c:pt idx="130">
                  <c:v>44327</c:v>
                </c:pt>
                <c:pt idx="131">
                  <c:v>44328</c:v>
                </c:pt>
                <c:pt idx="132">
                  <c:v>44329</c:v>
                </c:pt>
                <c:pt idx="133">
                  <c:v>44330</c:v>
                </c:pt>
                <c:pt idx="134">
                  <c:v>44331</c:v>
                </c:pt>
                <c:pt idx="135">
                  <c:v>44332</c:v>
                </c:pt>
                <c:pt idx="136">
                  <c:v>44333</c:v>
                </c:pt>
                <c:pt idx="137">
                  <c:v>44334</c:v>
                </c:pt>
                <c:pt idx="138">
                  <c:v>44335</c:v>
                </c:pt>
                <c:pt idx="139">
                  <c:v>44336</c:v>
                </c:pt>
                <c:pt idx="140">
                  <c:v>44337</c:v>
                </c:pt>
                <c:pt idx="141">
                  <c:v>44338</c:v>
                </c:pt>
                <c:pt idx="142">
                  <c:v>44339</c:v>
                </c:pt>
                <c:pt idx="143">
                  <c:v>44340</c:v>
                </c:pt>
                <c:pt idx="144">
                  <c:v>44341</c:v>
                </c:pt>
              </c:numCache>
            </c:numRef>
          </c:cat>
          <c:val>
            <c:numRef>
              <c:f>drawdown!$AP$5:$AP$149</c:f>
              <c:numCache>
                <c:formatCode>General</c:formatCode>
                <c:ptCount val="145"/>
                <c:pt idx="0">
                  <c:v>-751</c:v>
                </c:pt>
                <c:pt idx="1">
                  <c:v>-787</c:v>
                </c:pt>
                <c:pt idx="2">
                  <c:v>-808</c:v>
                </c:pt>
                <c:pt idx="3">
                  <c:v>-765</c:v>
                </c:pt>
                <c:pt idx="4">
                  <c:v>-668</c:v>
                </c:pt>
                <c:pt idx="5">
                  <c:v>-689</c:v>
                </c:pt>
                <c:pt idx="6">
                  <c:v>-654</c:v>
                </c:pt>
                <c:pt idx="7">
                  <c:v>-671</c:v>
                </c:pt>
                <c:pt idx="8">
                  <c:v>-766</c:v>
                </c:pt>
                <c:pt idx="9">
                  <c:v>-971</c:v>
                </c:pt>
                <c:pt idx="10">
                  <c:v>-1176</c:v>
                </c:pt>
                <c:pt idx="11">
                  <c:v>-1155</c:v>
                </c:pt>
                <c:pt idx="12">
                  <c:v>-1251</c:v>
                </c:pt>
                <c:pt idx="13">
                  <c:v>-1317</c:v>
                </c:pt>
                <c:pt idx="14">
                  <c:v>-1422</c:v>
                </c:pt>
                <c:pt idx="15">
                  <c:v>-1453</c:v>
                </c:pt>
                <c:pt idx="16">
                  <c:v>-1479</c:v>
                </c:pt>
                <c:pt idx="17">
                  <c:v>-1501</c:v>
                </c:pt>
                <c:pt idx="18">
                  <c:v>-1693</c:v>
                </c:pt>
                <c:pt idx="19">
                  <c:v>-1631</c:v>
                </c:pt>
                <c:pt idx="20">
                  <c:v>-1664</c:v>
                </c:pt>
                <c:pt idx="21">
                  <c:v>-1844</c:v>
                </c:pt>
                <c:pt idx="22">
                  <c:v>-2070</c:v>
                </c:pt>
                <c:pt idx="23">
                  <c:v>-2213</c:v>
                </c:pt>
                <c:pt idx="24">
                  <c:v>-2224</c:v>
                </c:pt>
                <c:pt idx="25">
                  <c:v>-2184</c:v>
                </c:pt>
                <c:pt idx="26">
                  <c:v>-2307</c:v>
                </c:pt>
                <c:pt idx="27">
                  <c:v>-2511</c:v>
                </c:pt>
                <c:pt idx="28">
                  <c:v>-2547</c:v>
                </c:pt>
                <c:pt idx="29">
                  <c:v>-2632</c:v>
                </c:pt>
                <c:pt idx="30">
                  <c:v>-2664</c:v>
                </c:pt>
                <c:pt idx="31">
                  <c:v>-2746</c:v>
                </c:pt>
                <c:pt idx="32">
                  <c:v>-2620</c:v>
                </c:pt>
                <c:pt idx="33">
                  <c:v>-2566</c:v>
                </c:pt>
                <c:pt idx="34">
                  <c:v>-2427</c:v>
                </c:pt>
                <c:pt idx="35">
                  <c:v>-2372</c:v>
                </c:pt>
                <c:pt idx="36">
                  <c:v>-2602</c:v>
                </c:pt>
                <c:pt idx="37">
                  <c:v>-2884</c:v>
                </c:pt>
                <c:pt idx="38">
                  <c:v>-2950</c:v>
                </c:pt>
                <c:pt idx="39">
                  <c:v>-3040</c:v>
                </c:pt>
                <c:pt idx="40">
                  <c:v>-3274</c:v>
                </c:pt>
                <c:pt idx="41">
                  <c:v>-3351</c:v>
                </c:pt>
                <c:pt idx="42">
                  <c:v>-3500</c:v>
                </c:pt>
                <c:pt idx="43">
                  <c:v>-3487</c:v>
                </c:pt>
                <c:pt idx="44">
                  <c:v>-3496</c:v>
                </c:pt>
                <c:pt idx="45">
                  <c:v>-3432</c:v>
                </c:pt>
                <c:pt idx="46">
                  <c:v>-3600</c:v>
                </c:pt>
                <c:pt idx="47">
                  <c:v>-3316</c:v>
                </c:pt>
                <c:pt idx="48">
                  <c:v>-3224</c:v>
                </c:pt>
                <c:pt idx="49">
                  <c:v>-3117</c:v>
                </c:pt>
                <c:pt idx="50">
                  <c:v>-2862</c:v>
                </c:pt>
                <c:pt idx="51">
                  <c:v>-2624</c:v>
                </c:pt>
                <c:pt idx="52">
                  <c:v>-2561</c:v>
                </c:pt>
                <c:pt idx="53">
                  <c:v>-2402</c:v>
                </c:pt>
                <c:pt idx="54">
                  <c:v>-2474</c:v>
                </c:pt>
                <c:pt idx="55">
                  <c:v>-2640</c:v>
                </c:pt>
                <c:pt idx="56">
                  <c:v>-2672</c:v>
                </c:pt>
                <c:pt idx="57">
                  <c:v>-2902</c:v>
                </c:pt>
                <c:pt idx="58">
                  <c:v>-3092</c:v>
                </c:pt>
                <c:pt idx="59">
                  <c:v>-3290</c:v>
                </c:pt>
                <c:pt idx="60">
                  <c:v>-3592</c:v>
                </c:pt>
                <c:pt idx="61">
                  <c:v>-3739</c:v>
                </c:pt>
                <c:pt idx="62">
                  <c:v>-3654</c:v>
                </c:pt>
                <c:pt idx="63">
                  <c:v>-3753</c:v>
                </c:pt>
                <c:pt idx="64">
                  <c:v>-3854</c:v>
                </c:pt>
                <c:pt idx="65">
                  <c:v>-3798</c:v>
                </c:pt>
                <c:pt idx="66">
                  <c:v>-3760</c:v>
                </c:pt>
                <c:pt idx="67">
                  <c:v>-3627</c:v>
                </c:pt>
                <c:pt idx="68">
                  <c:v>-3690</c:v>
                </c:pt>
                <c:pt idx="69">
                  <c:v>-3818</c:v>
                </c:pt>
                <c:pt idx="70">
                  <c:v>-3936</c:v>
                </c:pt>
                <c:pt idx="71">
                  <c:v>-4664</c:v>
                </c:pt>
                <c:pt idx="72">
                  <c:v>-4276</c:v>
                </c:pt>
                <c:pt idx="73">
                  <c:v>-4365</c:v>
                </c:pt>
                <c:pt idx="74">
                  <c:v>-4454</c:v>
                </c:pt>
                <c:pt idx="75">
                  <c:v>-4601</c:v>
                </c:pt>
                <c:pt idx="76">
                  <c:v>-4835</c:v>
                </c:pt>
                <c:pt idx="77">
                  <c:v>-4750</c:v>
                </c:pt>
                <c:pt idx="78">
                  <c:v>-4148</c:v>
                </c:pt>
                <c:pt idx="79">
                  <c:v>-4903</c:v>
                </c:pt>
                <c:pt idx="80">
                  <c:v>-4838</c:v>
                </c:pt>
                <c:pt idx="81">
                  <c:v>-4733</c:v>
                </c:pt>
                <c:pt idx="82">
                  <c:v>-4530</c:v>
                </c:pt>
                <c:pt idx="83">
                  <c:v>-4451</c:v>
                </c:pt>
                <c:pt idx="84">
                  <c:v>-4481</c:v>
                </c:pt>
                <c:pt idx="85">
                  <c:v>-4605</c:v>
                </c:pt>
                <c:pt idx="86">
                  <c:v>-4598</c:v>
                </c:pt>
                <c:pt idx="87">
                  <c:v>-4657</c:v>
                </c:pt>
                <c:pt idx="88">
                  <c:v>-4559</c:v>
                </c:pt>
                <c:pt idx="89">
                  <c:v>-4642</c:v>
                </c:pt>
                <c:pt idx="90">
                  <c:v>-4727</c:v>
                </c:pt>
                <c:pt idx="91">
                  <c:v>-5194</c:v>
                </c:pt>
                <c:pt idx="92">
                  <c:v>-5383</c:v>
                </c:pt>
                <c:pt idx="93">
                  <c:v>-5407</c:v>
                </c:pt>
                <c:pt idx="94">
                  <c:v>-5517</c:v>
                </c:pt>
                <c:pt idx="95">
                  <c:v>-5356</c:v>
                </c:pt>
                <c:pt idx="96">
                  <c:v>-5245</c:v>
                </c:pt>
                <c:pt idx="97">
                  <c:v>-5007</c:v>
                </c:pt>
                <c:pt idx="98">
                  <c:v>-4648</c:v>
                </c:pt>
                <c:pt idx="99">
                  <c:v>-4669</c:v>
                </c:pt>
                <c:pt idx="100">
                  <c:v>-4676</c:v>
                </c:pt>
                <c:pt idx="101">
                  <c:v>-4482</c:v>
                </c:pt>
                <c:pt idx="102">
                  <c:v>-4800</c:v>
                </c:pt>
                <c:pt idx="103">
                  <c:v>-4684</c:v>
                </c:pt>
                <c:pt idx="104">
                  <c:v>-4689</c:v>
                </c:pt>
                <c:pt idx="105">
                  <c:v>-4724</c:v>
                </c:pt>
                <c:pt idx="106">
                  <c:v>-4362</c:v>
                </c:pt>
                <c:pt idx="107">
                  <c:v>-4016</c:v>
                </c:pt>
                <c:pt idx="108">
                  <c:v>-3696</c:v>
                </c:pt>
                <c:pt idx="109">
                  <c:v>-3404</c:v>
                </c:pt>
                <c:pt idx="110">
                  <c:v>-3273</c:v>
                </c:pt>
                <c:pt idx="111">
                  <c:v>-3089</c:v>
                </c:pt>
                <c:pt idx="112">
                  <c:v>-2754</c:v>
                </c:pt>
                <c:pt idx="113">
                  <c:v>-2693</c:v>
                </c:pt>
                <c:pt idx="114">
                  <c:v>-2373</c:v>
                </c:pt>
                <c:pt idx="115">
                  <c:v>-2548</c:v>
                </c:pt>
                <c:pt idx="116">
                  <c:v>-2215</c:v>
                </c:pt>
                <c:pt idx="117">
                  <c:v>-1875</c:v>
                </c:pt>
                <c:pt idx="118">
                  <c:v>-1528</c:v>
                </c:pt>
                <c:pt idx="119">
                  <c:v>-1306</c:v>
                </c:pt>
                <c:pt idx="120">
                  <c:v>-1149</c:v>
                </c:pt>
                <c:pt idx="121">
                  <c:v>-761</c:v>
                </c:pt>
                <c:pt idx="122">
                  <c:v>-279</c:v>
                </c:pt>
                <c:pt idx="123">
                  <c:v>-5</c:v>
                </c:pt>
                <c:pt idx="124">
                  <c:v>417</c:v>
                </c:pt>
                <c:pt idx="125">
                  <c:v>723</c:v>
                </c:pt>
                <c:pt idx="126">
                  <c:v>977</c:v>
                </c:pt>
                <c:pt idx="127">
                  <c:v>1395</c:v>
                </c:pt>
                <c:pt idx="128">
                  <c:v>1440</c:v>
                </c:pt>
                <c:pt idx="129">
                  <c:v>1345</c:v>
                </c:pt>
                <c:pt idx="130">
                  <c:v>1355</c:v>
                </c:pt>
                <c:pt idx="131">
                  <c:v>1309</c:v>
                </c:pt>
                <c:pt idx="132">
                  <c:v>1363</c:v>
                </c:pt>
                <c:pt idx="133">
                  <c:v>1696</c:v>
                </c:pt>
                <c:pt idx="134">
                  <c:v>1814</c:v>
                </c:pt>
                <c:pt idx="135">
                  <c:v>1961</c:v>
                </c:pt>
                <c:pt idx="136">
                  <c:v>2111</c:v>
                </c:pt>
                <c:pt idx="137">
                  <c:v>2189</c:v>
                </c:pt>
                <c:pt idx="138">
                  <c:v>2039</c:v>
                </c:pt>
                <c:pt idx="139">
                  <c:v>2203</c:v>
                </c:pt>
                <c:pt idx="140">
                  <c:v>2181</c:v>
                </c:pt>
                <c:pt idx="141">
                  <c:v>2186</c:v>
                </c:pt>
                <c:pt idx="142">
                  <c:v>2253</c:v>
                </c:pt>
                <c:pt idx="143">
                  <c:v>2165</c:v>
                </c:pt>
                <c:pt idx="144">
                  <c:v>2250</c:v>
                </c:pt>
              </c:numCache>
            </c:numRef>
          </c:val>
          <c:smooth val="0"/>
          <c:extLst>
            <c:ext xmlns:c16="http://schemas.microsoft.com/office/drawing/2014/chart" uri="{C3380CC4-5D6E-409C-BE32-E72D297353CC}">
              <c16:uniqueId val="{00000000-ECEF-4661-AE3D-1462B8DFF679}"/>
            </c:ext>
          </c:extLst>
        </c:ser>
        <c:dLbls>
          <c:showLegendKey val="0"/>
          <c:showVal val="0"/>
          <c:showCatName val="0"/>
          <c:showSerName val="0"/>
          <c:showPercent val="0"/>
          <c:showBubbleSize val="0"/>
        </c:dLbls>
        <c:marker val="1"/>
        <c:smooth val="0"/>
        <c:axId val="1633775192"/>
        <c:axId val="1633775520"/>
      </c:lineChart>
      <c:lineChart>
        <c:grouping val="standard"/>
        <c:varyColors val="0"/>
        <c:ser>
          <c:idx val="1"/>
          <c:order val="1"/>
          <c:tx>
            <c:v>US-Dollar-Index (rs, inverse)</c:v>
          </c:tx>
          <c:spPr>
            <a:ln w="25400" cap="rnd">
              <a:solidFill>
                <a:srgbClr val="FFC000"/>
              </a:solidFill>
              <a:round/>
            </a:ln>
            <a:effectLst/>
          </c:spPr>
          <c:marker>
            <c:symbol val="none"/>
          </c:marker>
          <c:cat>
            <c:numRef>
              <c:f>drawdown!$AO$5:$AO$149</c:f>
              <c:numCache>
                <c:formatCode>m/d/yyyy</c:formatCode>
                <c:ptCount val="145"/>
                <c:pt idx="0">
                  <c:v>44197</c:v>
                </c:pt>
                <c:pt idx="1">
                  <c:v>44198</c:v>
                </c:pt>
                <c:pt idx="2">
                  <c:v>44199</c:v>
                </c:pt>
                <c:pt idx="3">
                  <c:v>44200</c:v>
                </c:pt>
                <c:pt idx="4">
                  <c:v>44201</c:v>
                </c:pt>
                <c:pt idx="5">
                  <c:v>44202</c:v>
                </c:pt>
                <c:pt idx="6">
                  <c:v>44203</c:v>
                </c:pt>
                <c:pt idx="7">
                  <c:v>44204</c:v>
                </c:pt>
                <c:pt idx="8">
                  <c:v>44205</c:v>
                </c:pt>
                <c:pt idx="9">
                  <c:v>44206</c:v>
                </c:pt>
                <c:pt idx="10">
                  <c:v>44207</c:v>
                </c:pt>
                <c:pt idx="11">
                  <c:v>44208</c:v>
                </c:pt>
                <c:pt idx="12">
                  <c:v>44209</c:v>
                </c:pt>
                <c:pt idx="13">
                  <c:v>44210</c:v>
                </c:pt>
                <c:pt idx="14">
                  <c:v>44211</c:v>
                </c:pt>
                <c:pt idx="15">
                  <c:v>44212</c:v>
                </c:pt>
                <c:pt idx="16">
                  <c:v>44213</c:v>
                </c:pt>
                <c:pt idx="17">
                  <c:v>44214</c:v>
                </c:pt>
                <c:pt idx="18">
                  <c:v>44215</c:v>
                </c:pt>
                <c:pt idx="19">
                  <c:v>44216</c:v>
                </c:pt>
                <c:pt idx="20">
                  <c:v>44217</c:v>
                </c:pt>
                <c:pt idx="21">
                  <c:v>44218</c:v>
                </c:pt>
                <c:pt idx="22">
                  <c:v>44219</c:v>
                </c:pt>
                <c:pt idx="23">
                  <c:v>44220</c:v>
                </c:pt>
                <c:pt idx="24">
                  <c:v>44221</c:v>
                </c:pt>
                <c:pt idx="25">
                  <c:v>44222</c:v>
                </c:pt>
                <c:pt idx="26">
                  <c:v>44223</c:v>
                </c:pt>
                <c:pt idx="27">
                  <c:v>44224</c:v>
                </c:pt>
                <c:pt idx="28">
                  <c:v>44225</c:v>
                </c:pt>
                <c:pt idx="29">
                  <c:v>44226</c:v>
                </c:pt>
                <c:pt idx="30">
                  <c:v>44227</c:v>
                </c:pt>
                <c:pt idx="31">
                  <c:v>44228</c:v>
                </c:pt>
                <c:pt idx="32">
                  <c:v>44229</c:v>
                </c:pt>
                <c:pt idx="33">
                  <c:v>44230</c:v>
                </c:pt>
                <c:pt idx="34">
                  <c:v>44231</c:v>
                </c:pt>
                <c:pt idx="35">
                  <c:v>44232</c:v>
                </c:pt>
                <c:pt idx="36">
                  <c:v>44233</c:v>
                </c:pt>
                <c:pt idx="37">
                  <c:v>44234</c:v>
                </c:pt>
                <c:pt idx="38">
                  <c:v>44235</c:v>
                </c:pt>
                <c:pt idx="39">
                  <c:v>44236</c:v>
                </c:pt>
                <c:pt idx="40">
                  <c:v>44237</c:v>
                </c:pt>
                <c:pt idx="41">
                  <c:v>44238</c:v>
                </c:pt>
                <c:pt idx="42">
                  <c:v>44239</c:v>
                </c:pt>
                <c:pt idx="43">
                  <c:v>44240</c:v>
                </c:pt>
                <c:pt idx="44">
                  <c:v>44241</c:v>
                </c:pt>
                <c:pt idx="45">
                  <c:v>44242</c:v>
                </c:pt>
                <c:pt idx="46">
                  <c:v>44243</c:v>
                </c:pt>
                <c:pt idx="47">
                  <c:v>44244</c:v>
                </c:pt>
                <c:pt idx="48">
                  <c:v>44245</c:v>
                </c:pt>
                <c:pt idx="49">
                  <c:v>44246</c:v>
                </c:pt>
                <c:pt idx="50">
                  <c:v>44247</c:v>
                </c:pt>
                <c:pt idx="51">
                  <c:v>44248</c:v>
                </c:pt>
                <c:pt idx="52">
                  <c:v>44249</c:v>
                </c:pt>
                <c:pt idx="53">
                  <c:v>44250</c:v>
                </c:pt>
                <c:pt idx="54">
                  <c:v>44251</c:v>
                </c:pt>
                <c:pt idx="55">
                  <c:v>44252</c:v>
                </c:pt>
                <c:pt idx="56">
                  <c:v>44253</c:v>
                </c:pt>
                <c:pt idx="57">
                  <c:v>44254</c:v>
                </c:pt>
                <c:pt idx="58">
                  <c:v>44255</c:v>
                </c:pt>
                <c:pt idx="59">
                  <c:v>44256</c:v>
                </c:pt>
                <c:pt idx="60">
                  <c:v>44257</c:v>
                </c:pt>
                <c:pt idx="61">
                  <c:v>44258</c:v>
                </c:pt>
                <c:pt idx="62">
                  <c:v>44259</c:v>
                </c:pt>
                <c:pt idx="63">
                  <c:v>44260</c:v>
                </c:pt>
                <c:pt idx="64">
                  <c:v>44261</c:v>
                </c:pt>
                <c:pt idx="65">
                  <c:v>44262</c:v>
                </c:pt>
                <c:pt idx="66">
                  <c:v>44263</c:v>
                </c:pt>
                <c:pt idx="67">
                  <c:v>44264</c:v>
                </c:pt>
                <c:pt idx="68">
                  <c:v>44265</c:v>
                </c:pt>
                <c:pt idx="69">
                  <c:v>44266</c:v>
                </c:pt>
                <c:pt idx="70">
                  <c:v>44267</c:v>
                </c:pt>
                <c:pt idx="71">
                  <c:v>44268</c:v>
                </c:pt>
                <c:pt idx="72">
                  <c:v>44269</c:v>
                </c:pt>
                <c:pt idx="73">
                  <c:v>44270</c:v>
                </c:pt>
                <c:pt idx="74">
                  <c:v>44271</c:v>
                </c:pt>
                <c:pt idx="75">
                  <c:v>44272</c:v>
                </c:pt>
                <c:pt idx="76">
                  <c:v>44273</c:v>
                </c:pt>
                <c:pt idx="77">
                  <c:v>44274</c:v>
                </c:pt>
                <c:pt idx="78">
                  <c:v>44275</c:v>
                </c:pt>
                <c:pt idx="79">
                  <c:v>44276</c:v>
                </c:pt>
                <c:pt idx="80">
                  <c:v>44277</c:v>
                </c:pt>
                <c:pt idx="81">
                  <c:v>44278</c:v>
                </c:pt>
                <c:pt idx="82">
                  <c:v>44279</c:v>
                </c:pt>
                <c:pt idx="83">
                  <c:v>44280</c:v>
                </c:pt>
                <c:pt idx="84">
                  <c:v>44281</c:v>
                </c:pt>
                <c:pt idx="85">
                  <c:v>44282</c:v>
                </c:pt>
                <c:pt idx="86">
                  <c:v>44283</c:v>
                </c:pt>
                <c:pt idx="87">
                  <c:v>44284</c:v>
                </c:pt>
                <c:pt idx="88">
                  <c:v>44285</c:v>
                </c:pt>
                <c:pt idx="89">
                  <c:v>44286</c:v>
                </c:pt>
                <c:pt idx="90">
                  <c:v>44287</c:v>
                </c:pt>
                <c:pt idx="91">
                  <c:v>44288</c:v>
                </c:pt>
                <c:pt idx="92">
                  <c:v>44289</c:v>
                </c:pt>
                <c:pt idx="93">
                  <c:v>44290</c:v>
                </c:pt>
                <c:pt idx="94">
                  <c:v>44291</c:v>
                </c:pt>
                <c:pt idx="95">
                  <c:v>44292</c:v>
                </c:pt>
                <c:pt idx="96">
                  <c:v>44293</c:v>
                </c:pt>
                <c:pt idx="97">
                  <c:v>44294</c:v>
                </c:pt>
                <c:pt idx="98">
                  <c:v>44295</c:v>
                </c:pt>
                <c:pt idx="99">
                  <c:v>44296</c:v>
                </c:pt>
                <c:pt idx="100">
                  <c:v>44297</c:v>
                </c:pt>
                <c:pt idx="101">
                  <c:v>44298</c:v>
                </c:pt>
                <c:pt idx="102">
                  <c:v>44299</c:v>
                </c:pt>
                <c:pt idx="103">
                  <c:v>44300</c:v>
                </c:pt>
                <c:pt idx="104">
                  <c:v>44301</c:v>
                </c:pt>
                <c:pt idx="105">
                  <c:v>44302</c:v>
                </c:pt>
                <c:pt idx="106">
                  <c:v>44303</c:v>
                </c:pt>
                <c:pt idx="107">
                  <c:v>44304</c:v>
                </c:pt>
                <c:pt idx="108">
                  <c:v>44305</c:v>
                </c:pt>
                <c:pt idx="109">
                  <c:v>44306</c:v>
                </c:pt>
                <c:pt idx="110">
                  <c:v>44307</c:v>
                </c:pt>
                <c:pt idx="111">
                  <c:v>44308</c:v>
                </c:pt>
                <c:pt idx="112">
                  <c:v>44309</c:v>
                </c:pt>
                <c:pt idx="113">
                  <c:v>44310</c:v>
                </c:pt>
                <c:pt idx="114">
                  <c:v>44311</c:v>
                </c:pt>
                <c:pt idx="115">
                  <c:v>44312</c:v>
                </c:pt>
                <c:pt idx="116">
                  <c:v>44313</c:v>
                </c:pt>
                <c:pt idx="117">
                  <c:v>44314</c:v>
                </c:pt>
                <c:pt idx="118">
                  <c:v>44315</c:v>
                </c:pt>
                <c:pt idx="119">
                  <c:v>44316</c:v>
                </c:pt>
                <c:pt idx="120">
                  <c:v>44317</c:v>
                </c:pt>
                <c:pt idx="121">
                  <c:v>44318</c:v>
                </c:pt>
                <c:pt idx="122">
                  <c:v>44319</c:v>
                </c:pt>
                <c:pt idx="123">
                  <c:v>44320</c:v>
                </c:pt>
                <c:pt idx="124">
                  <c:v>44321</c:v>
                </c:pt>
                <c:pt idx="125">
                  <c:v>44322</c:v>
                </c:pt>
                <c:pt idx="126">
                  <c:v>44323</c:v>
                </c:pt>
                <c:pt idx="127">
                  <c:v>44324</c:v>
                </c:pt>
                <c:pt idx="128">
                  <c:v>44325</c:v>
                </c:pt>
                <c:pt idx="129">
                  <c:v>44326</c:v>
                </c:pt>
                <c:pt idx="130">
                  <c:v>44327</c:v>
                </c:pt>
                <c:pt idx="131">
                  <c:v>44328</c:v>
                </c:pt>
                <c:pt idx="132">
                  <c:v>44329</c:v>
                </c:pt>
                <c:pt idx="133">
                  <c:v>44330</c:v>
                </c:pt>
                <c:pt idx="134">
                  <c:v>44331</c:v>
                </c:pt>
                <c:pt idx="135">
                  <c:v>44332</c:v>
                </c:pt>
                <c:pt idx="136">
                  <c:v>44333</c:v>
                </c:pt>
                <c:pt idx="137">
                  <c:v>44334</c:v>
                </c:pt>
                <c:pt idx="138">
                  <c:v>44335</c:v>
                </c:pt>
                <c:pt idx="139">
                  <c:v>44336</c:v>
                </c:pt>
                <c:pt idx="140">
                  <c:v>44337</c:v>
                </c:pt>
                <c:pt idx="141">
                  <c:v>44338</c:v>
                </c:pt>
                <c:pt idx="142">
                  <c:v>44339</c:v>
                </c:pt>
                <c:pt idx="143">
                  <c:v>44340</c:v>
                </c:pt>
                <c:pt idx="144">
                  <c:v>44341</c:v>
                </c:pt>
              </c:numCache>
            </c:numRef>
          </c:cat>
          <c:val>
            <c:numRef>
              <c:f>drawdown!$AQ$5:$AQ$149</c:f>
              <c:numCache>
                <c:formatCode>General</c:formatCode>
                <c:ptCount val="145"/>
                <c:pt idx="0">
                  <c:v>117.52622</c:v>
                </c:pt>
                <c:pt idx="1">
                  <c:v>117.52622</c:v>
                </c:pt>
                <c:pt idx="2">
                  <c:v>117.52622</c:v>
                </c:pt>
                <c:pt idx="3">
                  <c:v>117.52622</c:v>
                </c:pt>
                <c:pt idx="4">
                  <c:v>117.41933</c:v>
                </c:pt>
                <c:pt idx="5">
                  <c:v>117.33797</c:v>
                </c:pt>
                <c:pt idx="6">
                  <c:v>117.7649</c:v>
                </c:pt>
                <c:pt idx="7">
                  <c:v>117.75273</c:v>
                </c:pt>
                <c:pt idx="8">
                  <c:v>117.75273</c:v>
                </c:pt>
                <c:pt idx="9">
                  <c:v>117.75273</c:v>
                </c:pt>
                <c:pt idx="10">
                  <c:v>118.32066</c:v>
                </c:pt>
                <c:pt idx="11">
                  <c:v>118.02705</c:v>
                </c:pt>
                <c:pt idx="12">
                  <c:v>117.80737000000001</c:v>
                </c:pt>
                <c:pt idx="13">
                  <c:v>117.64848000000001</c:v>
                </c:pt>
                <c:pt idx="14">
                  <c:v>117.98495</c:v>
                </c:pt>
                <c:pt idx="15">
                  <c:v>117.98495</c:v>
                </c:pt>
                <c:pt idx="16">
                  <c:v>117.98495</c:v>
                </c:pt>
                <c:pt idx="17">
                  <c:v>117.88912999999999</c:v>
                </c:pt>
                <c:pt idx="18">
                  <c:v>117.88912999999999</c:v>
                </c:pt>
                <c:pt idx="19">
                  <c:v>117.62224999999999</c:v>
                </c:pt>
                <c:pt idx="20">
                  <c:v>117.66645</c:v>
                </c:pt>
                <c:pt idx="21">
                  <c:v>118.05580999999999</c:v>
                </c:pt>
                <c:pt idx="22">
                  <c:v>118.05580999999999</c:v>
                </c:pt>
                <c:pt idx="23">
                  <c:v>118.34151</c:v>
                </c:pt>
                <c:pt idx="24">
                  <c:v>118.34151</c:v>
                </c:pt>
                <c:pt idx="25">
                  <c:v>118.07951</c:v>
                </c:pt>
                <c:pt idx="26">
                  <c:v>118.51996</c:v>
                </c:pt>
                <c:pt idx="27">
                  <c:v>118.39035</c:v>
                </c:pt>
                <c:pt idx="28">
                  <c:v>118.30065999999999</c:v>
                </c:pt>
                <c:pt idx="29">
                  <c:v>118.30065999999999</c:v>
                </c:pt>
                <c:pt idx="30">
                  <c:v>118.79425999999999</c:v>
                </c:pt>
                <c:pt idx="31">
                  <c:v>118.79425999999999</c:v>
                </c:pt>
                <c:pt idx="32">
                  <c:v>118.60531</c:v>
                </c:pt>
                <c:pt idx="33">
                  <c:v>118.60423</c:v>
                </c:pt>
                <c:pt idx="34">
                  <c:v>119.12129</c:v>
                </c:pt>
                <c:pt idx="35">
                  <c:v>118.57386</c:v>
                </c:pt>
                <c:pt idx="36">
                  <c:v>118.57386</c:v>
                </c:pt>
                <c:pt idx="37">
                  <c:v>118.43641</c:v>
                </c:pt>
                <c:pt idx="38">
                  <c:v>118.43641</c:v>
                </c:pt>
                <c:pt idx="39">
                  <c:v>118.10545</c:v>
                </c:pt>
                <c:pt idx="40">
                  <c:v>118.00364999999999</c:v>
                </c:pt>
                <c:pt idx="41">
                  <c:v>117.91088000000001</c:v>
                </c:pt>
                <c:pt idx="42">
                  <c:v>117.90253</c:v>
                </c:pt>
                <c:pt idx="43">
                  <c:v>117.90253</c:v>
                </c:pt>
                <c:pt idx="44">
                  <c:v>117.90253</c:v>
                </c:pt>
                <c:pt idx="45">
                  <c:v>118.2688</c:v>
                </c:pt>
                <c:pt idx="46">
                  <c:v>118.2688</c:v>
                </c:pt>
                <c:pt idx="47">
                  <c:v>118.4401</c:v>
                </c:pt>
                <c:pt idx="48">
                  <c:v>118.65900000000001</c:v>
                </c:pt>
                <c:pt idx="49">
                  <c:v>118.21277000000001</c:v>
                </c:pt>
                <c:pt idx="50">
                  <c:v>118.21277000000001</c:v>
                </c:pt>
                <c:pt idx="51">
                  <c:v>118.43771</c:v>
                </c:pt>
                <c:pt idx="52">
                  <c:v>118.43771</c:v>
                </c:pt>
                <c:pt idx="53">
                  <c:v>118.41949</c:v>
                </c:pt>
                <c:pt idx="54">
                  <c:v>118.23639</c:v>
                </c:pt>
                <c:pt idx="55">
                  <c:v>118.50882</c:v>
                </c:pt>
                <c:pt idx="56">
                  <c:v>119.31892000000001</c:v>
                </c:pt>
                <c:pt idx="57">
                  <c:v>119.31892000000001</c:v>
                </c:pt>
                <c:pt idx="58">
                  <c:v>119.01888</c:v>
                </c:pt>
                <c:pt idx="59">
                  <c:v>119.01888</c:v>
                </c:pt>
                <c:pt idx="60">
                  <c:v>119.04895999999999</c:v>
                </c:pt>
                <c:pt idx="61">
                  <c:v>119.2684</c:v>
                </c:pt>
                <c:pt idx="62">
                  <c:v>119.63181</c:v>
                </c:pt>
                <c:pt idx="63">
                  <c:v>120.31983</c:v>
                </c:pt>
                <c:pt idx="64">
                  <c:v>120.31983</c:v>
                </c:pt>
                <c:pt idx="65">
                  <c:v>120.85281000000001</c:v>
                </c:pt>
                <c:pt idx="66">
                  <c:v>120.85281000000001</c:v>
                </c:pt>
                <c:pt idx="67">
                  <c:v>120.53966</c:v>
                </c:pt>
                <c:pt idx="68">
                  <c:v>120.28346000000001</c:v>
                </c:pt>
                <c:pt idx="69">
                  <c:v>119.54898</c:v>
                </c:pt>
                <c:pt idx="70">
                  <c:v>119.72274</c:v>
                </c:pt>
                <c:pt idx="71">
                  <c:v>119.72274</c:v>
                </c:pt>
                <c:pt idx="72">
                  <c:v>119.72274</c:v>
                </c:pt>
                <c:pt idx="73">
                  <c:v>119.85091</c:v>
                </c:pt>
                <c:pt idx="74">
                  <c:v>119.68187</c:v>
                </c:pt>
                <c:pt idx="75">
                  <c:v>119.83295</c:v>
                </c:pt>
                <c:pt idx="76">
                  <c:v>119.43589</c:v>
                </c:pt>
                <c:pt idx="77">
                  <c:v>119.57966999999999</c:v>
                </c:pt>
                <c:pt idx="78">
                  <c:v>119.57966999999999</c:v>
                </c:pt>
                <c:pt idx="79">
                  <c:v>119.57966999999999</c:v>
                </c:pt>
                <c:pt idx="80">
                  <c:v>119.69276000000001</c:v>
                </c:pt>
                <c:pt idx="81">
                  <c:v>120.04589</c:v>
                </c:pt>
                <c:pt idx="82">
                  <c:v>120.28358</c:v>
                </c:pt>
                <c:pt idx="83">
                  <c:v>120.69279</c:v>
                </c:pt>
                <c:pt idx="84">
                  <c:v>120.46136</c:v>
                </c:pt>
                <c:pt idx="85">
                  <c:v>120.71238</c:v>
                </c:pt>
                <c:pt idx="86">
                  <c:v>120.71238</c:v>
                </c:pt>
                <c:pt idx="87">
                  <c:v>120.71238</c:v>
                </c:pt>
                <c:pt idx="88">
                  <c:v>121.01759</c:v>
                </c:pt>
                <c:pt idx="89">
                  <c:v>120.53448</c:v>
                </c:pt>
                <c:pt idx="90">
                  <c:v>120.46155</c:v>
                </c:pt>
                <c:pt idx="91">
                  <c:v>120.54823</c:v>
                </c:pt>
                <c:pt idx="92">
                  <c:v>120.54823</c:v>
                </c:pt>
                <c:pt idx="93">
                  <c:v>120.54823</c:v>
                </c:pt>
                <c:pt idx="94">
                  <c:v>120.18959</c:v>
                </c:pt>
                <c:pt idx="95">
                  <c:v>119.89339</c:v>
                </c:pt>
                <c:pt idx="96">
                  <c:v>119.94714999999999</c:v>
                </c:pt>
                <c:pt idx="97">
                  <c:v>119.74588</c:v>
                </c:pt>
                <c:pt idx="98">
                  <c:v>119.9397</c:v>
                </c:pt>
                <c:pt idx="99">
                  <c:v>119.9397</c:v>
                </c:pt>
                <c:pt idx="100">
                  <c:v>119.9397</c:v>
                </c:pt>
                <c:pt idx="101">
                  <c:v>119.85415999999999</c:v>
                </c:pt>
                <c:pt idx="102">
                  <c:v>119.72284000000001</c:v>
                </c:pt>
                <c:pt idx="103">
                  <c:v>119.47069</c:v>
                </c:pt>
                <c:pt idx="104">
                  <c:v>119.25601</c:v>
                </c:pt>
                <c:pt idx="105">
                  <c:v>119.19488</c:v>
                </c:pt>
                <c:pt idx="106">
                  <c:v>119.19488</c:v>
                </c:pt>
                <c:pt idx="107">
                  <c:v>119.19488</c:v>
                </c:pt>
                <c:pt idx="108">
                  <c:v>118.83020999999999</c:v>
                </c:pt>
                <c:pt idx="109">
                  <c:v>118.89700000000001</c:v>
                </c:pt>
                <c:pt idx="110">
                  <c:v>118.82201000000001</c:v>
                </c:pt>
                <c:pt idx="111">
                  <c:v>118.84681999999999</c:v>
                </c:pt>
                <c:pt idx="112">
                  <c:v>118.73038</c:v>
                </c:pt>
                <c:pt idx="113">
                  <c:v>118.73038</c:v>
                </c:pt>
                <c:pt idx="114">
                  <c:v>118.73038</c:v>
                </c:pt>
                <c:pt idx="115">
                  <c:v>118.47465</c:v>
                </c:pt>
                <c:pt idx="116">
                  <c:v>118.64337</c:v>
                </c:pt>
                <c:pt idx="117">
                  <c:v>118.50651999999999</c:v>
                </c:pt>
                <c:pt idx="118">
                  <c:v>118.45596999999999</c:v>
                </c:pt>
                <c:pt idx="119">
                  <c:v>118.82088</c:v>
                </c:pt>
                <c:pt idx="120">
                  <c:v>118.82088</c:v>
                </c:pt>
                <c:pt idx="121">
                  <c:v>118.82088</c:v>
                </c:pt>
                <c:pt idx="122">
                  <c:v>118.71523000000001</c:v>
                </c:pt>
                <c:pt idx="123">
                  <c:v>118.96812</c:v>
                </c:pt>
                <c:pt idx="124">
                  <c:v>118.89212999999999</c:v>
                </c:pt>
                <c:pt idx="125">
                  <c:v>118.50660999999999</c:v>
                </c:pt>
                <c:pt idx="126">
                  <c:v>117.78323</c:v>
                </c:pt>
                <c:pt idx="127">
                  <c:v>118.50660999999999</c:v>
                </c:pt>
                <c:pt idx="128">
                  <c:v>118.50660999999999</c:v>
                </c:pt>
                <c:pt idx="129">
                  <c:v>117.51121999999999</c:v>
                </c:pt>
                <c:pt idx="130">
                  <c:v>117.61975</c:v>
                </c:pt>
                <c:pt idx="131">
                  <c:v>118.38082</c:v>
                </c:pt>
                <c:pt idx="132">
                  <c:v>118.27482000000001</c:v>
                </c:pt>
                <c:pt idx="133">
                  <c:v>117.85903</c:v>
                </c:pt>
                <c:pt idx="134">
                  <c:v>117.85903</c:v>
                </c:pt>
                <c:pt idx="135">
                  <c:v>117.85903</c:v>
                </c:pt>
                <c:pt idx="136">
                  <c:v>117.80692000000001</c:v>
                </c:pt>
                <c:pt idx="137">
                  <c:v>117.54798</c:v>
                </c:pt>
                <c:pt idx="138">
                  <c:v>117.61735</c:v>
                </c:pt>
                <c:pt idx="139">
                  <c:v>117.67107</c:v>
                </c:pt>
                <c:pt idx="140">
                  <c:v>117.8015</c:v>
                </c:pt>
                <c:pt idx="141">
                  <c:v>117.8015</c:v>
                </c:pt>
                <c:pt idx="142">
                  <c:v>117.8015</c:v>
                </c:pt>
                <c:pt idx="143">
                  <c:v>117.56066</c:v>
                </c:pt>
                <c:pt idx="144">
                  <c:v>117.5103</c:v>
                </c:pt>
              </c:numCache>
            </c:numRef>
          </c:val>
          <c:smooth val="0"/>
          <c:extLst>
            <c:ext xmlns:c16="http://schemas.microsoft.com/office/drawing/2014/chart" uri="{C3380CC4-5D6E-409C-BE32-E72D297353CC}">
              <c16:uniqueId val="{00000001-ECEF-4661-AE3D-1462B8DFF679}"/>
            </c:ext>
          </c:extLst>
        </c:ser>
        <c:dLbls>
          <c:showLegendKey val="0"/>
          <c:showVal val="0"/>
          <c:showCatName val="0"/>
          <c:showSerName val="0"/>
          <c:showPercent val="0"/>
          <c:showBubbleSize val="0"/>
        </c:dLbls>
        <c:marker val="1"/>
        <c:smooth val="0"/>
        <c:axId val="1639344640"/>
        <c:axId val="1178967320"/>
      </c:lineChart>
      <c:dateAx>
        <c:axId val="1633775192"/>
        <c:scaling>
          <c:orientation val="minMax"/>
        </c:scaling>
        <c:delete val="0"/>
        <c:axPos val="b"/>
        <c:numFmt formatCode="mmm\ yy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mn-cs"/>
              </a:defRPr>
            </a:pPr>
            <a:endParaRPr lang="en-US"/>
          </a:p>
        </c:txPr>
        <c:crossAx val="1633775520"/>
        <c:crosses val="autoZero"/>
        <c:auto val="1"/>
        <c:lblOffset val="100"/>
        <c:baseTimeUnit val="days"/>
        <c:majorUnit val="1"/>
        <c:majorTimeUnit val="months"/>
      </c:dateAx>
      <c:valAx>
        <c:axId val="16337755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mn-cs"/>
              </a:defRPr>
            </a:pPr>
            <a:endParaRPr lang="en-US"/>
          </a:p>
        </c:txPr>
        <c:crossAx val="1633775192"/>
        <c:crosses val="autoZero"/>
        <c:crossBetween val="between"/>
      </c:valAx>
      <c:valAx>
        <c:axId val="1178967320"/>
        <c:scaling>
          <c:orientation val="maxMin"/>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mn-cs"/>
              </a:defRPr>
            </a:pPr>
            <a:endParaRPr lang="en-US"/>
          </a:p>
        </c:txPr>
        <c:crossAx val="1639344640"/>
        <c:crosses val="max"/>
        <c:crossBetween val="between"/>
      </c:valAx>
      <c:dateAx>
        <c:axId val="1639344640"/>
        <c:scaling>
          <c:orientation val="minMax"/>
        </c:scaling>
        <c:delete val="1"/>
        <c:axPos val="t"/>
        <c:numFmt formatCode="m/d/yyyy" sourceLinked="1"/>
        <c:majorTickMark val="out"/>
        <c:minorTickMark val="none"/>
        <c:tickLblPos val="nextTo"/>
        <c:crossAx val="1178967320"/>
        <c:crosses val="autoZero"/>
        <c:auto val="1"/>
        <c:lblOffset val="100"/>
        <c:baseTimeUnit val="days"/>
        <c:majorUnit val="1"/>
        <c:minorUnit val="1"/>
      </c:dateAx>
      <c:spPr>
        <a:noFill/>
        <a:ln>
          <a:noFill/>
        </a:ln>
        <a:effectLst/>
      </c:spPr>
    </c:plotArea>
    <c:legend>
      <c:legendPos val="t"/>
      <c:layout>
        <c:manualLayout>
          <c:xMode val="edge"/>
          <c:yMode val="edge"/>
          <c:x val="9.5523212186146927E-2"/>
          <c:y val="4.4405487661633679E-2"/>
          <c:w val="0.81781061735918448"/>
          <c:h val="7.799740866007533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solidFill>
          <a:latin typeface="Century Gothic" panose="020B0502020202020204" pitchFamily="34" charset="0"/>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48194719422074E-2"/>
          <c:y val="7.1625344352617082E-2"/>
          <c:w val="0.90850081359791635"/>
          <c:h val="0.86488536040432962"/>
        </c:manualLayout>
      </c:layout>
      <c:lineChart>
        <c:grouping val="standard"/>
        <c:varyColors val="0"/>
        <c:ser>
          <c:idx val="0"/>
          <c:order val="0"/>
          <c:spPr>
            <a:ln w="28575" cap="rnd">
              <a:solidFill>
                <a:sysClr val="windowText" lastClr="000000"/>
              </a:solidFill>
              <a:round/>
            </a:ln>
            <a:effectLst/>
          </c:spPr>
          <c:marker>
            <c:symbol val="none"/>
          </c:marker>
          <c:cat>
            <c:numRef>
              <c:f>Sheet1!$V$268:$V$1813</c:f>
              <c:numCache>
                <c:formatCode>m/d/yyyy</c:formatCode>
                <c:ptCount val="1546"/>
                <c:pt idx="0">
                  <c:v>44357</c:v>
                </c:pt>
                <c:pt idx="1">
                  <c:v>44356</c:v>
                </c:pt>
                <c:pt idx="2">
                  <c:v>44355</c:v>
                </c:pt>
                <c:pt idx="3">
                  <c:v>44354</c:v>
                </c:pt>
                <c:pt idx="4">
                  <c:v>44351</c:v>
                </c:pt>
                <c:pt idx="5">
                  <c:v>44350</c:v>
                </c:pt>
                <c:pt idx="6">
                  <c:v>44349</c:v>
                </c:pt>
                <c:pt idx="7">
                  <c:v>44348</c:v>
                </c:pt>
                <c:pt idx="8">
                  <c:v>44347</c:v>
                </c:pt>
                <c:pt idx="9">
                  <c:v>44344</c:v>
                </c:pt>
                <c:pt idx="10">
                  <c:v>44343</c:v>
                </c:pt>
                <c:pt idx="11">
                  <c:v>44342</c:v>
                </c:pt>
                <c:pt idx="12">
                  <c:v>44341</c:v>
                </c:pt>
                <c:pt idx="13">
                  <c:v>44340</c:v>
                </c:pt>
                <c:pt idx="14">
                  <c:v>44337</c:v>
                </c:pt>
                <c:pt idx="15">
                  <c:v>44336</c:v>
                </c:pt>
                <c:pt idx="16">
                  <c:v>44335</c:v>
                </c:pt>
                <c:pt idx="17">
                  <c:v>44334</c:v>
                </c:pt>
                <c:pt idx="18">
                  <c:v>44333</c:v>
                </c:pt>
                <c:pt idx="19">
                  <c:v>44330</c:v>
                </c:pt>
                <c:pt idx="20">
                  <c:v>44329</c:v>
                </c:pt>
                <c:pt idx="21">
                  <c:v>44328</c:v>
                </c:pt>
                <c:pt idx="22">
                  <c:v>44327</c:v>
                </c:pt>
                <c:pt idx="23">
                  <c:v>44326</c:v>
                </c:pt>
                <c:pt idx="24">
                  <c:v>44323</c:v>
                </c:pt>
                <c:pt idx="25">
                  <c:v>44322</c:v>
                </c:pt>
                <c:pt idx="26">
                  <c:v>44321</c:v>
                </c:pt>
                <c:pt idx="27">
                  <c:v>44320</c:v>
                </c:pt>
                <c:pt idx="28">
                  <c:v>44319</c:v>
                </c:pt>
                <c:pt idx="29">
                  <c:v>44316</c:v>
                </c:pt>
                <c:pt idx="30">
                  <c:v>44315</c:v>
                </c:pt>
                <c:pt idx="31">
                  <c:v>44314</c:v>
                </c:pt>
                <c:pt idx="32">
                  <c:v>44313</c:v>
                </c:pt>
                <c:pt idx="33">
                  <c:v>44312</c:v>
                </c:pt>
                <c:pt idx="34">
                  <c:v>44309</c:v>
                </c:pt>
                <c:pt idx="35">
                  <c:v>44308</c:v>
                </c:pt>
                <c:pt idx="36">
                  <c:v>44307</c:v>
                </c:pt>
                <c:pt idx="37">
                  <c:v>44306</c:v>
                </c:pt>
                <c:pt idx="38">
                  <c:v>44305</c:v>
                </c:pt>
                <c:pt idx="39">
                  <c:v>44302</c:v>
                </c:pt>
                <c:pt idx="40">
                  <c:v>44301</c:v>
                </c:pt>
                <c:pt idx="41">
                  <c:v>44300</c:v>
                </c:pt>
                <c:pt idx="42">
                  <c:v>44299</c:v>
                </c:pt>
                <c:pt idx="43">
                  <c:v>44298</c:v>
                </c:pt>
                <c:pt idx="44">
                  <c:v>44295</c:v>
                </c:pt>
                <c:pt idx="45">
                  <c:v>44294</c:v>
                </c:pt>
                <c:pt idx="46">
                  <c:v>44293</c:v>
                </c:pt>
                <c:pt idx="47">
                  <c:v>44292</c:v>
                </c:pt>
                <c:pt idx="48">
                  <c:v>44291</c:v>
                </c:pt>
                <c:pt idx="49">
                  <c:v>44288</c:v>
                </c:pt>
                <c:pt idx="50">
                  <c:v>44287</c:v>
                </c:pt>
                <c:pt idx="51">
                  <c:v>44286</c:v>
                </c:pt>
                <c:pt idx="52">
                  <c:v>44281</c:v>
                </c:pt>
                <c:pt idx="53">
                  <c:v>44280</c:v>
                </c:pt>
                <c:pt idx="54">
                  <c:v>44279</c:v>
                </c:pt>
                <c:pt idx="55">
                  <c:v>44278</c:v>
                </c:pt>
                <c:pt idx="56">
                  <c:v>44277</c:v>
                </c:pt>
                <c:pt idx="57">
                  <c:v>44274</c:v>
                </c:pt>
                <c:pt idx="58">
                  <c:v>44273</c:v>
                </c:pt>
                <c:pt idx="59">
                  <c:v>44272</c:v>
                </c:pt>
                <c:pt idx="60">
                  <c:v>44271</c:v>
                </c:pt>
                <c:pt idx="61">
                  <c:v>44270</c:v>
                </c:pt>
                <c:pt idx="62">
                  <c:v>44267</c:v>
                </c:pt>
                <c:pt idx="63">
                  <c:v>44266</c:v>
                </c:pt>
                <c:pt idx="64">
                  <c:v>44265</c:v>
                </c:pt>
                <c:pt idx="65">
                  <c:v>44264</c:v>
                </c:pt>
                <c:pt idx="66">
                  <c:v>44263</c:v>
                </c:pt>
                <c:pt idx="67">
                  <c:v>44260</c:v>
                </c:pt>
                <c:pt idx="68">
                  <c:v>44259</c:v>
                </c:pt>
                <c:pt idx="69">
                  <c:v>44258</c:v>
                </c:pt>
                <c:pt idx="70">
                  <c:v>44257</c:v>
                </c:pt>
                <c:pt idx="71">
                  <c:v>44256</c:v>
                </c:pt>
                <c:pt idx="72">
                  <c:v>44253</c:v>
                </c:pt>
                <c:pt idx="73">
                  <c:v>44252</c:v>
                </c:pt>
                <c:pt idx="74">
                  <c:v>44251</c:v>
                </c:pt>
                <c:pt idx="75">
                  <c:v>44250</c:v>
                </c:pt>
                <c:pt idx="76">
                  <c:v>44249</c:v>
                </c:pt>
                <c:pt idx="77">
                  <c:v>44246</c:v>
                </c:pt>
                <c:pt idx="78">
                  <c:v>44245</c:v>
                </c:pt>
                <c:pt idx="79">
                  <c:v>44244</c:v>
                </c:pt>
                <c:pt idx="80">
                  <c:v>44243</c:v>
                </c:pt>
                <c:pt idx="81">
                  <c:v>44242</c:v>
                </c:pt>
                <c:pt idx="82">
                  <c:v>44239</c:v>
                </c:pt>
                <c:pt idx="83">
                  <c:v>44238</c:v>
                </c:pt>
                <c:pt idx="84">
                  <c:v>44237</c:v>
                </c:pt>
                <c:pt idx="85">
                  <c:v>44236</c:v>
                </c:pt>
                <c:pt idx="86">
                  <c:v>44235</c:v>
                </c:pt>
                <c:pt idx="87">
                  <c:v>44232</c:v>
                </c:pt>
                <c:pt idx="88">
                  <c:v>44231</c:v>
                </c:pt>
                <c:pt idx="89">
                  <c:v>44230</c:v>
                </c:pt>
                <c:pt idx="90">
                  <c:v>44229</c:v>
                </c:pt>
                <c:pt idx="91">
                  <c:v>44228</c:v>
                </c:pt>
                <c:pt idx="92">
                  <c:v>44225</c:v>
                </c:pt>
                <c:pt idx="93">
                  <c:v>44224</c:v>
                </c:pt>
                <c:pt idx="94">
                  <c:v>44223</c:v>
                </c:pt>
                <c:pt idx="95">
                  <c:v>44222</c:v>
                </c:pt>
                <c:pt idx="96">
                  <c:v>44221</c:v>
                </c:pt>
                <c:pt idx="97">
                  <c:v>44218</c:v>
                </c:pt>
                <c:pt idx="98">
                  <c:v>44217</c:v>
                </c:pt>
                <c:pt idx="99">
                  <c:v>44216</c:v>
                </c:pt>
                <c:pt idx="100">
                  <c:v>44215</c:v>
                </c:pt>
                <c:pt idx="101">
                  <c:v>44214</c:v>
                </c:pt>
                <c:pt idx="102">
                  <c:v>44211</c:v>
                </c:pt>
                <c:pt idx="103">
                  <c:v>44210</c:v>
                </c:pt>
                <c:pt idx="104">
                  <c:v>44209</c:v>
                </c:pt>
                <c:pt idx="105">
                  <c:v>44208</c:v>
                </c:pt>
                <c:pt idx="106">
                  <c:v>44207</c:v>
                </c:pt>
                <c:pt idx="107">
                  <c:v>44204</c:v>
                </c:pt>
                <c:pt idx="108">
                  <c:v>44203</c:v>
                </c:pt>
                <c:pt idx="109">
                  <c:v>44202</c:v>
                </c:pt>
                <c:pt idx="110">
                  <c:v>44201</c:v>
                </c:pt>
                <c:pt idx="111">
                  <c:v>44200</c:v>
                </c:pt>
                <c:pt idx="112">
                  <c:v>44197</c:v>
                </c:pt>
                <c:pt idx="113">
                  <c:v>44196</c:v>
                </c:pt>
                <c:pt idx="114">
                  <c:v>44195</c:v>
                </c:pt>
                <c:pt idx="115">
                  <c:v>44194</c:v>
                </c:pt>
                <c:pt idx="116">
                  <c:v>44193</c:v>
                </c:pt>
                <c:pt idx="117">
                  <c:v>44187</c:v>
                </c:pt>
                <c:pt idx="118">
                  <c:v>44186</c:v>
                </c:pt>
                <c:pt idx="119">
                  <c:v>44183</c:v>
                </c:pt>
                <c:pt idx="120">
                  <c:v>44182</c:v>
                </c:pt>
                <c:pt idx="121">
                  <c:v>44181</c:v>
                </c:pt>
                <c:pt idx="122">
                  <c:v>44180</c:v>
                </c:pt>
                <c:pt idx="123">
                  <c:v>44179</c:v>
                </c:pt>
                <c:pt idx="124">
                  <c:v>44176</c:v>
                </c:pt>
                <c:pt idx="125">
                  <c:v>44175</c:v>
                </c:pt>
                <c:pt idx="126">
                  <c:v>44174</c:v>
                </c:pt>
                <c:pt idx="127">
                  <c:v>44173</c:v>
                </c:pt>
                <c:pt idx="128">
                  <c:v>44172</c:v>
                </c:pt>
                <c:pt idx="129">
                  <c:v>44169</c:v>
                </c:pt>
                <c:pt idx="130">
                  <c:v>44168</c:v>
                </c:pt>
                <c:pt idx="131">
                  <c:v>44167</c:v>
                </c:pt>
                <c:pt idx="132">
                  <c:v>44166</c:v>
                </c:pt>
                <c:pt idx="133">
                  <c:v>44165</c:v>
                </c:pt>
                <c:pt idx="134">
                  <c:v>44162</c:v>
                </c:pt>
                <c:pt idx="135">
                  <c:v>44161</c:v>
                </c:pt>
                <c:pt idx="136">
                  <c:v>44160</c:v>
                </c:pt>
                <c:pt idx="137">
                  <c:v>44159</c:v>
                </c:pt>
                <c:pt idx="138">
                  <c:v>44158</c:v>
                </c:pt>
                <c:pt idx="139">
                  <c:v>44155</c:v>
                </c:pt>
                <c:pt idx="140">
                  <c:v>44154</c:v>
                </c:pt>
                <c:pt idx="141">
                  <c:v>44153</c:v>
                </c:pt>
                <c:pt idx="142">
                  <c:v>44152</c:v>
                </c:pt>
                <c:pt idx="143">
                  <c:v>44151</c:v>
                </c:pt>
                <c:pt idx="144">
                  <c:v>44148</c:v>
                </c:pt>
                <c:pt idx="145">
                  <c:v>44147</c:v>
                </c:pt>
                <c:pt idx="146">
                  <c:v>44145</c:v>
                </c:pt>
                <c:pt idx="147">
                  <c:v>44141</c:v>
                </c:pt>
                <c:pt idx="148">
                  <c:v>44140</c:v>
                </c:pt>
                <c:pt idx="149">
                  <c:v>44139</c:v>
                </c:pt>
                <c:pt idx="150">
                  <c:v>44138</c:v>
                </c:pt>
                <c:pt idx="151">
                  <c:v>44137</c:v>
                </c:pt>
                <c:pt idx="152">
                  <c:v>44134</c:v>
                </c:pt>
                <c:pt idx="153">
                  <c:v>44133</c:v>
                </c:pt>
                <c:pt idx="154">
                  <c:v>44132</c:v>
                </c:pt>
                <c:pt idx="155">
                  <c:v>44131</c:v>
                </c:pt>
                <c:pt idx="156">
                  <c:v>44130</c:v>
                </c:pt>
                <c:pt idx="157">
                  <c:v>44127</c:v>
                </c:pt>
                <c:pt idx="158">
                  <c:v>44126</c:v>
                </c:pt>
                <c:pt idx="159">
                  <c:v>44125</c:v>
                </c:pt>
                <c:pt idx="160">
                  <c:v>44124</c:v>
                </c:pt>
                <c:pt idx="161">
                  <c:v>44123</c:v>
                </c:pt>
                <c:pt idx="162">
                  <c:v>44120</c:v>
                </c:pt>
                <c:pt idx="163">
                  <c:v>44119</c:v>
                </c:pt>
                <c:pt idx="164">
                  <c:v>44118</c:v>
                </c:pt>
                <c:pt idx="165">
                  <c:v>44117</c:v>
                </c:pt>
                <c:pt idx="166">
                  <c:v>44116</c:v>
                </c:pt>
                <c:pt idx="167">
                  <c:v>44113</c:v>
                </c:pt>
                <c:pt idx="168">
                  <c:v>44112</c:v>
                </c:pt>
                <c:pt idx="169">
                  <c:v>44111</c:v>
                </c:pt>
                <c:pt idx="170">
                  <c:v>44110</c:v>
                </c:pt>
                <c:pt idx="171">
                  <c:v>44109</c:v>
                </c:pt>
                <c:pt idx="172">
                  <c:v>44106</c:v>
                </c:pt>
                <c:pt idx="173">
                  <c:v>44105</c:v>
                </c:pt>
                <c:pt idx="174">
                  <c:v>44104</c:v>
                </c:pt>
                <c:pt idx="175">
                  <c:v>44103</c:v>
                </c:pt>
                <c:pt idx="176">
                  <c:v>44102</c:v>
                </c:pt>
                <c:pt idx="177">
                  <c:v>44099</c:v>
                </c:pt>
                <c:pt idx="178">
                  <c:v>44098</c:v>
                </c:pt>
                <c:pt idx="179">
                  <c:v>44097</c:v>
                </c:pt>
                <c:pt idx="180">
                  <c:v>44096</c:v>
                </c:pt>
                <c:pt idx="181">
                  <c:v>44092</c:v>
                </c:pt>
                <c:pt idx="182">
                  <c:v>44091</c:v>
                </c:pt>
                <c:pt idx="183">
                  <c:v>44090</c:v>
                </c:pt>
                <c:pt idx="184">
                  <c:v>44089</c:v>
                </c:pt>
                <c:pt idx="185">
                  <c:v>44088</c:v>
                </c:pt>
                <c:pt idx="186">
                  <c:v>44085</c:v>
                </c:pt>
                <c:pt idx="187">
                  <c:v>44084</c:v>
                </c:pt>
                <c:pt idx="188">
                  <c:v>44083</c:v>
                </c:pt>
                <c:pt idx="189">
                  <c:v>44082</c:v>
                </c:pt>
                <c:pt idx="190">
                  <c:v>44081</c:v>
                </c:pt>
                <c:pt idx="191">
                  <c:v>44078</c:v>
                </c:pt>
                <c:pt idx="192">
                  <c:v>44077</c:v>
                </c:pt>
                <c:pt idx="193">
                  <c:v>44076</c:v>
                </c:pt>
                <c:pt idx="194">
                  <c:v>44075</c:v>
                </c:pt>
                <c:pt idx="195">
                  <c:v>44074</c:v>
                </c:pt>
                <c:pt idx="196">
                  <c:v>44071</c:v>
                </c:pt>
                <c:pt idx="197">
                  <c:v>44070</c:v>
                </c:pt>
                <c:pt idx="198">
                  <c:v>44069</c:v>
                </c:pt>
                <c:pt idx="199">
                  <c:v>44068</c:v>
                </c:pt>
                <c:pt idx="200">
                  <c:v>44067</c:v>
                </c:pt>
                <c:pt idx="201">
                  <c:v>44063</c:v>
                </c:pt>
                <c:pt idx="202">
                  <c:v>44062</c:v>
                </c:pt>
                <c:pt idx="203">
                  <c:v>44061</c:v>
                </c:pt>
                <c:pt idx="204">
                  <c:v>44060</c:v>
                </c:pt>
                <c:pt idx="205">
                  <c:v>44056</c:v>
                </c:pt>
                <c:pt idx="206">
                  <c:v>44055</c:v>
                </c:pt>
                <c:pt idx="207">
                  <c:v>44054</c:v>
                </c:pt>
                <c:pt idx="208">
                  <c:v>44053</c:v>
                </c:pt>
                <c:pt idx="209">
                  <c:v>44050</c:v>
                </c:pt>
                <c:pt idx="210">
                  <c:v>44049</c:v>
                </c:pt>
                <c:pt idx="211">
                  <c:v>44048</c:v>
                </c:pt>
                <c:pt idx="212">
                  <c:v>44047</c:v>
                </c:pt>
                <c:pt idx="213">
                  <c:v>44046</c:v>
                </c:pt>
                <c:pt idx="214">
                  <c:v>44043</c:v>
                </c:pt>
                <c:pt idx="215">
                  <c:v>44042</c:v>
                </c:pt>
                <c:pt idx="216">
                  <c:v>44041</c:v>
                </c:pt>
                <c:pt idx="217">
                  <c:v>44040</c:v>
                </c:pt>
                <c:pt idx="218">
                  <c:v>44039</c:v>
                </c:pt>
                <c:pt idx="219">
                  <c:v>44036</c:v>
                </c:pt>
                <c:pt idx="220">
                  <c:v>44035</c:v>
                </c:pt>
                <c:pt idx="221">
                  <c:v>44034</c:v>
                </c:pt>
                <c:pt idx="222">
                  <c:v>44033</c:v>
                </c:pt>
                <c:pt idx="223">
                  <c:v>44032</c:v>
                </c:pt>
                <c:pt idx="224">
                  <c:v>44027</c:v>
                </c:pt>
                <c:pt idx="225">
                  <c:v>44026</c:v>
                </c:pt>
                <c:pt idx="226">
                  <c:v>44025</c:v>
                </c:pt>
                <c:pt idx="227">
                  <c:v>44022</c:v>
                </c:pt>
                <c:pt idx="228">
                  <c:v>44021</c:v>
                </c:pt>
                <c:pt idx="229">
                  <c:v>44020</c:v>
                </c:pt>
                <c:pt idx="230">
                  <c:v>44019</c:v>
                </c:pt>
                <c:pt idx="231">
                  <c:v>44018</c:v>
                </c:pt>
                <c:pt idx="232">
                  <c:v>44015</c:v>
                </c:pt>
                <c:pt idx="233">
                  <c:v>44014</c:v>
                </c:pt>
                <c:pt idx="234">
                  <c:v>44013</c:v>
                </c:pt>
                <c:pt idx="235">
                  <c:v>44012</c:v>
                </c:pt>
                <c:pt idx="236">
                  <c:v>44011</c:v>
                </c:pt>
                <c:pt idx="237">
                  <c:v>44008</c:v>
                </c:pt>
                <c:pt idx="238">
                  <c:v>44007</c:v>
                </c:pt>
                <c:pt idx="239">
                  <c:v>44006</c:v>
                </c:pt>
                <c:pt idx="240">
                  <c:v>44005</c:v>
                </c:pt>
                <c:pt idx="241">
                  <c:v>44004</c:v>
                </c:pt>
                <c:pt idx="242">
                  <c:v>44001</c:v>
                </c:pt>
                <c:pt idx="243">
                  <c:v>44000</c:v>
                </c:pt>
                <c:pt idx="244">
                  <c:v>43999</c:v>
                </c:pt>
                <c:pt idx="245">
                  <c:v>43998</c:v>
                </c:pt>
                <c:pt idx="246">
                  <c:v>43997</c:v>
                </c:pt>
                <c:pt idx="247">
                  <c:v>43994</c:v>
                </c:pt>
                <c:pt idx="248">
                  <c:v>43993</c:v>
                </c:pt>
                <c:pt idx="249">
                  <c:v>43992</c:v>
                </c:pt>
                <c:pt idx="250">
                  <c:v>43991</c:v>
                </c:pt>
                <c:pt idx="251">
                  <c:v>43986</c:v>
                </c:pt>
                <c:pt idx="252">
                  <c:v>43985</c:v>
                </c:pt>
                <c:pt idx="253">
                  <c:v>43984</c:v>
                </c:pt>
                <c:pt idx="254">
                  <c:v>43983</c:v>
                </c:pt>
                <c:pt idx="255">
                  <c:v>43980</c:v>
                </c:pt>
                <c:pt idx="256">
                  <c:v>43979</c:v>
                </c:pt>
                <c:pt idx="257">
                  <c:v>43978</c:v>
                </c:pt>
                <c:pt idx="258">
                  <c:v>43977</c:v>
                </c:pt>
                <c:pt idx="259">
                  <c:v>43976</c:v>
                </c:pt>
                <c:pt idx="260">
                  <c:v>43973</c:v>
                </c:pt>
                <c:pt idx="261">
                  <c:v>43972</c:v>
                </c:pt>
                <c:pt idx="262">
                  <c:v>43971</c:v>
                </c:pt>
                <c:pt idx="263">
                  <c:v>43970</c:v>
                </c:pt>
                <c:pt idx="264">
                  <c:v>43969</c:v>
                </c:pt>
                <c:pt idx="265">
                  <c:v>43966</c:v>
                </c:pt>
                <c:pt idx="266">
                  <c:v>43965</c:v>
                </c:pt>
                <c:pt idx="267">
                  <c:v>43964</c:v>
                </c:pt>
                <c:pt idx="268">
                  <c:v>43963</c:v>
                </c:pt>
                <c:pt idx="269">
                  <c:v>43958</c:v>
                </c:pt>
                <c:pt idx="270">
                  <c:v>43957</c:v>
                </c:pt>
                <c:pt idx="271">
                  <c:v>43956</c:v>
                </c:pt>
                <c:pt idx="272">
                  <c:v>43955</c:v>
                </c:pt>
                <c:pt idx="273">
                  <c:v>43952</c:v>
                </c:pt>
                <c:pt idx="274">
                  <c:v>43951</c:v>
                </c:pt>
                <c:pt idx="275">
                  <c:v>43950</c:v>
                </c:pt>
                <c:pt idx="276">
                  <c:v>43949</c:v>
                </c:pt>
                <c:pt idx="277">
                  <c:v>43948</c:v>
                </c:pt>
                <c:pt idx="278">
                  <c:v>43945</c:v>
                </c:pt>
                <c:pt idx="279">
                  <c:v>43944</c:v>
                </c:pt>
                <c:pt idx="280">
                  <c:v>43943</c:v>
                </c:pt>
                <c:pt idx="281">
                  <c:v>43942</c:v>
                </c:pt>
                <c:pt idx="282">
                  <c:v>43941</c:v>
                </c:pt>
                <c:pt idx="283">
                  <c:v>43938</c:v>
                </c:pt>
                <c:pt idx="284">
                  <c:v>43937</c:v>
                </c:pt>
                <c:pt idx="285">
                  <c:v>43936</c:v>
                </c:pt>
                <c:pt idx="286">
                  <c:v>43935</c:v>
                </c:pt>
                <c:pt idx="287">
                  <c:v>43934</c:v>
                </c:pt>
                <c:pt idx="288">
                  <c:v>43930</c:v>
                </c:pt>
                <c:pt idx="289">
                  <c:v>43929</c:v>
                </c:pt>
                <c:pt idx="290">
                  <c:v>43928</c:v>
                </c:pt>
                <c:pt idx="291">
                  <c:v>43927</c:v>
                </c:pt>
                <c:pt idx="292">
                  <c:v>43924</c:v>
                </c:pt>
                <c:pt idx="293">
                  <c:v>43923</c:v>
                </c:pt>
                <c:pt idx="294">
                  <c:v>43922</c:v>
                </c:pt>
                <c:pt idx="295">
                  <c:v>43921</c:v>
                </c:pt>
                <c:pt idx="296">
                  <c:v>43920</c:v>
                </c:pt>
                <c:pt idx="297">
                  <c:v>43917</c:v>
                </c:pt>
                <c:pt idx="298">
                  <c:v>43916</c:v>
                </c:pt>
                <c:pt idx="299">
                  <c:v>43915</c:v>
                </c:pt>
                <c:pt idx="300">
                  <c:v>43914</c:v>
                </c:pt>
                <c:pt idx="301">
                  <c:v>43913</c:v>
                </c:pt>
                <c:pt idx="302">
                  <c:v>43910</c:v>
                </c:pt>
                <c:pt idx="303">
                  <c:v>43909</c:v>
                </c:pt>
                <c:pt idx="304">
                  <c:v>43908</c:v>
                </c:pt>
                <c:pt idx="305">
                  <c:v>43907</c:v>
                </c:pt>
                <c:pt idx="306">
                  <c:v>43906</c:v>
                </c:pt>
                <c:pt idx="307">
                  <c:v>43903</c:v>
                </c:pt>
                <c:pt idx="308">
                  <c:v>43902</c:v>
                </c:pt>
                <c:pt idx="309">
                  <c:v>43901</c:v>
                </c:pt>
                <c:pt idx="310">
                  <c:v>43900</c:v>
                </c:pt>
                <c:pt idx="311">
                  <c:v>43899</c:v>
                </c:pt>
                <c:pt idx="312">
                  <c:v>43896</c:v>
                </c:pt>
                <c:pt idx="313">
                  <c:v>43895</c:v>
                </c:pt>
                <c:pt idx="314">
                  <c:v>43893</c:v>
                </c:pt>
                <c:pt idx="315">
                  <c:v>43892</c:v>
                </c:pt>
                <c:pt idx="316">
                  <c:v>43888</c:v>
                </c:pt>
                <c:pt idx="317">
                  <c:v>43887</c:v>
                </c:pt>
                <c:pt idx="318">
                  <c:v>43886</c:v>
                </c:pt>
                <c:pt idx="319">
                  <c:v>43885</c:v>
                </c:pt>
                <c:pt idx="320">
                  <c:v>43882</c:v>
                </c:pt>
                <c:pt idx="321">
                  <c:v>43881</c:v>
                </c:pt>
                <c:pt idx="322">
                  <c:v>43880</c:v>
                </c:pt>
                <c:pt idx="323">
                  <c:v>43879</c:v>
                </c:pt>
                <c:pt idx="324">
                  <c:v>43878</c:v>
                </c:pt>
                <c:pt idx="325">
                  <c:v>43875</c:v>
                </c:pt>
                <c:pt idx="326">
                  <c:v>43874</c:v>
                </c:pt>
                <c:pt idx="327">
                  <c:v>43873</c:v>
                </c:pt>
                <c:pt idx="328">
                  <c:v>43872</c:v>
                </c:pt>
                <c:pt idx="329">
                  <c:v>43871</c:v>
                </c:pt>
                <c:pt idx="330">
                  <c:v>43868</c:v>
                </c:pt>
                <c:pt idx="331">
                  <c:v>43867</c:v>
                </c:pt>
                <c:pt idx="332">
                  <c:v>43866</c:v>
                </c:pt>
                <c:pt idx="333">
                  <c:v>43865</c:v>
                </c:pt>
                <c:pt idx="334">
                  <c:v>43864</c:v>
                </c:pt>
                <c:pt idx="335">
                  <c:v>43859</c:v>
                </c:pt>
                <c:pt idx="336">
                  <c:v>43858</c:v>
                </c:pt>
                <c:pt idx="337">
                  <c:v>43857</c:v>
                </c:pt>
                <c:pt idx="338">
                  <c:v>43854</c:v>
                </c:pt>
                <c:pt idx="339">
                  <c:v>43853</c:v>
                </c:pt>
                <c:pt idx="340">
                  <c:v>43852</c:v>
                </c:pt>
                <c:pt idx="341">
                  <c:v>43851</c:v>
                </c:pt>
                <c:pt idx="342">
                  <c:v>43850</c:v>
                </c:pt>
                <c:pt idx="343">
                  <c:v>43847</c:v>
                </c:pt>
                <c:pt idx="344">
                  <c:v>43846</c:v>
                </c:pt>
                <c:pt idx="345">
                  <c:v>43840</c:v>
                </c:pt>
                <c:pt idx="346">
                  <c:v>43839</c:v>
                </c:pt>
                <c:pt idx="347">
                  <c:v>43838</c:v>
                </c:pt>
                <c:pt idx="348">
                  <c:v>43837</c:v>
                </c:pt>
                <c:pt idx="349">
                  <c:v>43836</c:v>
                </c:pt>
                <c:pt idx="350">
                  <c:v>43833</c:v>
                </c:pt>
                <c:pt idx="351">
                  <c:v>43832</c:v>
                </c:pt>
                <c:pt idx="352">
                  <c:v>43830</c:v>
                </c:pt>
                <c:pt idx="353">
                  <c:v>43829</c:v>
                </c:pt>
                <c:pt idx="354">
                  <c:v>43826</c:v>
                </c:pt>
                <c:pt idx="355">
                  <c:v>43825</c:v>
                </c:pt>
                <c:pt idx="356">
                  <c:v>43823</c:v>
                </c:pt>
                <c:pt idx="357">
                  <c:v>43822</c:v>
                </c:pt>
                <c:pt idx="358">
                  <c:v>43819</c:v>
                </c:pt>
                <c:pt idx="359">
                  <c:v>43818</c:v>
                </c:pt>
                <c:pt idx="360">
                  <c:v>43817</c:v>
                </c:pt>
                <c:pt idx="361">
                  <c:v>43816</c:v>
                </c:pt>
                <c:pt idx="362">
                  <c:v>43815</c:v>
                </c:pt>
                <c:pt idx="363">
                  <c:v>43812</c:v>
                </c:pt>
                <c:pt idx="364">
                  <c:v>43811</c:v>
                </c:pt>
                <c:pt idx="365">
                  <c:v>43810</c:v>
                </c:pt>
                <c:pt idx="366">
                  <c:v>43809</c:v>
                </c:pt>
                <c:pt idx="367">
                  <c:v>43808</c:v>
                </c:pt>
                <c:pt idx="368">
                  <c:v>43805</c:v>
                </c:pt>
                <c:pt idx="369">
                  <c:v>43804</c:v>
                </c:pt>
                <c:pt idx="370">
                  <c:v>43803</c:v>
                </c:pt>
                <c:pt idx="371">
                  <c:v>43802</c:v>
                </c:pt>
                <c:pt idx="372">
                  <c:v>43801</c:v>
                </c:pt>
                <c:pt idx="373">
                  <c:v>43798</c:v>
                </c:pt>
                <c:pt idx="374">
                  <c:v>43797</c:v>
                </c:pt>
                <c:pt idx="375">
                  <c:v>43796</c:v>
                </c:pt>
                <c:pt idx="376">
                  <c:v>43795</c:v>
                </c:pt>
                <c:pt idx="377">
                  <c:v>43794</c:v>
                </c:pt>
                <c:pt idx="378">
                  <c:v>43791</c:v>
                </c:pt>
                <c:pt idx="379">
                  <c:v>43790</c:v>
                </c:pt>
                <c:pt idx="380">
                  <c:v>43789</c:v>
                </c:pt>
                <c:pt idx="381">
                  <c:v>43788</c:v>
                </c:pt>
                <c:pt idx="382">
                  <c:v>43787</c:v>
                </c:pt>
                <c:pt idx="383">
                  <c:v>43784</c:v>
                </c:pt>
                <c:pt idx="384">
                  <c:v>43783</c:v>
                </c:pt>
                <c:pt idx="385">
                  <c:v>43782</c:v>
                </c:pt>
                <c:pt idx="386">
                  <c:v>43781</c:v>
                </c:pt>
                <c:pt idx="387">
                  <c:v>43780</c:v>
                </c:pt>
                <c:pt idx="388">
                  <c:v>43777</c:v>
                </c:pt>
                <c:pt idx="389">
                  <c:v>43776</c:v>
                </c:pt>
                <c:pt idx="390">
                  <c:v>43775</c:v>
                </c:pt>
                <c:pt idx="391">
                  <c:v>43774</c:v>
                </c:pt>
                <c:pt idx="392">
                  <c:v>43773</c:v>
                </c:pt>
                <c:pt idx="393">
                  <c:v>43770</c:v>
                </c:pt>
                <c:pt idx="394">
                  <c:v>43769</c:v>
                </c:pt>
                <c:pt idx="395">
                  <c:v>43768</c:v>
                </c:pt>
                <c:pt idx="396">
                  <c:v>43767</c:v>
                </c:pt>
                <c:pt idx="397">
                  <c:v>43766</c:v>
                </c:pt>
                <c:pt idx="398">
                  <c:v>43763</c:v>
                </c:pt>
                <c:pt idx="399">
                  <c:v>43762</c:v>
                </c:pt>
                <c:pt idx="400">
                  <c:v>43761</c:v>
                </c:pt>
                <c:pt idx="401">
                  <c:v>43760</c:v>
                </c:pt>
                <c:pt idx="402">
                  <c:v>43759</c:v>
                </c:pt>
                <c:pt idx="403">
                  <c:v>43756</c:v>
                </c:pt>
                <c:pt idx="404">
                  <c:v>43755</c:v>
                </c:pt>
                <c:pt idx="405">
                  <c:v>43754</c:v>
                </c:pt>
                <c:pt idx="406">
                  <c:v>43753</c:v>
                </c:pt>
                <c:pt idx="407">
                  <c:v>43752</c:v>
                </c:pt>
                <c:pt idx="408">
                  <c:v>43749</c:v>
                </c:pt>
                <c:pt idx="409">
                  <c:v>43748</c:v>
                </c:pt>
                <c:pt idx="410">
                  <c:v>43747</c:v>
                </c:pt>
                <c:pt idx="411">
                  <c:v>43746</c:v>
                </c:pt>
                <c:pt idx="412">
                  <c:v>43745</c:v>
                </c:pt>
                <c:pt idx="413">
                  <c:v>43742</c:v>
                </c:pt>
                <c:pt idx="414">
                  <c:v>43741</c:v>
                </c:pt>
                <c:pt idx="415">
                  <c:v>43740</c:v>
                </c:pt>
                <c:pt idx="416">
                  <c:v>43739</c:v>
                </c:pt>
                <c:pt idx="417">
                  <c:v>43738</c:v>
                </c:pt>
                <c:pt idx="418">
                  <c:v>43732</c:v>
                </c:pt>
                <c:pt idx="419">
                  <c:v>43728</c:v>
                </c:pt>
                <c:pt idx="420">
                  <c:v>43726</c:v>
                </c:pt>
                <c:pt idx="421">
                  <c:v>43725</c:v>
                </c:pt>
                <c:pt idx="422">
                  <c:v>43721</c:v>
                </c:pt>
                <c:pt idx="423">
                  <c:v>43720</c:v>
                </c:pt>
                <c:pt idx="424">
                  <c:v>43717</c:v>
                </c:pt>
                <c:pt idx="425">
                  <c:v>43712</c:v>
                </c:pt>
                <c:pt idx="426">
                  <c:v>43710</c:v>
                </c:pt>
                <c:pt idx="427">
                  <c:v>43707</c:v>
                </c:pt>
                <c:pt idx="428">
                  <c:v>43700</c:v>
                </c:pt>
                <c:pt idx="429">
                  <c:v>43698</c:v>
                </c:pt>
                <c:pt idx="430">
                  <c:v>43697</c:v>
                </c:pt>
                <c:pt idx="431">
                  <c:v>43696</c:v>
                </c:pt>
                <c:pt idx="432">
                  <c:v>43692</c:v>
                </c:pt>
                <c:pt idx="433">
                  <c:v>43691</c:v>
                </c:pt>
                <c:pt idx="434">
                  <c:v>43690</c:v>
                </c:pt>
                <c:pt idx="435">
                  <c:v>43689</c:v>
                </c:pt>
                <c:pt idx="436">
                  <c:v>43686</c:v>
                </c:pt>
                <c:pt idx="437">
                  <c:v>43685</c:v>
                </c:pt>
                <c:pt idx="438">
                  <c:v>43677</c:v>
                </c:pt>
                <c:pt idx="439">
                  <c:v>43672</c:v>
                </c:pt>
                <c:pt idx="440">
                  <c:v>43671</c:v>
                </c:pt>
                <c:pt idx="441">
                  <c:v>43670</c:v>
                </c:pt>
                <c:pt idx="442">
                  <c:v>43669</c:v>
                </c:pt>
                <c:pt idx="443">
                  <c:v>43668</c:v>
                </c:pt>
                <c:pt idx="444">
                  <c:v>43665</c:v>
                </c:pt>
                <c:pt idx="445">
                  <c:v>43664</c:v>
                </c:pt>
                <c:pt idx="446">
                  <c:v>43663</c:v>
                </c:pt>
                <c:pt idx="447">
                  <c:v>43662</c:v>
                </c:pt>
                <c:pt idx="448">
                  <c:v>43661</c:v>
                </c:pt>
                <c:pt idx="449">
                  <c:v>43658</c:v>
                </c:pt>
                <c:pt idx="450">
                  <c:v>43657</c:v>
                </c:pt>
                <c:pt idx="451">
                  <c:v>43656</c:v>
                </c:pt>
                <c:pt idx="452">
                  <c:v>43655</c:v>
                </c:pt>
                <c:pt idx="453">
                  <c:v>43654</c:v>
                </c:pt>
                <c:pt idx="454">
                  <c:v>43651</c:v>
                </c:pt>
                <c:pt idx="455">
                  <c:v>43650</c:v>
                </c:pt>
                <c:pt idx="456">
                  <c:v>43649</c:v>
                </c:pt>
                <c:pt idx="457">
                  <c:v>43648</c:v>
                </c:pt>
                <c:pt idx="458">
                  <c:v>43647</c:v>
                </c:pt>
                <c:pt idx="459">
                  <c:v>43644</c:v>
                </c:pt>
                <c:pt idx="460">
                  <c:v>43642</c:v>
                </c:pt>
                <c:pt idx="461">
                  <c:v>43641</c:v>
                </c:pt>
                <c:pt idx="462">
                  <c:v>43640</c:v>
                </c:pt>
                <c:pt idx="463">
                  <c:v>43637</c:v>
                </c:pt>
                <c:pt idx="464">
                  <c:v>43636</c:v>
                </c:pt>
                <c:pt idx="465">
                  <c:v>43635</c:v>
                </c:pt>
                <c:pt idx="466">
                  <c:v>43633</c:v>
                </c:pt>
                <c:pt idx="467">
                  <c:v>43622</c:v>
                </c:pt>
                <c:pt idx="468">
                  <c:v>43621</c:v>
                </c:pt>
                <c:pt idx="469">
                  <c:v>43620</c:v>
                </c:pt>
                <c:pt idx="470">
                  <c:v>43619</c:v>
                </c:pt>
                <c:pt idx="471">
                  <c:v>43616</c:v>
                </c:pt>
                <c:pt idx="472">
                  <c:v>43615</c:v>
                </c:pt>
                <c:pt idx="473">
                  <c:v>43614</c:v>
                </c:pt>
                <c:pt idx="474">
                  <c:v>43613</c:v>
                </c:pt>
                <c:pt idx="475">
                  <c:v>43609</c:v>
                </c:pt>
                <c:pt idx="476">
                  <c:v>43608</c:v>
                </c:pt>
                <c:pt idx="477">
                  <c:v>43607</c:v>
                </c:pt>
                <c:pt idx="478">
                  <c:v>43606</c:v>
                </c:pt>
                <c:pt idx="479">
                  <c:v>43605</c:v>
                </c:pt>
                <c:pt idx="480">
                  <c:v>43602</c:v>
                </c:pt>
                <c:pt idx="481">
                  <c:v>43600</c:v>
                </c:pt>
                <c:pt idx="482">
                  <c:v>43595</c:v>
                </c:pt>
                <c:pt idx="483">
                  <c:v>43594</c:v>
                </c:pt>
                <c:pt idx="484">
                  <c:v>43593</c:v>
                </c:pt>
                <c:pt idx="485">
                  <c:v>43592</c:v>
                </c:pt>
                <c:pt idx="486">
                  <c:v>43588</c:v>
                </c:pt>
                <c:pt idx="487">
                  <c:v>43587</c:v>
                </c:pt>
                <c:pt idx="488">
                  <c:v>43586</c:v>
                </c:pt>
                <c:pt idx="489">
                  <c:v>43585</c:v>
                </c:pt>
                <c:pt idx="490">
                  <c:v>43584</c:v>
                </c:pt>
                <c:pt idx="491">
                  <c:v>43581</c:v>
                </c:pt>
                <c:pt idx="492">
                  <c:v>43580</c:v>
                </c:pt>
                <c:pt idx="493">
                  <c:v>43579</c:v>
                </c:pt>
                <c:pt idx="494">
                  <c:v>43578</c:v>
                </c:pt>
                <c:pt idx="495">
                  <c:v>43577</c:v>
                </c:pt>
                <c:pt idx="496">
                  <c:v>43573</c:v>
                </c:pt>
                <c:pt idx="497">
                  <c:v>43572</c:v>
                </c:pt>
                <c:pt idx="498">
                  <c:v>43571</c:v>
                </c:pt>
                <c:pt idx="499">
                  <c:v>43570</c:v>
                </c:pt>
                <c:pt idx="500">
                  <c:v>43567</c:v>
                </c:pt>
                <c:pt idx="501">
                  <c:v>43566</c:v>
                </c:pt>
                <c:pt idx="502">
                  <c:v>43565</c:v>
                </c:pt>
                <c:pt idx="503">
                  <c:v>43564</c:v>
                </c:pt>
                <c:pt idx="504">
                  <c:v>43560</c:v>
                </c:pt>
                <c:pt idx="505">
                  <c:v>43559</c:v>
                </c:pt>
                <c:pt idx="506">
                  <c:v>43558</c:v>
                </c:pt>
                <c:pt idx="507">
                  <c:v>43557</c:v>
                </c:pt>
                <c:pt idx="508">
                  <c:v>43556</c:v>
                </c:pt>
                <c:pt idx="509">
                  <c:v>43546</c:v>
                </c:pt>
                <c:pt idx="510">
                  <c:v>43545</c:v>
                </c:pt>
                <c:pt idx="511">
                  <c:v>43544</c:v>
                </c:pt>
                <c:pt idx="512">
                  <c:v>43543</c:v>
                </c:pt>
                <c:pt idx="513">
                  <c:v>43542</c:v>
                </c:pt>
                <c:pt idx="514">
                  <c:v>43539</c:v>
                </c:pt>
                <c:pt idx="515">
                  <c:v>43538</c:v>
                </c:pt>
                <c:pt idx="516">
                  <c:v>43537</c:v>
                </c:pt>
                <c:pt idx="517">
                  <c:v>43530</c:v>
                </c:pt>
                <c:pt idx="518">
                  <c:v>43529</c:v>
                </c:pt>
                <c:pt idx="519">
                  <c:v>43528</c:v>
                </c:pt>
                <c:pt idx="520">
                  <c:v>43522</c:v>
                </c:pt>
                <c:pt idx="521">
                  <c:v>43521</c:v>
                </c:pt>
                <c:pt idx="522">
                  <c:v>43518</c:v>
                </c:pt>
                <c:pt idx="523">
                  <c:v>43517</c:v>
                </c:pt>
                <c:pt idx="524">
                  <c:v>43516</c:v>
                </c:pt>
                <c:pt idx="525">
                  <c:v>43515</c:v>
                </c:pt>
                <c:pt idx="526">
                  <c:v>43514</c:v>
                </c:pt>
                <c:pt idx="527">
                  <c:v>43511</c:v>
                </c:pt>
                <c:pt idx="528">
                  <c:v>43510</c:v>
                </c:pt>
                <c:pt idx="529">
                  <c:v>43509</c:v>
                </c:pt>
                <c:pt idx="530">
                  <c:v>43508</c:v>
                </c:pt>
                <c:pt idx="531">
                  <c:v>43507</c:v>
                </c:pt>
                <c:pt idx="532">
                  <c:v>43504</c:v>
                </c:pt>
                <c:pt idx="533">
                  <c:v>43503</c:v>
                </c:pt>
                <c:pt idx="534">
                  <c:v>43502</c:v>
                </c:pt>
                <c:pt idx="535">
                  <c:v>43501</c:v>
                </c:pt>
                <c:pt idx="536">
                  <c:v>43497</c:v>
                </c:pt>
                <c:pt idx="537">
                  <c:v>43496</c:v>
                </c:pt>
                <c:pt idx="538">
                  <c:v>43495</c:v>
                </c:pt>
                <c:pt idx="539">
                  <c:v>43494</c:v>
                </c:pt>
                <c:pt idx="540">
                  <c:v>43493</c:v>
                </c:pt>
                <c:pt idx="541">
                  <c:v>43490</c:v>
                </c:pt>
                <c:pt idx="542">
                  <c:v>43489</c:v>
                </c:pt>
                <c:pt idx="543">
                  <c:v>43488</c:v>
                </c:pt>
                <c:pt idx="544">
                  <c:v>43487</c:v>
                </c:pt>
                <c:pt idx="545">
                  <c:v>43486</c:v>
                </c:pt>
                <c:pt idx="546">
                  <c:v>43483</c:v>
                </c:pt>
                <c:pt idx="547">
                  <c:v>43482</c:v>
                </c:pt>
                <c:pt idx="548">
                  <c:v>43481</c:v>
                </c:pt>
                <c:pt idx="549">
                  <c:v>43480</c:v>
                </c:pt>
                <c:pt idx="550">
                  <c:v>43479</c:v>
                </c:pt>
                <c:pt idx="551">
                  <c:v>43476</c:v>
                </c:pt>
                <c:pt idx="552">
                  <c:v>43475</c:v>
                </c:pt>
                <c:pt idx="553">
                  <c:v>43474</c:v>
                </c:pt>
                <c:pt idx="554">
                  <c:v>43473</c:v>
                </c:pt>
                <c:pt idx="555">
                  <c:v>43472</c:v>
                </c:pt>
                <c:pt idx="556">
                  <c:v>43469</c:v>
                </c:pt>
                <c:pt idx="557">
                  <c:v>43468</c:v>
                </c:pt>
                <c:pt idx="558">
                  <c:v>43467</c:v>
                </c:pt>
                <c:pt idx="559">
                  <c:v>43441</c:v>
                </c:pt>
                <c:pt idx="560">
                  <c:v>43440</c:v>
                </c:pt>
                <c:pt idx="561">
                  <c:v>43434</c:v>
                </c:pt>
                <c:pt idx="562">
                  <c:v>43433</c:v>
                </c:pt>
                <c:pt idx="563">
                  <c:v>43432</c:v>
                </c:pt>
                <c:pt idx="564">
                  <c:v>43431</c:v>
                </c:pt>
                <c:pt idx="565">
                  <c:v>43430</c:v>
                </c:pt>
                <c:pt idx="566">
                  <c:v>43427</c:v>
                </c:pt>
                <c:pt idx="567">
                  <c:v>43426</c:v>
                </c:pt>
                <c:pt idx="568">
                  <c:v>43425</c:v>
                </c:pt>
                <c:pt idx="569">
                  <c:v>43424</c:v>
                </c:pt>
                <c:pt idx="570">
                  <c:v>43423</c:v>
                </c:pt>
                <c:pt idx="571">
                  <c:v>43418</c:v>
                </c:pt>
                <c:pt idx="572">
                  <c:v>43417</c:v>
                </c:pt>
                <c:pt idx="573">
                  <c:v>43416</c:v>
                </c:pt>
                <c:pt idx="574">
                  <c:v>43413</c:v>
                </c:pt>
                <c:pt idx="575">
                  <c:v>43412</c:v>
                </c:pt>
                <c:pt idx="576">
                  <c:v>43411</c:v>
                </c:pt>
                <c:pt idx="577">
                  <c:v>43410</c:v>
                </c:pt>
                <c:pt idx="578">
                  <c:v>43409</c:v>
                </c:pt>
                <c:pt idx="579">
                  <c:v>43406</c:v>
                </c:pt>
                <c:pt idx="580">
                  <c:v>43405</c:v>
                </c:pt>
                <c:pt idx="581">
                  <c:v>43404</c:v>
                </c:pt>
                <c:pt idx="582">
                  <c:v>43403</c:v>
                </c:pt>
                <c:pt idx="583">
                  <c:v>43402</c:v>
                </c:pt>
                <c:pt idx="584">
                  <c:v>43397</c:v>
                </c:pt>
                <c:pt idx="585">
                  <c:v>43396</c:v>
                </c:pt>
                <c:pt idx="586">
                  <c:v>43390</c:v>
                </c:pt>
                <c:pt idx="587">
                  <c:v>43382</c:v>
                </c:pt>
                <c:pt idx="588">
                  <c:v>43381</c:v>
                </c:pt>
                <c:pt idx="589">
                  <c:v>43378</c:v>
                </c:pt>
                <c:pt idx="590">
                  <c:v>43376</c:v>
                </c:pt>
                <c:pt idx="591">
                  <c:v>43375</c:v>
                </c:pt>
                <c:pt idx="592">
                  <c:v>43370</c:v>
                </c:pt>
                <c:pt idx="593">
                  <c:v>43360</c:v>
                </c:pt>
                <c:pt idx="594">
                  <c:v>43357</c:v>
                </c:pt>
                <c:pt idx="595">
                  <c:v>43356</c:v>
                </c:pt>
                <c:pt idx="596">
                  <c:v>43355</c:v>
                </c:pt>
                <c:pt idx="597">
                  <c:v>43354</c:v>
                </c:pt>
                <c:pt idx="598">
                  <c:v>43353</c:v>
                </c:pt>
                <c:pt idx="599">
                  <c:v>43348</c:v>
                </c:pt>
                <c:pt idx="600">
                  <c:v>43347</c:v>
                </c:pt>
                <c:pt idx="601">
                  <c:v>43346</c:v>
                </c:pt>
                <c:pt idx="602">
                  <c:v>43343</c:v>
                </c:pt>
                <c:pt idx="603">
                  <c:v>43341</c:v>
                </c:pt>
                <c:pt idx="604">
                  <c:v>43336</c:v>
                </c:pt>
                <c:pt idx="605">
                  <c:v>43335</c:v>
                </c:pt>
                <c:pt idx="606">
                  <c:v>43333</c:v>
                </c:pt>
                <c:pt idx="607">
                  <c:v>43332</c:v>
                </c:pt>
                <c:pt idx="608">
                  <c:v>43329</c:v>
                </c:pt>
                <c:pt idx="609">
                  <c:v>43328</c:v>
                </c:pt>
                <c:pt idx="610">
                  <c:v>43327</c:v>
                </c:pt>
                <c:pt idx="611">
                  <c:v>43326</c:v>
                </c:pt>
                <c:pt idx="612">
                  <c:v>43325</c:v>
                </c:pt>
                <c:pt idx="613">
                  <c:v>43322</c:v>
                </c:pt>
                <c:pt idx="614">
                  <c:v>43321</c:v>
                </c:pt>
                <c:pt idx="615">
                  <c:v>43320</c:v>
                </c:pt>
                <c:pt idx="616">
                  <c:v>43319</c:v>
                </c:pt>
                <c:pt idx="617">
                  <c:v>43318</c:v>
                </c:pt>
                <c:pt idx="618">
                  <c:v>43315</c:v>
                </c:pt>
                <c:pt idx="619">
                  <c:v>43314</c:v>
                </c:pt>
                <c:pt idx="620">
                  <c:v>43313</c:v>
                </c:pt>
                <c:pt idx="621">
                  <c:v>43312</c:v>
                </c:pt>
                <c:pt idx="622">
                  <c:v>43311</c:v>
                </c:pt>
                <c:pt idx="623">
                  <c:v>43308</c:v>
                </c:pt>
                <c:pt idx="624">
                  <c:v>43307</c:v>
                </c:pt>
                <c:pt idx="625">
                  <c:v>43306</c:v>
                </c:pt>
                <c:pt idx="626">
                  <c:v>43305</c:v>
                </c:pt>
                <c:pt idx="627">
                  <c:v>43304</c:v>
                </c:pt>
                <c:pt idx="628">
                  <c:v>43301</c:v>
                </c:pt>
                <c:pt idx="629">
                  <c:v>43300</c:v>
                </c:pt>
                <c:pt idx="630">
                  <c:v>43299</c:v>
                </c:pt>
                <c:pt idx="631">
                  <c:v>43298</c:v>
                </c:pt>
                <c:pt idx="632">
                  <c:v>43297</c:v>
                </c:pt>
                <c:pt idx="633">
                  <c:v>43294</c:v>
                </c:pt>
                <c:pt idx="634">
                  <c:v>43293</c:v>
                </c:pt>
                <c:pt idx="635">
                  <c:v>43292</c:v>
                </c:pt>
                <c:pt idx="636">
                  <c:v>43291</c:v>
                </c:pt>
                <c:pt idx="637">
                  <c:v>43290</c:v>
                </c:pt>
                <c:pt idx="638">
                  <c:v>43287</c:v>
                </c:pt>
                <c:pt idx="639">
                  <c:v>43286</c:v>
                </c:pt>
                <c:pt idx="640">
                  <c:v>43285</c:v>
                </c:pt>
                <c:pt idx="641">
                  <c:v>43284</c:v>
                </c:pt>
                <c:pt idx="642">
                  <c:v>43283</c:v>
                </c:pt>
                <c:pt idx="643">
                  <c:v>43280</c:v>
                </c:pt>
                <c:pt idx="644">
                  <c:v>43279</c:v>
                </c:pt>
                <c:pt idx="645">
                  <c:v>43278</c:v>
                </c:pt>
                <c:pt idx="646">
                  <c:v>43273</c:v>
                </c:pt>
                <c:pt idx="647">
                  <c:v>43272</c:v>
                </c:pt>
                <c:pt idx="648">
                  <c:v>43263</c:v>
                </c:pt>
                <c:pt idx="649">
                  <c:v>43262</c:v>
                </c:pt>
                <c:pt idx="650">
                  <c:v>43259</c:v>
                </c:pt>
                <c:pt idx="651">
                  <c:v>43258</c:v>
                </c:pt>
                <c:pt idx="652">
                  <c:v>43257</c:v>
                </c:pt>
                <c:pt idx="653">
                  <c:v>43256</c:v>
                </c:pt>
                <c:pt idx="654">
                  <c:v>43255</c:v>
                </c:pt>
                <c:pt idx="655">
                  <c:v>43252</c:v>
                </c:pt>
                <c:pt idx="656">
                  <c:v>43251</c:v>
                </c:pt>
                <c:pt idx="657">
                  <c:v>43245</c:v>
                </c:pt>
                <c:pt idx="658">
                  <c:v>43244</c:v>
                </c:pt>
                <c:pt idx="659">
                  <c:v>43243</c:v>
                </c:pt>
                <c:pt idx="660">
                  <c:v>43242</c:v>
                </c:pt>
                <c:pt idx="661">
                  <c:v>43236</c:v>
                </c:pt>
                <c:pt idx="662">
                  <c:v>43235</c:v>
                </c:pt>
                <c:pt idx="663">
                  <c:v>43234</c:v>
                </c:pt>
                <c:pt idx="664">
                  <c:v>43231</c:v>
                </c:pt>
                <c:pt idx="665">
                  <c:v>43230</c:v>
                </c:pt>
                <c:pt idx="666">
                  <c:v>43229</c:v>
                </c:pt>
                <c:pt idx="667">
                  <c:v>43220</c:v>
                </c:pt>
                <c:pt idx="668">
                  <c:v>43217</c:v>
                </c:pt>
                <c:pt idx="669">
                  <c:v>43216</c:v>
                </c:pt>
                <c:pt idx="670">
                  <c:v>43215</c:v>
                </c:pt>
                <c:pt idx="671">
                  <c:v>43214</c:v>
                </c:pt>
                <c:pt idx="672">
                  <c:v>43213</c:v>
                </c:pt>
                <c:pt idx="673">
                  <c:v>43210</c:v>
                </c:pt>
                <c:pt idx="674">
                  <c:v>43209</c:v>
                </c:pt>
                <c:pt idx="675">
                  <c:v>43208</c:v>
                </c:pt>
                <c:pt idx="676">
                  <c:v>43207</c:v>
                </c:pt>
                <c:pt idx="677">
                  <c:v>43206</c:v>
                </c:pt>
                <c:pt idx="678">
                  <c:v>43203</c:v>
                </c:pt>
                <c:pt idx="679">
                  <c:v>43202</c:v>
                </c:pt>
                <c:pt idx="680">
                  <c:v>43201</c:v>
                </c:pt>
                <c:pt idx="681">
                  <c:v>43200</c:v>
                </c:pt>
                <c:pt idx="682">
                  <c:v>43199</c:v>
                </c:pt>
                <c:pt idx="683">
                  <c:v>43196</c:v>
                </c:pt>
                <c:pt idx="684">
                  <c:v>43195</c:v>
                </c:pt>
                <c:pt idx="685">
                  <c:v>43194</c:v>
                </c:pt>
                <c:pt idx="686">
                  <c:v>43191</c:v>
                </c:pt>
                <c:pt idx="687">
                  <c:v>43190</c:v>
                </c:pt>
                <c:pt idx="688">
                  <c:v>43188</c:v>
                </c:pt>
                <c:pt idx="689">
                  <c:v>43187</c:v>
                </c:pt>
                <c:pt idx="690">
                  <c:v>43186</c:v>
                </c:pt>
                <c:pt idx="691">
                  <c:v>43185</c:v>
                </c:pt>
                <c:pt idx="692">
                  <c:v>43183</c:v>
                </c:pt>
                <c:pt idx="693">
                  <c:v>43182</c:v>
                </c:pt>
                <c:pt idx="694">
                  <c:v>43181</c:v>
                </c:pt>
                <c:pt idx="695">
                  <c:v>43180</c:v>
                </c:pt>
                <c:pt idx="696">
                  <c:v>43179</c:v>
                </c:pt>
                <c:pt idx="697">
                  <c:v>43178</c:v>
                </c:pt>
                <c:pt idx="698">
                  <c:v>43176</c:v>
                </c:pt>
                <c:pt idx="699">
                  <c:v>43175</c:v>
                </c:pt>
                <c:pt idx="700">
                  <c:v>43174</c:v>
                </c:pt>
                <c:pt idx="701">
                  <c:v>43173</c:v>
                </c:pt>
                <c:pt idx="702">
                  <c:v>43172</c:v>
                </c:pt>
                <c:pt idx="703">
                  <c:v>43171</c:v>
                </c:pt>
                <c:pt idx="704">
                  <c:v>43169</c:v>
                </c:pt>
                <c:pt idx="705">
                  <c:v>43167</c:v>
                </c:pt>
                <c:pt idx="706">
                  <c:v>43166</c:v>
                </c:pt>
                <c:pt idx="707">
                  <c:v>43165</c:v>
                </c:pt>
                <c:pt idx="708">
                  <c:v>43164</c:v>
                </c:pt>
                <c:pt idx="709">
                  <c:v>43162</c:v>
                </c:pt>
                <c:pt idx="710">
                  <c:v>43161</c:v>
                </c:pt>
                <c:pt idx="711">
                  <c:v>43160</c:v>
                </c:pt>
                <c:pt idx="712">
                  <c:v>43159</c:v>
                </c:pt>
                <c:pt idx="713">
                  <c:v>43158</c:v>
                </c:pt>
                <c:pt idx="714">
                  <c:v>43157</c:v>
                </c:pt>
                <c:pt idx="715">
                  <c:v>43155</c:v>
                </c:pt>
                <c:pt idx="716">
                  <c:v>43154</c:v>
                </c:pt>
                <c:pt idx="717">
                  <c:v>43153</c:v>
                </c:pt>
                <c:pt idx="718">
                  <c:v>43152</c:v>
                </c:pt>
                <c:pt idx="719">
                  <c:v>43151</c:v>
                </c:pt>
                <c:pt idx="720">
                  <c:v>43150</c:v>
                </c:pt>
                <c:pt idx="721">
                  <c:v>43149</c:v>
                </c:pt>
                <c:pt idx="722">
                  <c:v>43148</c:v>
                </c:pt>
                <c:pt idx="723">
                  <c:v>43147</c:v>
                </c:pt>
                <c:pt idx="724">
                  <c:v>43146</c:v>
                </c:pt>
                <c:pt idx="725">
                  <c:v>43145</c:v>
                </c:pt>
                <c:pt idx="726">
                  <c:v>43144</c:v>
                </c:pt>
                <c:pt idx="727">
                  <c:v>43143</c:v>
                </c:pt>
                <c:pt idx="728">
                  <c:v>43141</c:v>
                </c:pt>
                <c:pt idx="729">
                  <c:v>43140</c:v>
                </c:pt>
                <c:pt idx="730">
                  <c:v>43139</c:v>
                </c:pt>
                <c:pt idx="731">
                  <c:v>43138</c:v>
                </c:pt>
                <c:pt idx="732">
                  <c:v>43137</c:v>
                </c:pt>
                <c:pt idx="733">
                  <c:v>43136</c:v>
                </c:pt>
                <c:pt idx="734">
                  <c:v>43135</c:v>
                </c:pt>
                <c:pt idx="735">
                  <c:v>43134</c:v>
                </c:pt>
                <c:pt idx="736">
                  <c:v>43133</c:v>
                </c:pt>
                <c:pt idx="737">
                  <c:v>43132</c:v>
                </c:pt>
                <c:pt idx="738">
                  <c:v>43131</c:v>
                </c:pt>
                <c:pt idx="739">
                  <c:v>43129</c:v>
                </c:pt>
                <c:pt idx="740">
                  <c:v>43127</c:v>
                </c:pt>
                <c:pt idx="741">
                  <c:v>43126</c:v>
                </c:pt>
                <c:pt idx="742">
                  <c:v>43125</c:v>
                </c:pt>
                <c:pt idx="743">
                  <c:v>43124</c:v>
                </c:pt>
                <c:pt idx="744">
                  <c:v>43122</c:v>
                </c:pt>
                <c:pt idx="745">
                  <c:v>43120</c:v>
                </c:pt>
                <c:pt idx="746">
                  <c:v>43119</c:v>
                </c:pt>
                <c:pt idx="747">
                  <c:v>43118</c:v>
                </c:pt>
                <c:pt idx="748">
                  <c:v>43117</c:v>
                </c:pt>
                <c:pt idx="749">
                  <c:v>43116</c:v>
                </c:pt>
                <c:pt idx="750">
                  <c:v>43115</c:v>
                </c:pt>
                <c:pt idx="751">
                  <c:v>43113</c:v>
                </c:pt>
                <c:pt idx="752">
                  <c:v>43112</c:v>
                </c:pt>
                <c:pt idx="753">
                  <c:v>43111</c:v>
                </c:pt>
                <c:pt idx="754">
                  <c:v>43110</c:v>
                </c:pt>
                <c:pt idx="755">
                  <c:v>43109</c:v>
                </c:pt>
                <c:pt idx="756">
                  <c:v>43108</c:v>
                </c:pt>
                <c:pt idx="757">
                  <c:v>43106</c:v>
                </c:pt>
                <c:pt idx="758">
                  <c:v>43105</c:v>
                </c:pt>
                <c:pt idx="759">
                  <c:v>43104</c:v>
                </c:pt>
                <c:pt idx="760">
                  <c:v>43103</c:v>
                </c:pt>
                <c:pt idx="761">
                  <c:v>43102</c:v>
                </c:pt>
                <c:pt idx="762">
                  <c:v>43099</c:v>
                </c:pt>
                <c:pt idx="763">
                  <c:v>43098</c:v>
                </c:pt>
                <c:pt idx="764">
                  <c:v>43097</c:v>
                </c:pt>
                <c:pt idx="765">
                  <c:v>43096</c:v>
                </c:pt>
                <c:pt idx="766">
                  <c:v>43092</c:v>
                </c:pt>
                <c:pt idx="767">
                  <c:v>43091</c:v>
                </c:pt>
                <c:pt idx="768">
                  <c:v>43090</c:v>
                </c:pt>
                <c:pt idx="769">
                  <c:v>43089</c:v>
                </c:pt>
                <c:pt idx="770">
                  <c:v>43088</c:v>
                </c:pt>
                <c:pt idx="771">
                  <c:v>43087</c:v>
                </c:pt>
                <c:pt idx="772">
                  <c:v>43085</c:v>
                </c:pt>
                <c:pt idx="773">
                  <c:v>43084</c:v>
                </c:pt>
                <c:pt idx="774">
                  <c:v>43083</c:v>
                </c:pt>
                <c:pt idx="775">
                  <c:v>43082</c:v>
                </c:pt>
                <c:pt idx="776">
                  <c:v>43081</c:v>
                </c:pt>
                <c:pt idx="777">
                  <c:v>43080</c:v>
                </c:pt>
                <c:pt idx="778">
                  <c:v>43079</c:v>
                </c:pt>
                <c:pt idx="779">
                  <c:v>43078</c:v>
                </c:pt>
                <c:pt idx="780">
                  <c:v>43077</c:v>
                </c:pt>
                <c:pt idx="781">
                  <c:v>43076</c:v>
                </c:pt>
                <c:pt idx="782">
                  <c:v>43075</c:v>
                </c:pt>
                <c:pt idx="783">
                  <c:v>43074</c:v>
                </c:pt>
                <c:pt idx="784">
                  <c:v>43073</c:v>
                </c:pt>
                <c:pt idx="785">
                  <c:v>43071</c:v>
                </c:pt>
                <c:pt idx="786">
                  <c:v>43070</c:v>
                </c:pt>
                <c:pt idx="787">
                  <c:v>43069</c:v>
                </c:pt>
                <c:pt idx="788">
                  <c:v>43068</c:v>
                </c:pt>
                <c:pt idx="789">
                  <c:v>43067</c:v>
                </c:pt>
                <c:pt idx="790">
                  <c:v>43066</c:v>
                </c:pt>
                <c:pt idx="791">
                  <c:v>43065</c:v>
                </c:pt>
                <c:pt idx="792">
                  <c:v>43064</c:v>
                </c:pt>
                <c:pt idx="793">
                  <c:v>43063</c:v>
                </c:pt>
                <c:pt idx="794">
                  <c:v>43062</c:v>
                </c:pt>
                <c:pt idx="795">
                  <c:v>43061</c:v>
                </c:pt>
                <c:pt idx="796">
                  <c:v>43060</c:v>
                </c:pt>
                <c:pt idx="797">
                  <c:v>43057</c:v>
                </c:pt>
                <c:pt idx="798">
                  <c:v>43056</c:v>
                </c:pt>
                <c:pt idx="799">
                  <c:v>43055</c:v>
                </c:pt>
                <c:pt idx="800">
                  <c:v>43054</c:v>
                </c:pt>
                <c:pt idx="801">
                  <c:v>43053</c:v>
                </c:pt>
                <c:pt idx="802">
                  <c:v>43052</c:v>
                </c:pt>
                <c:pt idx="803">
                  <c:v>43050</c:v>
                </c:pt>
                <c:pt idx="804">
                  <c:v>43049</c:v>
                </c:pt>
                <c:pt idx="805">
                  <c:v>43048</c:v>
                </c:pt>
                <c:pt idx="806">
                  <c:v>43047</c:v>
                </c:pt>
                <c:pt idx="807">
                  <c:v>43046</c:v>
                </c:pt>
                <c:pt idx="808">
                  <c:v>43045</c:v>
                </c:pt>
                <c:pt idx="809">
                  <c:v>43044</c:v>
                </c:pt>
                <c:pt idx="810">
                  <c:v>43043</c:v>
                </c:pt>
                <c:pt idx="811">
                  <c:v>43042</c:v>
                </c:pt>
                <c:pt idx="812">
                  <c:v>43041</c:v>
                </c:pt>
                <c:pt idx="813">
                  <c:v>43040</c:v>
                </c:pt>
                <c:pt idx="814">
                  <c:v>43039</c:v>
                </c:pt>
                <c:pt idx="815">
                  <c:v>43038</c:v>
                </c:pt>
                <c:pt idx="816">
                  <c:v>43036</c:v>
                </c:pt>
                <c:pt idx="817">
                  <c:v>43035</c:v>
                </c:pt>
                <c:pt idx="818">
                  <c:v>43034</c:v>
                </c:pt>
                <c:pt idx="819">
                  <c:v>43033</c:v>
                </c:pt>
                <c:pt idx="820">
                  <c:v>43032</c:v>
                </c:pt>
                <c:pt idx="821">
                  <c:v>43031</c:v>
                </c:pt>
                <c:pt idx="822">
                  <c:v>43029</c:v>
                </c:pt>
                <c:pt idx="823">
                  <c:v>43028</c:v>
                </c:pt>
                <c:pt idx="824">
                  <c:v>43027</c:v>
                </c:pt>
                <c:pt idx="825">
                  <c:v>43026</c:v>
                </c:pt>
                <c:pt idx="826">
                  <c:v>43025</c:v>
                </c:pt>
                <c:pt idx="827">
                  <c:v>43024</c:v>
                </c:pt>
                <c:pt idx="828">
                  <c:v>43022</c:v>
                </c:pt>
                <c:pt idx="829">
                  <c:v>43021</c:v>
                </c:pt>
                <c:pt idx="830">
                  <c:v>43020</c:v>
                </c:pt>
                <c:pt idx="831">
                  <c:v>43019</c:v>
                </c:pt>
                <c:pt idx="832">
                  <c:v>43018</c:v>
                </c:pt>
                <c:pt idx="833">
                  <c:v>43017</c:v>
                </c:pt>
                <c:pt idx="834">
                  <c:v>43015</c:v>
                </c:pt>
                <c:pt idx="835">
                  <c:v>43014</c:v>
                </c:pt>
                <c:pt idx="836">
                  <c:v>43013</c:v>
                </c:pt>
                <c:pt idx="837">
                  <c:v>43012</c:v>
                </c:pt>
                <c:pt idx="838">
                  <c:v>43011</c:v>
                </c:pt>
                <c:pt idx="839">
                  <c:v>43010</c:v>
                </c:pt>
                <c:pt idx="840">
                  <c:v>43008</c:v>
                </c:pt>
                <c:pt idx="841">
                  <c:v>43007</c:v>
                </c:pt>
                <c:pt idx="842">
                  <c:v>43006</c:v>
                </c:pt>
                <c:pt idx="843">
                  <c:v>43005</c:v>
                </c:pt>
                <c:pt idx="844">
                  <c:v>43004</c:v>
                </c:pt>
                <c:pt idx="845">
                  <c:v>43003</c:v>
                </c:pt>
                <c:pt idx="846">
                  <c:v>43002</c:v>
                </c:pt>
                <c:pt idx="847">
                  <c:v>43001</c:v>
                </c:pt>
                <c:pt idx="848">
                  <c:v>43000</c:v>
                </c:pt>
                <c:pt idx="849">
                  <c:v>42999</c:v>
                </c:pt>
                <c:pt idx="850">
                  <c:v>42998</c:v>
                </c:pt>
                <c:pt idx="851">
                  <c:v>42997</c:v>
                </c:pt>
                <c:pt idx="852">
                  <c:v>42996</c:v>
                </c:pt>
                <c:pt idx="853">
                  <c:v>42994</c:v>
                </c:pt>
                <c:pt idx="854">
                  <c:v>42993</c:v>
                </c:pt>
                <c:pt idx="855">
                  <c:v>42992</c:v>
                </c:pt>
                <c:pt idx="856">
                  <c:v>42991</c:v>
                </c:pt>
                <c:pt idx="857">
                  <c:v>42990</c:v>
                </c:pt>
                <c:pt idx="858">
                  <c:v>42989</c:v>
                </c:pt>
                <c:pt idx="859">
                  <c:v>42988</c:v>
                </c:pt>
                <c:pt idx="860">
                  <c:v>42987</c:v>
                </c:pt>
                <c:pt idx="861">
                  <c:v>42986</c:v>
                </c:pt>
                <c:pt idx="862">
                  <c:v>42985</c:v>
                </c:pt>
                <c:pt idx="863">
                  <c:v>42984</c:v>
                </c:pt>
                <c:pt idx="864">
                  <c:v>42983</c:v>
                </c:pt>
                <c:pt idx="865">
                  <c:v>42982</c:v>
                </c:pt>
                <c:pt idx="866">
                  <c:v>42981</c:v>
                </c:pt>
                <c:pt idx="867">
                  <c:v>42980</c:v>
                </c:pt>
                <c:pt idx="868">
                  <c:v>42979</c:v>
                </c:pt>
                <c:pt idx="869">
                  <c:v>42978</c:v>
                </c:pt>
                <c:pt idx="870">
                  <c:v>42977</c:v>
                </c:pt>
                <c:pt idx="871">
                  <c:v>42976</c:v>
                </c:pt>
                <c:pt idx="872">
                  <c:v>42975</c:v>
                </c:pt>
                <c:pt idx="873">
                  <c:v>42974</c:v>
                </c:pt>
                <c:pt idx="874">
                  <c:v>42973</c:v>
                </c:pt>
                <c:pt idx="875">
                  <c:v>42972</c:v>
                </c:pt>
                <c:pt idx="876">
                  <c:v>42971</c:v>
                </c:pt>
                <c:pt idx="877">
                  <c:v>42970</c:v>
                </c:pt>
                <c:pt idx="878">
                  <c:v>42966</c:v>
                </c:pt>
                <c:pt idx="879">
                  <c:v>42964</c:v>
                </c:pt>
                <c:pt idx="880">
                  <c:v>42962</c:v>
                </c:pt>
                <c:pt idx="881">
                  <c:v>42961</c:v>
                </c:pt>
                <c:pt idx="882">
                  <c:v>42959</c:v>
                </c:pt>
                <c:pt idx="883">
                  <c:v>42958</c:v>
                </c:pt>
                <c:pt idx="884">
                  <c:v>42957</c:v>
                </c:pt>
                <c:pt idx="885">
                  <c:v>42956</c:v>
                </c:pt>
                <c:pt idx="886">
                  <c:v>42955</c:v>
                </c:pt>
                <c:pt idx="887">
                  <c:v>42954</c:v>
                </c:pt>
                <c:pt idx="888">
                  <c:v>42952</c:v>
                </c:pt>
                <c:pt idx="889">
                  <c:v>42951</c:v>
                </c:pt>
                <c:pt idx="890">
                  <c:v>42950</c:v>
                </c:pt>
                <c:pt idx="891">
                  <c:v>42949</c:v>
                </c:pt>
                <c:pt idx="892">
                  <c:v>42948</c:v>
                </c:pt>
                <c:pt idx="893">
                  <c:v>42947</c:v>
                </c:pt>
                <c:pt idx="894">
                  <c:v>42945</c:v>
                </c:pt>
                <c:pt idx="895">
                  <c:v>42944</c:v>
                </c:pt>
                <c:pt idx="896">
                  <c:v>42943</c:v>
                </c:pt>
                <c:pt idx="897">
                  <c:v>42942</c:v>
                </c:pt>
                <c:pt idx="898">
                  <c:v>42941</c:v>
                </c:pt>
                <c:pt idx="899">
                  <c:v>42940</c:v>
                </c:pt>
                <c:pt idx="900">
                  <c:v>42938</c:v>
                </c:pt>
                <c:pt idx="901">
                  <c:v>42937</c:v>
                </c:pt>
                <c:pt idx="902">
                  <c:v>42936</c:v>
                </c:pt>
                <c:pt idx="903">
                  <c:v>42935</c:v>
                </c:pt>
                <c:pt idx="904">
                  <c:v>42934</c:v>
                </c:pt>
                <c:pt idx="905">
                  <c:v>42933</c:v>
                </c:pt>
                <c:pt idx="906">
                  <c:v>42931</c:v>
                </c:pt>
                <c:pt idx="907">
                  <c:v>42930</c:v>
                </c:pt>
                <c:pt idx="908">
                  <c:v>42929</c:v>
                </c:pt>
                <c:pt idx="909">
                  <c:v>42928</c:v>
                </c:pt>
                <c:pt idx="910">
                  <c:v>42927</c:v>
                </c:pt>
                <c:pt idx="911">
                  <c:v>42926</c:v>
                </c:pt>
                <c:pt idx="912">
                  <c:v>42924</c:v>
                </c:pt>
                <c:pt idx="913">
                  <c:v>42923</c:v>
                </c:pt>
                <c:pt idx="914">
                  <c:v>42922</c:v>
                </c:pt>
                <c:pt idx="915">
                  <c:v>42921</c:v>
                </c:pt>
                <c:pt idx="916">
                  <c:v>42920</c:v>
                </c:pt>
                <c:pt idx="917">
                  <c:v>42919</c:v>
                </c:pt>
                <c:pt idx="918">
                  <c:v>42917</c:v>
                </c:pt>
                <c:pt idx="919">
                  <c:v>42915</c:v>
                </c:pt>
                <c:pt idx="920">
                  <c:v>42914</c:v>
                </c:pt>
                <c:pt idx="921">
                  <c:v>42910</c:v>
                </c:pt>
                <c:pt idx="922">
                  <c:v>42908</c:v>
                </c:pt>
                <c:pt idx="923">
                  <c:v>42907</c:v>
                </c:pt>
                <c:pt idx="924">
                  <c:v>42906</c:v>
                </c:pt>
                <c:pt idx="925">
                  <c:v>42905</c:v>
                </c:pt>
                <c:pt idx="926">
                  <c:v>42903</c:v>
                </c:pt>
                <c:pt idx="927">
                  <c:v>42902</c:v>
                </c:pt>
                <c:pt idx="928">
                  <c:v>42901</c:v>
                </c:pt>
                <c:pt idx="929">
                  <c:v>42900</c:v>
                </c:pt>
                <c:pt idx="930">
                  <c:v>42899</c:v>
                </c:pt>
                <c:pt idx="931">
                  <c:v>42898</c:v>
                </c:pt>
                <c:pt idx="932">
                  <c:v>42896</c:v>
                </c:pt>
                <c:pt idx="933">
                  <c:v>42895</c:v>
                </c:pt>
                <c:pt idx="934">
                  <c:v>42894</c:v>
                </c:pt>
                <c:pt idx="935">
                  <c:v>42893</c:v>
                </c:pt>
                <c:pt idx="936">
                  <c:v>42892</c:v>
                </c:pt>
                <c:pt idx="937">
                  <c:v>42891</c:v>
                </c:pt>
                <c:pt idx="938">
                  <c:v>42889</c:v>
                </c:pt>
                <c:pt idx="939">
                  <c:v>42888</c:v>
                </c:pt>
                <c:pt idx="940">
                  <c:v>42887</c:v>
                </c:pt>
                <c:pt idx="941">
                  <c:v>42886</c:v>
                </c:pt>
                <c:pt idx="942">
                  <c:v>42885</c:v>
                </c:pt>
                <c:pt idx="943">
                  <c:v>42884</c:v>
                </c:pt>
                <c:pt idx="944">
                  <c:v>42883</c:v>
                </c:pt>
                <c:pt idx="945">
                  <c:v>42882</c:v>
                </c:pt>
                <c:pt idx="946">
                  <c:v>42881</c:v>
                </c:pt>
                <c:pt idx="947">
                  <c:v>42880</c:v>
                </c:pt>
                <c:pt idx="948">
                  <c:v>42879</c:v>
                </c:pt>
                <c:pt idx="949">
                  <c:v>42878</c:v>
                </c:pt>
                <c:pt idx="950">
                  <c:v>42877</c:v>
                </c:pt>
                <c:pt idx="951">
                  <c:v>42876</c:v>
                </c:pt>
                <c:pt idx="952">
                  <c:v>42875</c:v>
                </c:pt>
                <c:pt idx="953">
                  <c:v>42874</c:v>
                </c:pt>
                <c:pt idx="954">
                  <c:v>42873</c:v>
                </c:pt>
                <c:pt idx="955">
                  <c:v>42872</c:v>
                </c:pt>
                <c:pt idx="956">
                  <c:v>42871</c:v>
                </c:pt>
                <c:pt idx="957">
                  <c:v>42870</c:v>
                </c:pt>
                <c:pt idx="958">
                  <c:v>42868</c:v>
                </c:pt>
                <c:pt idx="959">
                  <c:v>42867</c:v>
                </c:pt>
                <c:pt idx="960">
                  <c:v>42866</c:v>
                </c:pt>
                <c:pt idx="961">
                  <c:v>42865</c:v>
                </c:pt>
                <c:pt idx="962">
                  <c:v>42864</c:v>
                </c:pt>
                <c:pt idx="963">
                  <c:v>42863</c:v>
                </c:pt>
                <c:pt idx="964">
                  <c:v>42861</c:v>
                </c:pt>
                <c:pt idx="965">
                  <c:v>42860</c:v>
                </c:pt>
                <c:pt idx="966">
                  <c:v>42859</c:v>
                </c:pt>
                <c:pt idx="967">
                  <c:v>42858</c:v>
                </c:pt>
                <c:pt idx="968">
                  <c:v>42857</c:v>
                </c:pt>
                <c:pt idx="969">
                  <c:v>42854</c:v>
                </c:pt>
                <c:pt idx="970">
                  <c:v>42853</c:v>
                </c:pt>
                <c:pt idx="971">
                  <c:v>42852</c:v>
                </c:pt>
                <c:pt idx="972">
                  <c:v>42851</c:v>
                </c:pt>
                <c:pt idx="973">
                  <c:v>42850</c:v>
                </c:pt>
                <c:pt idx="974">
                  <c:v>42849</c:v>
                </c:pt>
                <c:pt idx="975">
                  <c:v>42848</c:v>
                </c:pt>
                <c:pt idx="976">
                  <c:v>42847</c:v>
                </c:pt>
                <c:pt idx="977">
                  <c:v>42846</c:v>
                </c:pt>
                <c:pt idx="978">
                  <c:v>42845</c:v>
                </c:pt>
                <c:pt idx="979">
                  <c:v>42844</c:v>
                </c:pt>
                <c:pt idx="980">
                  <c:v>42843</c:v>
                </c:pt>
                <c:pt idx="981">
                  <c:v>42840</c:v>
                </c:pt>
                <c:pt idx="982">
                  <c:v>42839</c:v>
                </c:pt>
                <c:pt idx="983">
                  <c:v>42838</c:v>
                </c:pt>
                <c:pt idx="984">
                  <c:v>42837</c:v>
                </c:pt>
                <c:pt idx="985">
                  <c:v>42836</c:v>
                </c:pt>
                <c:pt idx="986">
                  <c:v>42835</c:v>
                </c:pt>
                <c:pt idx="987">
                  <c:v>42833</c:v>
                </c:pt>
                <c:pt idx="988">
                  <c:v>42832</c:v>
                </c:pt>
                <c:pt idx="989">
                  <c:v>42831</c:v>
                </c:pt>
                <c:pt idx="990">
                  <c:v>42830</c:v>
                </c:pt>
                <c:pt idx="991">
                  <c:v>42829</c:v>
                </c:pt>
                <c:pt idx="992">
                  <c:v>42828</c:v>
                </c:pt>
                <c:pt idx="993">
                  <c:v>42826</c:v>
                </c:pt>
                <c:pt idx="994">
                  <c:v>42825</c:v>
                </c:pt>
                <c:pt idx="995">
                  <c:v>42824</c:v>
                </c:pt>
                <c:pt idx="996">
                  <c:v>42823</c:v>
                </c:pt>
                <c:pt idx="997">
                  <c:v>42822</c:v>
                </c:pt>
                <c:pt idx="998">
                  <c:v>42820</c:v>
                </c:pt>
                <c:pt idx="999">
                  <c:v>42819</c:v>
                </c:pt>
                <c:pt idx="1000">
                  <c:v>42818</c:v>
                </c:pt>
                <c:pt idx="1001">
                  <c:v>42817</c:v>
                </c:pt>
                <c:pt idx="1002">
                  <c:v>42816</c:v>
                </c:pt>
                <c:pt idx="1003">
                  <c:v>42812</c:v>
                </c:pt>
                <c:pt idx="1004">
                  <c:v>42811</c:v>
                </c:pt>
                <c:pt idx="1005">
                  <c:v>42810</c:v>
                </c:pt>
                <c:pt idx="1006">
                  <c:v>42809</c:v>
                </c:pt>
                <c:pt idx="1007">
                  <c:v>42808</c:v>
                </c:pt>
                <c:pt idx="1008">
                  <c:v>42807</c:v>
                </c:pt>
                <c:pt idx="1009">
                  <c:v>42805</c:v>
                </c:pt>
                <c:pt idx="1010">
                  <c:v>42800</c:v>
                </c:pt>
                <c:pt idx="1011">
                  <c:v>42798</c:v>
                </c:pt>
                <c:pt idx="1012">
                  <c:v>42797</c:v>
                </c:pt>
                <c:pt idx="1013">
                  <c:v>42796</c:v>
                </c:pt>
                <c:pt idx="1014">
                  <c:v>42795</c:v>
                </c:pt>
                <c:pt idx="1015">
                  <c:v>42794</c:v>
                </c:pt>
                <c:pt idx="1016">
                  <c:v>42793</c:v>
                </c:pt>
                <c:pt idx="1017">
                  <c:v>42792</c:v>
                </c:pt>
                <c:pt idx="1018">
                  <c:v>42791</c:v>
                </c:pt>
                <c:pt idx="1019">
                  <c:v>42790</c:v>
                </c:pt>
                <c:pt idx="1020">
                  <c:v>42789</c:v>
                </c:pt>
                <c:pt idx="1021">
                  <c:v>42788</c:v>
                </c:pt>
                <c:pt idx="1022">
                  <c:v>42787</c:v>
                </c:pt>
                <c:pt idx="1023">
                  <c:v>42786</c:v>
                </c:pt>
                <c:pt idx="1024">
                  <c:v>42785</c:v>
                </c:pt>
                <c:pt idx="1025">
                  <c:v>42784</c:v>
                </c:pt>
                <c:pt idx="1026">
                  <c:v>42783</c:v>
                </c:pt>
                <c:pt idx="1027">
                  <c:v>42782</c:v>
                </c:pt>
                <c:pt idx="1028">
                  <c:v>42781</c:v>
                </c:pt>
                <c:pt idx="1029">
                  <c:v>42780</c:v>
                </c:pt>
                <c:pt idx="1030">
                  <c:v>42779</c:v>
                </c:pt>
                <c:pt idx="1031">
                  <c:v>42777</c:v>
                </c:pt>
                <c:pt idx="1032">
                  <c:v>42775</c:v>
                </c:pt>
                <c:pt idx="1033">
                  <c:v>42774</c:v>
                </c:pt>
                <c:pt idx="1034">
                  <c:v>42773</c:v>
                </c:pt>
                <c:pt idx="1035">
                  <c:v>42771</c:v>
                </c:pt>
                <c:pt idx="1036">
                  <c:v>42770</c:v>
                </c:pt>
                <c:pt idx="1037">
                  <c:v>42769</c:v>
                </c:pt>
                <c:pt idx="1038">
                  <c:v>42768</c:v>
                </c:pt>
                <c:pt idx="1039">
                  <c:v>42767</c:v>
                </c:pt>
                <c:pt idx="1040">
                  <c:v>42766</c:v>
                </c:pt>
                <c:pt idx="1041">
                  <c:v>42765</c:v>
                </c:pt>
                <c:pt idx="1042">
                  <c:v>42763</c:v>
                </c:pt>
                <c:pt idx="1043">
                  <c:v>42762</c:v>
                </c:pt>
                <c:pt idx="1044">
                  <c:v>42761</c:v>
                </c:pt>
                <c:pt idx="1045">
                  <c:v>42760</c:v>
                </c:pt>
                <c:pt idx="1046">
                  <c:v>42759</c:v>
                </c:pt>
                <c:pt idx="1047">
                  <c:v>42758</c:v>
                </c:pt>
                <c:pt idx="1048">
                  <c:v>42756</c:v>
                </c:pt>
                <c:pt idx="1049">
                  <c:v>42755</c:v>
                </c:pt>
                <c:pt idx="1050">
                  <c:v>42754</c:v>
                </c:pt>
                <c:pt idx="1051">
                  <c:v>42753</c:v>
                </c:pt>
                <c:pt idx="1052">
                  <c:v>42752</c:v>
                </c:pt>
                <c:pt idx="1053">
                  <c:v>42751</c:v>
                </c:pt>
                <c:pt idx="1054">
                  <c:v>42750</c:v>
                </c:pt>
                <c:pt idx="1055">
                  <c:v>42749</c:v>
                </c:pt>
                <c:pt idx="1056">
                  <c:v>42748</c:v>
                </c:pt>
                <c:pt idx="1057">
                  <c:v>42747</c:v>
                </c:pt>
                <c:pt idx="1058">
                  <c:v>42746</c:v>
                </c:pt>
                <c:pt idx="1059">
                  <c:v>42745</c:v>
                </c:pt>
                <c:pt idx="1060">
                  <c:v>42744</c:v>
                </c:pt>
                <c:pt idx="1061">
                  <c:v>42743</c:v>
                </c:pt>
                <c:pt idx="1062">
                  <c:v>42742</c:v>
                </c:pt>
                <c:pt idx="1063">
                  <c:v>42741</c:v>
                </c:pt>
                <c:pt idx="1064">
                  <c:v>42740</c:v>
                </c:pt>
                <c:pt idx="1065">
                  <c:v>42739</c:v>
                </c:pt>
                <c:pt idx="1066">
                  <c:v>42735</c:v>
                </c:pt>
                <c:pt idx="1067">
                  <c:v>42734</c:v>
                </c:pt>
                <c:pt idx="1068">
                  <c:v>42733</c:v>
                </c:pt>
                <c:pt idx="1069">
                  <c:v>42728</c:v>
                </c:pt>
                <c:pt idx="1070">
                  <c:v>42727</c:v>
                </c:pt>
                <c:pt idx="1071">
                  <c:v>42726</c:v>
                </c:pt>
                <c:pt idx="1072">
                  <c:v>42725</c:v>
                </c:pt>
                <c:pt idx="1073">
                  <c:v>42724</c:v>
                </c:pt>
                <c:pt idx="1074">
                  <c:v>42723</c:v>
                </c:pt>
                <c:pt idx="1075">
                  <c:v>42721</c:v>
                </c:pt>
                <c:pt idx="1076">
                  <c:v>42720</c:v>
                </c:pt>
                <c:pt idx="1077">
                  <c:v>42719</c:v>
                </c:pt>
                <c:pt idx="1078">
                  <c:v>42718</c:v>
                </c:pt>
                <c:pt idx="1079">
                  <c:v>42717</c:v>
                </c:pt>
                <c:pt idx="1080">
                  <c:v>42715</c:v>
                </c:pt>
                <c:pt idx="1081">
                  <c:v>42714</c:v>
                </c:pt>
                <c:pt idx="1082">
                  <c:v>42713</c:v>
                </c:pt>
                <c:pt idx="1083">
                  <c:v>42712</c:v>
                </c:pt>
                <c:pt idx="1084">
                  <c:v>42711</c:v>
                </c:pt>
                <c:pt idx="1085">
                  <c:v>42710</c:v>
                </c:pt>
                <c:pt idx="1086">
                  <c:v>42709</c:v>
                </c:pt>
                <c:pt idx="1087">
                  <c:v>42708</c:v>
                </c:pt>
                <c:pt idx="1088">
                  <c:v>42707</c:v>
                </c:pt>
                <c:pt idx="1089">
                  <c:v>42706</c:v>
                </c:pt>
                <c:pt idx="1090">
                  <c:v>42705</c:v>
                </c:pt>
                <c:pt idx="1091">
                  <c:v>42704</c:v>
                </c:pt>
                <c:pt idx="1092">
                  <c:v>42703</c:v>
                </c:pt>
                <c:pt idx="1093">
                  <c:v>42702</c:v>
                </c:pt>
                <c:pt idx="1094">
                  <c:v>42700</c:v>
                </c:pt>
                <c:pt idx="1095">
                  <c:v>42699</c:v>
                </c:pt>
                <c:pt idx="1096">
                  <c:v>42698</c:v>
                </c:pt>
                <c:pt idx="1097">
                  <c:v>42697</c:v>
                </c:pt>
                <c:pt idx="1098">
                  <c:v>42696</c:v>
                </c:pt>
                <c:pt idx="1099">
                  <c:v>42695</c:v>
                </c:pt>
                <c:pt idx="1100">
                  <c:v>42694</c:v>
                </c:pt>
                <c:pt idx="1101">
                  <c:v>42693</c:v>
                </c:pt>
                <c:pt idx="1102">
                  <c:v>42690</c:v>
                </c:pt>
                <c:pt idx="1103">
                  <c:v>42689</c:v>
                </c:pt>
                <c:pt idx="1104">
                  <c:v>42688</c:v>
                </c:pt>
                <c:pt idx="1105">
                  <c:v>42686</c:v>
                </c:pt>
                <c:pt idx="1106">
                  <c:v>42685</c:v>
                </c:pt>
                <c:pt idx="1107">
                  <c:v>42684</c:v>
                </c:pt>
                <c:pt idx="1108">
                  <c:v>42683</c:v>
                </c:pt>
                <c:pt idx="1109">
                  <c:v>42682</c:v>
                </c:pt>
                <c:pt idx="1110">
                  <c:v>42681</c:v>
                </c:pt>
                <c:pt idx="1111">
                  <c:v>42679</c:v>
                </c:pt>
                <c:pt idx="1112">
                  <c:v>42678</c:v>
                </c:pt>
                <c:pt idx="1113">
                  <c:v>42677</c:v>
                </c:pt>
                <c:pt idx="1114">
                  <c:v>42676</c:v>
                </c:pt>
                <c:pt idx="1115">
                  <c:v>42675</c:v>
                </c:pt>
                <c:pt idx="1116">
                  <c:v>42674</c:v>
                </c:pt>
                <c:pt idx="1117">
                  <c:v>42672</c:v>
                </c:pt>
                <c:pt idx="1118">
                  <c:v>42671</c:v>
                </c:pt>
                <c:pt idx="1119">
                  <c:v>42670</c:v>
                </c:pt>
                <c:pt idx="1120">
                  <c:v>42669</c:v>
                </c:pt>
                <c:pt idx="1121">
                  <c:v>42668</c:v>
                </c:pt>
                <c:pt idx="1122">
                  <c:v>42667</c:v>
                </c:pt>
                <c:pt idx="1123">
                  <c:v>42665</c:v>
                </c:pt>
                <c:pt idx="1124">
                  <c:v>42664</c:v>
                </c:pt>
                <c:pt idx="1125">
                  <c:v>42663</c:v>
                </c:pt>
                <c:pt idx="1126">
                  <c:v>42662</c:v>
                </c:pt>
                <c:pt idx="1127">
                  <c:v>42661</c:v>
                </c:pt>
                <c:pt idx="1128">
                  <c:v>42660</c:v>
                </c:pt>
                <c:pt idx="1129">
                  <c:v>42658</c:v>
                </c:pt>
                <c:pt idx="1130">
                  <c:v>42657</c:v>
                </c:pt>
                <c:pt idx="1131">
                  <c:v>42656</c:v>
                </c:pt>
                <c:pt idx="1132">
                  <c:v>42655</c:v>
                </c:pt>
                <c:pt idx="1133">
                  <c:v>42654</c:v>
                </c:pt>
                <c:pt idx="1134">
                  <c:v>42653</c:v>
                </c:pt>
                <c:pt idx="1135">
                  <c:v>42651</c:v>
                </c:pt>
                <c:pt idx="1136">
                  <c:v>42650</c:v>
                </c:pt>
                <c:pt idx="1137">
                  <c:v>42649</c:v>
                </c:pt>
                <c:pt idx="1138">
                  <c:v>42648</c:v>
                </c:pt>
                <c:pt idx="1139">
                  <c:v>42647</c:v>
                </c:pt>
                <c:pt idx="1140">
                  <c:v>42646</c:v>
                </c:pt>
                <c:pt idx="1141">
                  <c:v>42644</c:v>
                </c:pt>
                <c:pt idx="1142">
                  <c:v>42643</c:v>
                </c:pt>
                <c:pt idx="1143">
                  <c:v>42642</c:v>
                </c:pt>
                <c:pt idx="1144">
                  <c:v>42641</c:v>
                </c:pt>
                <c:pt idx="1145">
                  <c:v>42640</c:v>
                </c:pt>
                <c:pt idx="1146">
                  <c:v>42639</c:v>
                </c:pt>
                <c:pt idx="1147">
                  <c:v>42637</c:v>
                </c:pt>
                <c:pt idx="1148">
                  <c:v>42636</c:v>
                </c:pt>
                <c:pt idx="1149">
                  <c:v>42635</c:v>
                </c:pt>
                <c:pt idx="1150">
                  <c:v>42634</c:v>
                </c:pt>
                <c:pt idx="1151">
                  <c:v>42633</c:v>
                </c:pt>
                <c:pt idx="1152">
                  <c:v>42632</c:v>
                </c:pt>
                <c:pt idx="1153">
                  <c:v>42630</c:v>
                </c:pt>
                <c:pt idx="1154">
                  <c:v>42629</c:v>
                </c:pt>
                <c:pt idx="1155">
                  <c:v>42628</c:v>
                </c:pt>
                <c:pt idx="1156">
                  <c:v>42627</c:v>
                </c:pt>
                <c:pt idx="1157">
                  <c:v>42626</c:v>
                </c:pt>
                <c:pt idx="1158">
                  <c:v>42625</c:v>
                </c:pt>
                <c:pt idx="1159">
                  <c:v>42624</c:v>
                </c:pt>
                <c:pt idx="1160">
                  <c:v>42623</c:v>
                </c:pt>
                <c:pt idx="1161">
                  <c:v>42622</c:v>
                </c:pt>
                <c:pt idx="1162">
                  <c:v>42621</c:v>
                </c:pt>
                <c:pt idx="1163">
                  <c:v>42620</c:v>
                </c:pt>
                <c:pt idx="1164">
                  <c:v>42619</c:v>
                </c:pt>
                <c:pt idx="1165">
                  <c:v>42618</c:v>
                </c:pt>
                <c:pt idx="1166">
                  <c:v>42616</c:v>
                </c:pt>
                <c:pt idx="1167">
                  <c:v>42615</c:v>
                </c:pt>
                <c:pt idx="1168">
                  <c:v>42614</c:v>
                </c:pt>
                <c:pt idx="1169">
                  <c:v>42613</c:v>
                </c:pt>
                <c:pt idx="1170">
                  <c:v>42612</c:v>
                </c:pt>
                <c:pt idx="1171">
                  <c:v>42611</c:v>
                </c:pt>
                <c:pt idx="1172">
                  <c:v>42610</c:v>
                </c:pt>
                <c:pt idx="1173">
                  <c:v>42609</c:v>
                </c:pt>
                <c:pt idx="1174">
                  <c:v>42608</c:v>
                </c:pt>
                <c:pt idx="1175">
                  <c:v>42607</c:v>
                </c:pt>
                <c:pt idx="1176">
                  <c:v>42606</c:v>
                </c:pt>
                <c:pt idx="1177">
                  <c:v>42605</c:v>
                </c:pt>
                <c:pt idx="1178">
                  <c:v>42604</c:v>
                </c:pt>
                <c:pt idx="1179">
                  <c:v>42602</c:v>
                </c:pt>
                <c:pt idx="1180">
                  <c:v>42601</c:v>
                </c:pt>
                <c:pt idx="1181">
                  <c:v>42600</c:v>
                </c:pt>
                <c:pt idx="1182">
                  <c:v>42599</c:v>
                </c:pt>
                <c:pt idx="1183">
                  <c:v>42598</c:v>
                </c:pt>
                <c:pt idx="1184">
                  <c:v>42595</c:v>
                </c:pt>
                <c:pt idx="1185">
                  <c:v>42594</c:v>
                </c:pt>
                <c:pt idx="1186">
                  <c:v>42593</c:v>
                </c:pt>
                <c:pt idx="1187">
                  <c:v>42592</c:v>
                </c:pt>
                <c:pt idx="1188">
                  <c:v>42591</c:v>
                </c:pt>
                <c:pt idx="1189">
                  <c:v>42590</c:v>
                </c:pt>
                <c:pt idx="1190">
                  <c:v>42588</c:v>
                </c:pt>
                <c:pt idx="1191">
                  <c:v>42587</c:v>
                </c:pt>
                <c:pt idx="1192">
                  <c:v>42586</c:v>
                </c:pt>
                <c:pt idx="1193">
                  <c:v>42585</c:v>
                </c:pt>
                <c:pt idx="1194">
                  <c:v>42584</c:v>
                </c:pt>
                <c:pt idx="1195">
                  <c:v>42583</c:v>
                </c:pt>
                <c:pt idx="1196">
                  <c:v>42580</c:v>
                </c:pt>
                <c:pt idx="1197">
                  <c:v>42579</c:v>
                </c:pt>
                <c:pt idx="1198">
                  <c:v>42578</c:v>
                </c:pt>
                <c:pt idx="1199">
                  <c:v>42577</c:v>
                </c:pt>
                <c:pt idx="1200">
                  <c:v>42576</c:v>
                </c:pt>
                <c:pt idx="1201">
                  <c:v>42573</c:v>
                </c:pt>
                <c:pt idx="1202">
                  <c:v>42572</c:v>
                </c:pt>
                <c:pt idx="1203">
                  <c:v>42571</c:v>
                </c:pt>
                <c:pt idx="1204">
                  <c:v>42570</c:v>
                </c:pt>
                <c:pt idx="1205">
                  <c:v>42569</c:v>
                </c:pt>
                <c:pt idx="1206">
                  <c:v>42566</c:v>
                </c:pt>
                <c:pt idx="1207">
                  <c:v>42565</c:v>
                </c:pt>
                <c:pt idx="1208">
                  <c:v>42564</c:v>
                </c:pt>
                <c:pt idx="1209">
                  <c:v>42563</c:v>
                </c:pt>
                <c:pt idx="1210">
                  <c:v>42562</c:v>
                </c:pt>
                <c:pt idx="1211">
                  <c:v>42561</c:v>
                </c:pt>
                <c:pt idx="1212">
                  <c:v>42559</c:v>
                </c:pt>
                <c:pt idx="1213">
                  <c:v>42558</c:v>
                </c:pt>
                <c:pt idx="1214">
                  <c:v>42557</c:v>
                </c:pt>
                <c:pt idx="1215">
                  <c:v>42556</c:v>
                </c:pt>
                <c:pt idx="1216">
                  <c:v>42555</c:v>
                </c:pt>
                <c:pt idx="1217">
                  <c:v>42554</c:v>
                </c:pt>
                <c:pt idx="1218">
                  <c:v>42552</c:v>
                </c:pt>
                <c:pt idx="1219">
                  <c:v>42551</c:v>
                </c:pt>
                <c:pt idx="1220">
                  <c:v>42550</c:v>
                </c:pt>
                <c:pt idx="1221">
                  <c:v>42549</c:v>
                </c:pt>
                <c:pt idx="1222">
                  <c:v>42548</c:v>
                </c:pt>
                <c:pt idx="1223">
                  <c:v>42544</c:v>
                </c:pt>
                <c:pt idx="1224">
                  <c:v>42543</c:v>
                </c:pt>
                <c:pt idx="1225">
                  <c:v>42542</c:v>
                </c:pt>
                <c:pt idx="1226">
                  <c:v>42541</c:v>
                </c:pt>
                <c:pt idx="1227">
                  <c:v>42538</c:v>
                </c:pt>
                <c:pt idx="1228">
                  <c:v>42537</c:v>
                </c:pt>
                <c:pt idx="1229">
                  <c:v>42536</c:v>
                </c:pt>
                <c:pt idx="1230">
                  <c:v>42535</c:v>
                </c:pt>
                <c:pt idx="1231">
                  <c:v>42534</c:v>
                </c:pt>
                <c:pt idx="1232">
                  <c:v>42531</c:v>
                </c:pt>
                <c:pt idx="1233">
                  <c:v>42530</c:v>
                </c:pt>
                <c:pt idx="1234">
                  <c:v>42529</c:v>
                </c:pt>
                <c:pt idx="1235">
                  <c:v>42528</c:v>
                </c:pt>
                <c:pt idx="1236">
                  <c:v>42526</c:v>
                </c:pt>
                <c:pt idx="1237">
                  <c:v>42524</c:v>
                </c:pt>
                <c:pt idx="1238">
                  <c:v>42523</c:v>
                </c:pt>
                <c:pt idx="1239">
                  <c:v>42522</c:v>
                </c:pt>
                <c:pt idx="1240">
                  <c:v>42521</c:v>
                </c:pt>
                <c:pt idx="1241">
                  <c:v>42520</c:v>
                </c:pt>
                <c:pt idx="1242">
                  <c:v>42518</c:v>
                </c:pt>
                <c:pt idx="1243">
                  <c:v>42517</c:v>
                </c:pt>
                <c:pt idx="1244">
                  <c:v>42516</c:v>
                </c:pt>
                <c:pt idx="1245">
                  <c:v>42515</c:v>
                </c:pt>
                <c:pt idx="1246">
                  <c:v>42514</c:v>
                </c:pt>
                <c:pt idx="1247">
                  <c:v>42513</c:v>
                </c:pt>
                <c:pt idx="1248">
                  <c:v>42510</c:v>
                </c:pt>
                <c:pt idx="1249">
                  <c:v>42509</c:v>
                </c:pt>
                <c:pt idx="1250">
                  <c:v>42508</c:v>
                </c:pt>
                <c:pt idx="1251">
                  <c:v>42507</c:v>
                </c:pt>
                <c:pt idx="1252">
                  <c:v>42506</c:v>
                </c:pt>
                <c:pt idx="1253">
                  <c:v>42503</c:v>
                </c:pt>
                <c:pt idx="1254">
                  <c:v>42501</c:v>
                </c:pt>
                <c:pt idx="1255">
                  <c:v>42500</c:v>
                </c:pt>
                <c:pt idx="1256">
                  <c:v>42499</c:v>
                </c:pt>
                <c:pt idx="1257">
                  <c:v>42497</c:v>
                </c:pt>
                <c:pt idx="1258">
                  <c:v>42496</c:v>
                </c:pt>
                <c:pt idx="1259">
                  <c:v>42495</c:v>
                </c:pt>
                <c:pt idx="1260">
                  <c:v>42494</c:v>
                </c:pt>
                <c:pt idx="1261">
                  <c:v>42489</c:v>
                </c:pt>
                <c:pt idx="1262">
                  <c:v>42488</c:v>
                </c:pt>
                <c:pt idx="1263">
                  <c:v>42487</c:v>
                </c:pt>
                <c:pt idx="1264">
                  <c:v>42486</c:v>
                </c:pt>
                <c:pt idx="1265">
                  <c:v>42485</c:v>
                </c:pt>
                <c:pt idx="1266">
                  <c:v>42483</c:v>
                </c:pt>
                <c:pt idx="1267">
                  <c:v>42482</c:v>
                </c:pt>
                <c:pt idx="1268">
                  <c:v>42481</c:v>
                </c:pt>
                <c:pt idx="1269">
                  <c:v>42480</c:v>
                </c:pt>
                <c:pt idx="1270">
                  <c:v>42479</c:v>
                </c:pt>
                <c:pt idx="1271">
                  <c:v>42478</c:v>
                </c:pt>
                <c:pt idx="1272">
                  <c:v>42477</c:v>
                </c:pt>
                <c:pt idx="1273">
                  <c:v>42475</c:v>
                </c:pt>
                <c:pt idx="1274">
                  <c:v>42474</c:v>
                </c:pt>
                <c:pt idx="1275">
                  <c:v>42473</c:v>
                </c:pt>
                <c:pt idx="1276">
                  <c:v>42472</c:v>
                </c:pt>
                <c:pt idx="1277">
                  <c:v>42471</c:v>
                </c:pt>
                <c:pt idx="1278">
                  <c:v>42468</c:v>
                </c:pt>
                <c:pt idx="1279">
                  <c:v>42467</c:v>
                </c:pt>
                <c:pt idx="1280">
                  <c:v>42466</c:v>
                </c:pt>
                <c:pt idx="1281">
                  <c:v>42465</c:v>
                </c:pt>
                <c:pt idx="1282">
                  <c:v>42464</c:v>
                </c:pt>
                <c:pt idx="1283">
                  <c:v>42461</c:v>
                </c:pt>
                <c:pt idx="1284">
                  <c:v>42460</c:v>
                </c:pt>
                <c:pt idx="1285">
                  <c:v>42459</c:v>
                </c:pt>
                <c:pt idx="1286">
                  <c:v>42458</c:v>
                </c:pt>
                <c:pt idx="1287">
                  <c:v>42457</c:v>
                </c:pt>
                <c:pt idx="1288">
                  <c:v>42456</c:v>
                </c:pt>
                <c:pt idx="1289">
                  <c:v>42455</c:v>
                </c:pt>
                <c:pt idx="1290">
                  <c:v>42453</c:v>
                </c:pt>
                <c:pt idx="1291">
                  <c:v>42452</c:v>
                </c:pt>
                <c:pt idx="1292">
                  <c:v>42451</c:v>
                </c:pt>
                <c:pt idx="1293">
                  <c:v>42450</c:v>
                </c:pt>
                <c:pt idx="1294">
                  <c:v>42449</c:v>
                </c:pt>
                <c:pt idx="1295">
                  <c:v>42447</c:v>
                </c:pt>
                <c:pt idx="1296">
                  <c:v>42446</c:v>
                </c:pt>
                <c:pt idx="1297">
                  <c:v>42445</c:v>
                </c:pt>
                <c:pt idx="1298">
                  <c:v>42444</c:v>
                </c:pt>
                <c:pt idx="1299">
                  <c:v>42442</c:v>
                </c:pt>
                <c:pt idx="1300">
                  <c:v>42440</c:v>
                </c:pt>
                <c:pt idx="1301">
                  <c:v>42439</c:v>
                </c:pt>
                <c:pt idx="1302">
                  <c:v>42438</c:v>
                </c:pt>
                <c:pt idx="1303">
                  <c:v>42437</c:v>
                </c:pt>
                <c:pt idx="1304">
                  <c:v>42433</c:v>
                </c:pt>
                <c:pt idx="1305">
                  <c:v>42432</c:v>
                </c:pt>
                <c:pt idx="1306">
                  <c:v>42431</c:v>
                </c:pt>
                <c:pt idx="1307">
                  <c:v>42430</c:v>
                </c:pt>
                <c:pt idx="1308">
                  <c:v>42429</c:v>
                </c:pt>
                <c:pt idx="1309">
                  <c:v>42427</c:v>
                </c:pt>
                <c:pt idx="1310">
                  <c:v>42426</c:v>
                </c:pt>
                <c:pt idx="1311">
                  <c:v>42425</c:v>
                </c:pt>
                <c:pt idx="1312">
                  <c:v>42424</c:v>
                </c:pt>
                <c:pt idx="1313">
                  <c:v>42423</c:v>
                </c:pt>
                <c:pt idx="1314">
                  <c:v>42422</c:v>
                </c:pt>
                <c:pt idx="1315">
                  <c:v>42421</c:v>
                </c:pt>
                <c:pt idx="1316">
                  <c:v>42419</c:v>
                </c:pt>
                <c:pt idx="1317">
                  <c:v>42418</c:v>
                </c:pt>
                <c:pt idx="1318">
                  <c:v>42417</c:v>
                </c:pt>
                <c:pt idx="1319">
                  <c:v>42416</c:v>
                </c:pt>
                <c:pt idx="1320">
                  <c:v>42415</c:v>
                </c:pt>
                <c:pt idx="1321">
                  <c:v>42414</c:v>
                </c:pt>
                <c:pt idx="1322">
                  <c:v>42412</c:v>
                </c:pt>
                <c:pt idx="1323">
                  <c:v>42411</c:v>
                </c:pt>
                <c:pt idx="1324">
                  <c:v>42410</c:v>
                </c:pt>
                <c:pt idx="1325">
                  <c:v>42407</c:v>
                </c:pt>
                <c:pt idx="1326">
                  <c:v>42406</c:v>
                </c:pt>
                <c:pt idx="1327">
                  <c:v>42405</c:v>
                </c:pt>
                <c:pt idx="1328">
                  <c:v>42404</c:v>
                </c:pt>
                <c:pt idx="1329">
                  <c:v>42403</c:v>
                </c:pt>
                <c:pt idx="1330">
                  <c:v>42402</c:v>
                </c:pt>
                <c:pt idx="1331">
                  <c:v>42401</c:v>
                </c:pt>
                <c:pt idx="1332">
                  <c:v>42400</c:v>
                </c:pt>
                <c:pt idx="1333">
                  <c:v>42398</c:v>
                </c:pt>
                <c:pt idx="1334">
                  <c:v>42397</c:v>
                </c:pt>
                <c:pt idx="1335">
                  <c:v>42396</c:v>
                </c:pt>
                <c:pt idx="1336">
                  <c:v>42395</c:v>
                </c:pt>
                <c:pt idx="1337">
                  <c:v>42394</c:v>
                </c:pt>
                <c:pt idx="1338">
                  <c:v>42392</c:v>
                </c:pt>
                <c:pt idx="1339">
                  <c:v>42391</c:v>
                </c:pt>
                <c:pt idx="1340">
                  <c:v>42390</c:v>
                </c:pt>
                <c:pt idx="1341">
                  <c:v>42389</c:v>
                </c:pt>
                <c:pt idx="1342">
                  <c:v>42388</c:v>
                </c:pt>
                <c:pt idx="1343">
                  <c:v>42386</c:v>
                </c:pt>
                <c:pt idx="1344">
                  <c:v>42384</c:v>
                </c:pt>
                <c:pt idx="1345">
                  <c:v>42383</c:v>
                </c:pt>
                <c:pt idx="1346">
                  <c:v>42382</c:v>
                </c:pt>
                <c:pt idx="1347">
                  <c:v>42381</c:v>
                </c:pt>
                <c:pt idx="1348">
                  <c:v>42380</c:v>
                </c:pt>
                <c:pt idx="1349">
                  <c:v>42378</c:v>
                </c:pt>
                <c:pt idx="1350">
                  <c:v>42377</c:v>
                </c:pt>
                <c:pt idx="1351">
                  <c:v>42376</c:v>
                </c:pt>
                <c:pt idx="1352">
                  <c:v>42375</c:v>
                </c:pt>
                <c:pt idx="1353">
                  <c:v>42374</c:v>
                </c:pt>
                <c:pt idx="1354">
                  <c:v>42373</c:v>
                </c:pt>
                <c:pt idx="1355">
                  <c:v>42369</c:v>
                </c:pt>
                <c:pt idx="1356">
                  <c:v>42368</c:v>
                </c:pt>
                <c:pt idx="1357">
                  <c:v>42367</c:v>
                </c:pt>
                <c:pt idx="1358">
                  <c:v>42363</c:v>
                </c:pt>
                <c:pt idx="1359">
                  <c:v>42362</c:v>
                </c:pt>
                <c:pt idx="1360">
                  <c:v>42361</c:v>
                </c:pt>
                <c:pt idx="1361">
                  <c:v>42360</c:v>
                </c:pt>
                <c:pt idx="1362">
                  <c:v>42359</c:v>
                </c:pt>
                <c:pt idx="1363">
                  <c:v>42356</c:v>
                </c:pt>
                <c:pt idx="1364">
                  <c:v>42355</c:v>
                </c:pt>
                <c:pt idx="1365">
                  <c:v>42354</c:v>
                </c:pt>
                <c:pt idx="1366">
                  <c:v>42353</c:v>
                </c:pt>
                <c:pt idx="1367">
                  <c:v>42352</c:v>
                </c:pt>
                <c:pt idx="1368">
                  <c:v>42350</c:v>
                </c:pt>
                <c:pt idx="1369">
                  <c:v>42349</c:v>
                </c:pt>
                <c:pt idx="1370">
                  <c:v>42348</c:v>
                </c:pt>
                <c:pt idx="1371">
                  <c:v>42347</c:v>
                </c:pt>
                <c:pt idx="1372">
                  <c:v>42346</c:v>
                </c:pt>
                <c:pt idx="1373">
                  <c:v>42344</c:v>
                </c:pt>
                <c:pt idx="1374">
                  <c:v>42343</c:v>
                </c:pt>
                <c:pt idx="1375">
                  <c:v>42342</c:v>
                </c:pt>
                <c:pt idx="1376">
                  <c:v>42341</c:v>
                </c:pt>
                <c:pt idx="1377">
                  <c:v>42340</c:v>
                </c:pt>
                <c:pt idx="1378">
                  <c:v>42339</c:v>
                </c:pt>
                <c:pt idx="1379">
                  <c:v>42338</c:v>
                </c:pt>
                <c:pt idx="1380">
                  <c:v>42336</c:v>
                </c:pt>
                <c:pt idx="1381">
                  <c:v>42335</c:v>
                </c:pt>
                <c:pt idx="1382">
                  <c:v>42334</c:v>
                </c:pt>
                <c:pt idx="1383">
                  <c:v>42333</c:v>
                </c:pt>
                <c:pt idx="1384">
                  <c:v>42332</c:v>
                </c:pt>
                <c:pt idx="1385">
                  <c:v>42330</c:v>
                </c:pt>
                <c:pt idx="1386">
                  <c:v>42329</c:v>
                </c:pt>
                <c:pt idx="1387">
                  <c:v>42328</c:v>
                </c:pt>
                <c:pt idx="1388">
                  <c:v>42327</c:v>
                </c:pt>
                <c:pt idx="1389">
                  <c:v>42326</c:v>
                </c:pt>
                <c:pt idx="1390">
                  <c:v>42325</c:v>
                </c:pt>
                <c:pt idx="1391">
                  <c:v>42324</c:v>
                </c:pt>
                <c:pt idx="1392">
                  <c:v>42323</c:v>
                </c:pt>
                <c:pt idx="1393">
                  <c:v>42321</c:v>
                </c:pt>
                <c:pt idx="1394">
                  <c:v>42319</c:v>
                </c:pt>
                <c:pt idx="1395">
                  <c:v>42318</c:v>
                </c:pt>
                <c:pt idx="1396">
                  <c:v>42317</c:v>
                </c:pt>
                <c:pt idx="1397">
                  <c:v>42316</c:v>
                </c:pt>
                <c:pt idx="1398">
                  <c:v>42314</c:v>
                </c:pt>
                <c:pt idx="1399">
                  <c:v>42313</c:v>
                </c:pt>
                <c:pt idx="1400">
                  <c:v>42312</c:v>
                </c:pt>
                <c:pt idx="1401">
                  <c:v>42311</c:v>
                </c:pt>
                <c:pt idx="1402">
                  <c:v>42310</c:v>
                </c:pt>
                <c:pt idx="1403">
                  <c:v>42307</c:v>
                </c:pt>
                <c:pt idx="1404">
                  <c:v>42306</c:v>
                </c:pt>
                <c:pt idx="1405">
                  <c:v>42305</c:v>
                </c:pt>
                <c:pt idx="1406">
                  <c:v>42304</c:v>
                </c:pt>
                <c:pt idx="1407">
                  <c:v>42303</c:v>
                </c:pt>
                <c:pt idx="1408">
                  <c:v>42301</c:v>
                </c:pt>
                <c:pt idx="1409">
                  <c:v>42300</c:v>
                </c:pt>
                <c:pt idx="1410">
                  <c:v>42299</c:v>
                </c:pt>
                <c:pt idx="1411">
                  <c:v>42298</c:v>
                </c:pt>
                <c:pt idx="1412">
                  <c:v>42294</c:v>
                </c:pt>
                <c:pt idx="1413">
                  <c:v>42293</c:v>
                </c:pt>
                <c:pt idx="1414">
                  <c:v>42292</c:v>
                </c:pt>
                <c:pt idx="1415">
                  <c:v>42291</c:v>
                </c:pt>
                <c:pt idx="1416">
                  <c:v>42290</c:v>
                </c:pt>
                <c:pt idx="1417">
                  <c:v>42289</c:v>
                </c:pt>
                <c:pt idx="1418">
                  <c:v>42288</c:v>
                </c:pt>
                <c:pt idx="1419">
                  <c:v>42286</c:v>
                </c:pt>
                <c:pt idx="1420">
                  <c:v>42285</c:v>
                </c:pt>
                <c:pt idx="1421">
                  <c:v>42284</c:v>
                </c:pt>
                <c:pt idx="1422">
                  <c:v>42283</c:v>
                </c:pt>
                <c:pt idx="1423">
                  <c:v>42282</c:v>
                </c:pt>
                <c:pt idx="1424">
                  <c:v>42280</c:v>
                </c:pt>
                <c:pt idx="1425">
                  <c:v>42279</c:v>
                </c:pt>
                <c:pt idx="1426">
                  <c:v>42278</c:v>
                </c:pt>
                <c:pt idx="1427">
                  <c:v>42277</c:v>
                </c:pt>
                <c:pt idx="1428">
                  <c:v>42276</c:v>
                </c:pt>
                <c:pt idx="1429">
                  <c:v>42275</c:v>
                </c:pt>
                <c:pt idx="1430">
                  <c:v>42274</c:v>
                </c:pt>
                <c:pt idx="1431">
                  <c:v>42273</c:v>
                </c:pt>
                <c:pt idx="1432">
                  <c:v>42272</c:v>
                </c:pt>
                <c:pt idx="1433">
                  <c:v>42271</c:v>
                </c:pt>
                <c:pt idx="1434">
                  <c:v>42270</c:v>
                </c:pt>
                <c:pt idx="1435">
                  <c:v>42269</c:v>
                </c:pt>
                <c:pt idx="1436">
                  <c:v>42268</c:v>
                </c:pt>
                <c:pt idx="1437">
                  <c:v>42266</c:v>
                </c:pt>
                <c:pt idx="1438">
                  <c:v>42265</c:v>
                </c:pt>
                <c:pt idx="1439">
                  <c:v>42264</c:v>
                </c:pt>
                <c:pt idx="1440">
                  <c:v>42263</c:v>
                </c:pt>
                <c:pt idx="1441">
                  <c:v>42262</c:v>
                </c:pt>
                <c:pt idx="1442">
                  <c:v>42261</c:v>
                </c:pt>
                <c:pt idx="1443">
                  <c:v>42260</c:v>
                </c:pt>
                <c:pt idx="1444">
                  <c:v>42259</c:v>
                </c:pt>
                <c:pt idx="1445">
                  <c:v>42258</c:v>
                </c:pt>
                <c:pt idx="1446">
                  <c:v>42257</c:v>
                </c:pt>
                <c:pt idx="1447">
                  <c:v>42256</c:v>
                </c:pt>
                <c:pt idx="1448">
                  <c:v>42255</c:v>
                </c:pt>
                <c:pt idx="1449">
                  <c:v>42254</c:v>
                </c:pt>
                <c:pt idx="1450">
                  <c:v>42253</c:v>
                </c:pt>
                <c:pt idx="1451">
                  <c:v>42251</c:v>
                </c:pt>
                <c:pt idx="1452">
                  <c:v>42250</c:v>
                </c:pt>
                <c:pt idx="1453">
                  <c:v>42249</c:v>
                </c:pt>
                <c:pt idx="1454">
                  <c:v>42248</c:v>
                </c:pt>
                <c:pt idx="1455">
                  <c:v>42244</c:v>
                </c:pt>
                <c:pt idx="1456">
                  <c:v>42243</c:v>
                </c:pt>
                <c:pt idx="1457">
                  <c:v>42242</c:v>
                </c:pt>
                <c:pt idx="1458">
                  <c:v>42241</c:v>
                </c:pt>
                <c:pt idx="1459">
                  <c:v>42240</c:v>
                </c:pt>
                <c:pt idx="1460">
                  <c:v>42237</c:v>
                </c:pt>
                <c:pt idx="1461">
                  <c:v>42236</c:v>
                </c:pt>
                <c:pt idx="1462">
                  <c:v>42235</c:v>
                </c:pt>
                <c:pt idx="1463">
                  <c:v>42234</c:v>
                </c:pt>
                <c:pt idx="1464">
                  <c:v>42230</c:v>
                </c:pt>
                <c:pt idx="1465">
                  <c:v>42229</c:v>
                </c:pt>
                <c:pt idx="1466">
                  <c:v>42228</c:v>
                </c:pt>
                <c:pt idx="1467">
                  <c:v>42227</c:v>
                </c:pt>
                <c:pt idx="1468">
                  <c:v>42225</c:v>
                </c:pt>
                <c:pt idx="1469">
                  <c:v>42223</c:v>
                </c:pt>
                <c:pt idx="1470">
                  <c:v>42222</c:v>
                </c:pt>
                <c:pt idx="1471">
                  <c:v>42221</c:v>
                </c:pt>
                <c:pt idx="1472">
                  <c:v>42220</c:v>
                </c:pt>
                <c:pt idx="1473">
                  <c:v>42219</c:v>
                </c:pt>
                <c:pt idx="1474">
                  <c:v>42218</c:v>
                </c:pt>
                <c:pt idx="1475">
                  <c:v>42216</c:v>
                </c:pt>
                <c:pt idx="1476">
                  <c:v>42215</c:v>
                </c:pt>
                <c:pt idx="1477">
                  <c:v>42214</c:v>
                </c:pt>
                <c:pt idx="1478">
                  <c:v>42213</c:v>
                </c:pt>
                <c:pt idx="1479">
                  <c:v>42212</c:v>
                </c:pt>
                <c:pt idx="1480">
                  <c:v>42211</c:v>
                </c:pt>
                <c:pt idx="1481">
                  <c:v>42209</c:v>
                </c:pt>
                <c:pt idx="1482">
                  <c:v>42208</c:v>
                </c:pt>
                <c:pt idx="1483">
                  <c:v>42207</c:v>
                </c:pt>
                <c:pt idx="1484">
                  <c:v>42206</c:v>
                </c:pt>
                <c:pt idx="1485">
                  <c:v>42205</c:v>
                </c:pt>
                <c:pt idx="1486">
                  <c:v>42203</c:v>
                </c:pt>
                <c:pt idx="1487">
                  <c:v>42202</c:v>
                </c:pt>
                <c:pt idx="1488">
                  <c:v>42201</c:v>
                </c:pt>
                <c:pt idx="1489">
                  <c:v>42200</c:v>
                </c:pt>
                <c:pt idx="1490">
                  <c:v>42199</c:v>
                </c:pt>
                <c:pt idx="1491">
                  <c:v>42198</c:v>
                </c:pt>
                <c:pt idx="1492">
                  <c:v>42196</c:v>
                </c:pt>
                <c:pt idx="1493">
                  <c:v>42195</c:v>
                </c:pt>
                <c:pt idx="1494">
                  <c:v>42194</c:v>
                </c:pt>
                <c:pt idx="1495">
                  <c:v>42193</c:v>
                </c:pt>
                <c:pt idx="1496">
                  <c:v>42192</c:v>
                </c:pt>
                <c:pt idx="1497">
                  <c:v>42188</c:v>
                </c:pt>
                <c:pt idx="1498">
                  <c:v>42187</c:v>
                </c:pt>
                <c:pt idx="1499">
                  <c:v>42186</c:v>
                </c:pt>
                <c:pt idx="1500">
                  <c:v>42185</c:v>
                </c:pt>
                <c:pt idx="1501">
                  <c:v>42184</c:v>
                </c:pt>
                <c:pt idx="1502">
                  <c:v>42181</c:v>
                </c:pt>
                <c:pt idx="1503">
                  <c:v>42180</c:v>
                </c:pt>
                <c:pt idx="1504">
                  <c:v>42179</c:v>
                </c:pt>
                <c:pt idx="1505">
                  <c:v>42178</c:v>
                </c:pt>
                <c:pt idx="1506">
                  <c:v>42177</c:v>
                </c:pt>
                <c:pt idx="1507">
                  <c:v>42176</c:v>
                </c:pt>
                <c:pt idx="1508">
                  <c:v>42175</c:v>
                </c:pt>
                <c:pt idx="1509">
                  <c:v>42174</c:v>
                </c:pt>
                <c:pt idx="1510">
                  <c:v>42173</c:v>
                </c:pt>
                <c:pt idx="1511">
                  <c:v>42172</c:v>
                </c:pt>
                <c:pt idx="1512">
                  <c:v>42171</c:v>
                </c:pt>
                <c:pt idx="1513">
                  <c:v>42167</c:v>
                </c:pt>
                <c:pt idx="1514">
                  <c:v>42166</c:v>
                </c:pt>
                <c:pt idx="1515">
                  <c:v>42165</c:v>
                </c:pt>
                <c:pt idx="1516">
                  <c:v>42164</c:v>
                </c:pt>
                <c:pt idx="1517">
                  <c:v>42163</c:v>
                </c:pt>
                <c:pt idx="1518">
                  <c:v>42162</c:v>
                </c:pt>
                <c:pt idx="1519">
                  <c:v>42161</c:v>
                </c:pt>
                <c:pt idx="1520">
                  <c:v>42160</c:v>
                </c:pt>
                <c:pt idx="1521">
                  <c:v>42159</c:v>
                </c:pt>
                <c:pt idx="1522">
                  <c:v>42158</c:v>
                </c:pt>
                <c:pt idx="1523">
                  <c:v>42157</c:v>
                </c:pt>
                <c:pt idx="1524">
                  <c:v>42156</c:v>
                </c:pt>
                <c:pt idx="1525">
                  <c:v>42153</c:v>
                </c:pt>
                <c:pt idx="1526">
                  <c:v>42152</c:v>
                </c:pt>
                <c:pt idx="1527">
                  <c:v>42151</c:v>
                </c:pt>
                <c:pt idx="1528">
                  <c:v>42150</c:v>
                </c:pt>
                <c:pt idx="1529">
                  <c:v>42145</c:v>
                </c:pt>
                <c:pt idx="1530">
                  <c:v>42144</c:v>
                </c:pt>
                <c:pt idx="1531">
                  <c:v>42143</c:v>
                </c:pt>
                <c:pt idx="1532">
                  <c:v>42142</c:v>
                </c:pt>
                <c:pt idx="1533">
                  <c:v>42141</c:v>
                </c:pt>
                <c:pt idx="1534">
                  <c:v>42139</c:v>
                </c:pt>
                <c:pt idx="1535">
                  <c:v>42138</c:v>
                </c:pt>
                <c:pt idx="1536">
                  <c:v>42137</c:v>
                </c:pt>
                <c:pt idx="1537">
                  <c:v>42136</c:v>
                </c:pt>
                <c:pt idx="1538">
                  <c:v>42135</c:v>
                </c:pt>
                <c:pt idx="1539">
                  <c:v>42132</c:v>
                </c:pt>
                <c:pt idx="1540">
                  <c:v>42131</c:v>
                </c:pt>
                <c:pt idx="1541">
                  <c:v>42130</c:v>
                </c:pt>
                <c:pt idx="1542">
                  <c:v>42129</c:v>
                </c:pt>
                <c:pt idx="1543">
                  <c:v>42126</c:v>
                </c:pt>
                <c:pt idx="1544">
                  <c:v>42125</c:v>
                </c:pt>
                <c:pt idx="1545">
                  <c:v>42124</c:v>
                </c:pt>
              </c:numCache>
            </c:numRef>
          </c:cat>
          <c:val>
            <c:numRef>
              <c:f>Sheet1!$W$268:$W$1813</c:f>
              <c:numCache>
                <c:formatCode>General</c:formatCode>
                <c:ptCount val="1546"/>
                <c:pt idx="0">
                  <c:v>5.82</c:v>
                </c:pt>
                <c:pt idx="1">
                  <c:v>5.86</c:v>
                </c:pt>
                <c:pt idx="2">
                  <c:v>5.88</c:v>
                </c:pt>
                <c:pt idx="3">
                  <c:v>5.96</c:v>
                </c:pt>
                <c:pt idx="4">
                  <c:v>6.24</c:v>
                </c:pt>
                <c:pt idx="5">
                  <c:v>6.26</c:v>
                </c:pt>
                <c:pt idx="6">
                  <c:v>6.23</c:v>
                </c:pt>
                <c:pt idx="7">
                  <c:v>6.21</c:v>
                </c:pt>
                <c:pt idx="8">
                  <c:v>6.24</c:v>
                </c:pt>
                <c:pt idx="9">
                  <c:v>6.3</c:v>
                </c:pt>
                <c:pt idx="10">
                  <c:v>6.29</c:v>
                </c:pt>
                <c:pt idx="11">
                  <c:v>6.29</c:v>
                </c:pt>
                <c:pt idx="12">
                  <c:v>6.34</c:v>
                </c:pt>
                <c:pt idx="13">
                  <c:v>6.32</c:v>
                </c:pt>
                <c:pt idx="14">
                  <c:v>6.35</c:v>
                </c:pt>
                <c:pt idx="15">
                  <c:v>6.46</c:v>
                </c:pt>
                <c:pt idx="16">
                  <c:v>6.44</c:v>
                </c:pt>
                <c:pt idx="17">
                  <c:v>6.37</c:v>
                </c:pt>
                <c:pt idx="18">
                  <c:v>6.34</c:v>
                </c:pt>
                <c:pt idx="19">
                  <c:v>6.47</c:v>
                </c:pt>
                <c:pt idx="20">
                  <c:v>6.66</c:v>
                </c:pt>
                <c:pt idx="21">
                  <c:v>6.61</c:v>
                </c:pt>
                <c:pt idx="22">
                  <c:v>6.61</c:v>
                </c:pt>
                <c:pt idx="23">
                  <c:v>6.43</c:v>
                </c:pt>
                <c:pt idx="24">
                  <c:v>6.46</c:v>
                </c:pt>
                <c:pt idx="25">
                  <c:v>6.39</c:v>
                </c:pt>
                <c:pt idx="26">
                  <c:v>6.3</c:v>
                </c:pt>
                <c:pt idx="27">
                  <c:v>6.26</c:v>
                </c:pt>
                <c:pt idx="28">
                  <c:v>6.28</c:v>
                </c:pt>
                <c:pt idx="29">
                  <c:v>6.16</c:v>
                </c:pt>
                <c:pt idx="30">
                  <c:v>6.18</c:v>
                </c:pt>
                <c:pt idx="31">
                  <c:v>6.19</c:v>
                </c:pt>
                <c:pt idx="32">
                  <c:v>6.13</c:v>
                </c:pt>
                <c:pt idx="33">
                  <c:v>6.16</c:v>
                </c:pt>
                <c:pt idx="34">
                  <c:v>6.27</c:v>
                </c:pt>
                <c:pt idx="35">
                  <c:v>6.32</c:v>
                </c:pt>
                <c:pt idx="36">
                  <c:v>6.42</c:v>
                </c:pt>
                <c:pt idx="37">
                  <c:v>6.32</c:v>
                </c:pt>
                <c:pt idx="38">
                  <c:v>6.27</c:v>
                </c:pt>
                <c:pt idx="39">
                  <c:v>6.2</c:v>
                </c:pt>
                <c:pt idx="40">
                  <c:v>6.24</c:v>
                </c:pt>
                <c:pt idx="41">
                  <c:v>6.23</c:v>
                </c:pt>
                <c:pt idx="42">
                  <c:v>6.26</c:v>
                </c:pt>
                <c:pt idx="43">
                  <c:v>6.29</c:v>
                </c:pt>
                <c:pt idx="44">
                  <c:v>6.5</c:v>
                </c:pt>
                <c:pt idx="45">
                  <c:v>6.6</c:v>
                </c:pt>
                <c:pt idx="46">
                  <c:v>6.75</c:v>
                </c:pt>
                <c:pt idx="47">
                  <c:v>6.63</c:v>
                </c:pt>
                <c:pt idx="48">
                  <c:v>6.51</c:v>
                </c:pt>
                <c:pt idx="49">
                  <c:v>6.56</c:v>
                </c:pt>
                <c:pt idx="50">
                  <c:v>6.56</c:v>
                </c:pt>
                <c:pt idx="51">
                  <c:v>6.72</c:v>
                </c:pt>
                <c:pt idx="52">
                  <c:v>6.86</c:v>
                </c:pt>
                <c:pt idx="53">
                  <c:v>6.93</c:v>
                </c:pt>
                <c:pt idx="54">
                  <c:v>6.97</c:v>
                </c:pt>
                <c:pt idx="55">
                  <c:v>6.89</c:v>
                </c:pt>
                <c:pt idx="56">
                  <c:v>6.82</c:v>
                </c:pt>
                <c:pt idx="57">
                  <c:v>6.95</c:v>
                </c:pt>
                <c:pt idx="58">
                  <c:v>6.96</c:v>
                </c:pt>
                <c:pt idx="59">
                  <c:v>6.88</c:v>
                </c:pt>
                <c:pt idx="60">
                  <c:v>7.01</c:v>
                </c:pt>
                <c:pt idx="61">
                  <c:v>7.05</c:v>
                </c:pt>
                <c:pt idx="62">
                  <c:v>7.01</c:v>
                </c:pt>
                <c:pt idx="63">
                  <c:v>6.91</c:v>
                </c:pt>
                <c:pt idx="64">
                  <c:v>7.08</c:v>
                </c:pt>
                <c:pt idx="65">
                  <c:v>7.14</c:v>
                </c:pt>
                <c:pt idx="66">
                  <c:v>7.2</c:v>
                </c:pt>
                <c:pt idx="67">
                  <c:v>7.21</c:v>
                </c:pt>
                <c:pt idx="68">
                  <c:v>7.03</c:v>
                </c:pt>
                <c:pt idx="69">
                  <c:v>6.75</c:v>
                </c:pt>
                <c:pt idx="70">
                  <c:v>6.93</c:v>
                </c:pt>
                <c:pt idx="71">
                  <c:v>7.24</c:v>
                </c:pt>
                <c:pt idx="72">
                  <c:v>7.52</c:v>
                </c:pt>
                <c:pt idx="73">
                  <c:v>7</c:v>
                </c:pt>
                <c:pt idx="74">
                  <c:v>6.85</c:v>
                </c:pt>
                <c:pt idx="75">
                  <c:v>6.72</c:v>
                </c:pt>
                <c:pt idx="76">
                  <c:v>6.59</c:v>
                </c:pt>
                <c:pt idx="77">
                  <c:v>6.46</c:v>
                </c:pt>
                <c:pt idx="78">
                  <c:v>6.5</c:v>
                </c:pt>
                <c:pt idx="79">
                  <c:v>6.64</c:v>
                </c:pt>
                <c:pt idx="80">
                  <c:v>6.41</c:v>
                </c:pt>
                <c:pt idx="81">
                  <c:v>6.31</c:v>
                </c:pt>
                <c:pt idx="82">
                  <c:v>6.34</c:v>
                </c:pt>
                <c:pt idx="83">
                  <c:v>6.37</c:v>
                </c:pt>
                <c:pt idx="84">
                  <c:v>6.31</c:v>
                </c:pt>
                <c:pt idx="85">
                  <c:v>6.31</c:v>
                </c:pt>
                <c:pt idx="86">
                  <c:v>6.28</c:v>
                </c:pt>
                <c:pt idx="87">
                  <c:v>6.56</c:v>
                </c:pt>
                <c:pt idx="88">
                  <c:v>6.55</c:v>
                </c:pt>
                <c:pt idx="89">
                  <c:v>6.66</c:v>
                </c:pt>
                <c:pt idx="90">
                  <c:v>6.74</c:v>
                </c:pt>
                <c:pt idx="91">
                  <c:v>6.75</c:v>
                </c:pt>
                <c:pt idx="92">
                  <c:v>6.69</c:v>
                </c:pt>
                <c:pt idx="93">
                  <c:v>6.81</c:v>
                </c:pt>
                <c:pt idx="94">
                  <c:v>6.58</c:v>
                </c:pt>
                <c:pt idx="95">
                  <c:v>6.59</c:v>
                </c:pt>
                <c:pt idx="96">
                  <c:v>6.57</c:v>
                </c:pt>
                <c:pt idx="97">
                  <c:v>6.72</c:v>
                </c:pt>
                <c:pt idx="98">
                  <c:v>6.72</c:v>
                </c:pt>
                <c:pt idx="99">
                  <c:v>6.6</c:v>
                </c:pt>
                <c:pt idx="100">
                  <c:v>6.76</c:v>
                </c:pt>
                <c:pt idx="101">
                  <c:v>6.96</c:v>
                </c:pt>
                <c:pt idx="102">
                  <c:v>6.81</c:v>
                </c:pt>
                <c:pt idx="103">
                  <c:v>6.82</c:v>
                </c:pt>
                <c:pt idx="104">
                  <c:v>6.88</c:v>
                </c:pt>
                <c:pt idx="105">
                  <c:v>6.94</c:v>
                </c:pt>
                <c:pt idx="106">
                  <c:v>7.09</c:v>
                </c:pt>
                <c:pt idx="107">
                  <c:v>6.9</c:v>
                </c:pt>
                <c:pt idx="108">
                  <c:v>6.94</c:v>
                </c:pt>
                <c:pt idx="109">
                  <c:v>7</c:v>
                </c:pt>
                <c:pt idx="110">
                  <c:v>7.12</c:v>
                </c:pt>
                <c:pt idx="111">
                  <c:v>7.08</c:v>
                </c:pt>
                <c:pt idx="112">
                  <c:v>7.17</c:v>
                </c:pt>
                <c:pt idx="113">
                  <c:v>7.17</c:v>
                </c:pt>
                <c:pt idx="114">
                  <c:v>7.29</c:v>
                </c:pt>
                <c:pt idx="115">
                  <c:v>7.11</c:v>
                </c:pt>
                <c:pt idx="116">
                  <c:v>7.08</c:v>
                </c:pt>
                <c:pt idx="117">
                  <c:v>7.65</c:v>
                </c:pt>
                <c:pt idx="118">
                  <c:v>7.98</c:v>
                </c:pt>
                <c:pt idx="119">
                  <c:v>7.62</c:v>
                </c:pt>
                <c:pt idx="120">
                  <c:v>7.63</c:v>
                </c:pt>
                <c:pt idx="121">
                  <c:v>7.54</c:v>
                </c:pt>
                <c:pt idx="122">
                  <c:v>7.52</c:v>
                </c:pt>
                <c:pt idx="123">
                  <c:v>7.58</c:v>
                </c:pt>
                <c:pt idx="124">
                  <c:v>7.78</c:v>
                </c:pt>
                <c:pt idx="125">
                  <c:v>7.52</c:v>
                </c:pt>
                <c:pt idx="126">
                  <c:v>7.41</c:v>
                </c:pt>
                <c:pt idx="127">
                  <c:v>7.62</c:v>
                </c:pt>
                <c:pt idx="128">
                  <c:v>7.66</c:v>
                </c:pt>
                <c:pt idx="129">
                  <c:v>7.44</c:v>
                </c:pt>
                <c:pt idx="130">
                  <c:v>7.41</c:v>
                </c:pt>
                <c:pt idx="131">
                  <c:v>7.26</c:v>
                </c:pt>
                <c:pt idx="132">
                  <c:v>6.99</c:v>
                </c:pt>
                <c:pt idx="133">
                  <c:v>7.05</c:v>
                </c:pt>
                <c:pt idx="134">
                  <c:v>6.85</c:v>
                </c:pt>
                <c:pt idx="135">
                  <c:v>6.94</c:v>
                </c:pt>
                <c:pt idx="136">
                  <c:v>6.87</c:v>
                </c:pt>
                <c:pt idx="137">
                  <c:v>6.81</c:v>
                </c:pt>
                <c:pt idx="138">
                  <c:v>6.77</c:v>
                </c:pt>
                <c:pt idx="139">
                  <c:v>6.91</c:v>
                </c:pt>
                <c:pt idx="140">
                  <c:v>7.02</c:v>
                </c:pt>
                <c:pt idx="141">
                  <c:v>6.97</c:v>
                </c:pt>
                <c:pt idx="142">
                  <c:v>6.94</c:v>
                </c:pt>
                <c:pt idx="143">
                  <c:v>7</c:v>
                </c:pt>
                <c:pt idx="144">
                  <c:v>7.16</c:v>
                </c:pt>
                <c:pt idx="145">
                  <c:v>7.14</c:v>
                </c:pt>
                <c:pt idx="146">
                  <c:v>7.24</c:v>
                </c:pt>
                <c:pt idx="147">
                  <c:v>7.58</c:v>
                </c:pt>
                <c:pt idx="148">
                  <c:v>7.37</c:v>
                </c:pt>
                <c:pt idx="149">
                  <c:v>7.64</c:v>
                </c:pt>
                <c:pt idx="150">
                  <c:v>8.1199999999999992</c:v>
                </c:pt>
                <c:pt idx="151">
                  <c:v>8.14</c:v>
                </c:pt>
                <c:pt idx="152">
                  <c:v>8.1199999999999992</c:v>
                </c:pt>
                <c:pt idx="153">
                  <c:v>8.3800000000000008</c:v>
                </c:pt>
                <c:pt idx="154">
                  <c:v>8.3000000000000007</c:v>
                </c:pt>
                <c:pt idx="155">
                  <c:v>7.87</c:v>
                </c:pt>
                <c:pt idx="156">
                  <c:v>7.72</c:v>
                </c:pt>
                <c:pt idx="157">
                  <c:v>7.74</c:v>
                </c:pt>
                <c:pt idx="158">
                  <c:v>7.86</c:v>
                </c:pt>
                <c:pt idx="159">
                  <c:v>7.87</c:v>
                </c:pt>
                <c:pt idx="160">
                  <c:v>7.67</c:v>
                </c:pt>
                <c:pt idx="161">
                  <c:v>7.44</c:v>
                </c:pt>
                <c:pt idx="162">
                  <c:v>7.53</c:v>
                </c:pt>
                <c:pt idx="163">
                  <c:v>7.72</c:v>
                </c:pt>
                <c:pt idx="164">
                  <c:v>7.57</c:v>
                </c:pt>
                <c:pt idx="165">
                  <c:v>7.62</c:v>
                </c:pt>
                <c:pt idx="166">
                  <c:v>7.7</c:v>
                </c:pt>
                <c:pt idx="167">
                  <c:v>7.75</c:v>
                </c:pt>
                <c:pt idx="168">
                  <c:v>8.06</c:v>
                </c:pt>
                <c:pt idx="169">
                  <c:v>8.16</c:v>
                </c:pt>
                <c:pt idx="170">
                  <c:v>8.11</c:v>
                </c:pt>
                <c:pt idx="171">
                  <c:v>8.18</c:v>
                </c:pt>
                <c:pt idx="172">
                  <c:v>8.31</c:v>
                </c:pt>
                <c:pt idx="173">
                  <c:v>8.2100000000000009</c:v>
                </c:pt>
                <c:pt idx="174">
                  <c:v>8.27</c:v>
                </c:pt>
                <c:pt idx="175">
                  <c:v>8.4</c:v>
                </c:pt>
                <c:pt idx="176">
                  <c:v>8.58</c:v>
                </c:pt>
                <c:pt idx="177">
                  <c:v>8.65</c:v>
                </c:pt>
                <c:pt idx="178">
                  <c:v>8.91</c:v>
                </c:pt>
                <c:pt idx="179">
                  <c:v>8.77</c:v>
                </c:pt>
                <c:pt idx="180">
                  <c:v>8.89</c:v>
                </c:pt>
                <c:pt idx="181">
                  <c:v>8.6</c:v>
                </c:pt>
                <c:pt idx="182">
                  <c:v>8.68</c:v>
                </c:pt>
                <c:pt idx="183">
                  <c:v>8.74</c:v>
                </c:pt>
                <c:pt idx="184">
                  <c:v>8.7899999999999991</c:v>
                </c:pt>
                <c:pt idx="185">
                  <c:v>8.7899999999999991</c:v>
                </c:pt>
                <c:pt idx="186">
                  <c:v>8.8800000000000008</c:v>
                </c:pt>
                <c:pt idx="187">
                  <c:v>8.64</c:v>
                </c:pt>
                <c:pt idx="188">
                  <c:v>8.73</c:v>
                </c:pt>
                <c:pt idx="189">
                  <c:v>8.7100000000000009</c:v>
                </c:pt>
                <c:pt idx="190">
                  <c:v>8.36</c:v>
                </c:pt>
                <c:pt idx="191">
                  <c:v>8.2100000000000009</c:v>
                </c:pt>
                <c:pt idx="192">
                  <c:v>8.2100000000000009</c:v>
                </c:pt>
                <c:pt idx="193">
                  <c:v>8.15</c:v>
                </c:pt>
                <c:pt idx="194">
                  <c:v>8.3800000000000008</c:v>
                </c:pt>
                <c:pt idx="195">
                  <c:v>8.23</c:v>
                </c:pt>
                <c:pt idx="196">
                  <c:v>8.19</c:v>
                </c:pt>
                <c:pt idx="197">
                  <c:v>8.02</c:v>
                </c:pt>
                <c:pt idx="198">
                  <c:v>8.0500000000000007</c:v>
                </c:pt>
                <c:pt idx="199">
                  <c:v>8.24</c:v>
                </c:pt>
                <c:pt idx="200">
                  <c:v>8.3000000000000007</c:v>
                </c:pt>
                <c:pt idx="201">
                  <c:v>8.49</c:v>
                </c:pt>
                <c:pt idx="202">
                  <c:v>8.6300000000000008</c:v>
                </c:pt>
                <c:pt idx="203">
                  <c:v>8.35</c:v>
                </c:pt>
                <c:pt idx="204">
                  <c:v>8.14</c:v>
                </c:pt>
                <c:pt idx="205">
                  <c:v>8.1</c:v>
                </c:pt>
                <c:pt idx="206">
                  <c:v>7.99</c:v>
                </c:pt>
                <c:pt idx="207">
                  <c:v>7.89</c:v>
                </c:pt>
                <c:pt idx="208">
                  <c:v>8.02</c:v>
                </c:pt>
                <c:pt idx="209">
                  <c:v>8.51</c:v>
                </c:pt>
                <c:pt idx="210">
                  <c:v>8.57</c:v>
                </c:pt>
                <c:pt idx="211">
                  <c:v>8.36</c:v>
                </c:pt>
                <c:pt idx="212">
                  <c:v>8.25</c:v>
                </c:pt>
                <c:pt idx="213">
                  <c:v>7.78</c:v>
                </c:pt>
                <c:pt idx="214">
                  <c:v>8.08</c:v>
                </c:pt>
                <c:pt idx="215">
                  <c:v>7.65</c:v>
                </c:pt>
                <c:pt idx="216">
                  <c:v>7.75</c:v>
                </c:pt>
                <c:pt idx="217">
                  <c:v>7.8</c:v>
                </c:pt>
                <c:pt idx="218">
                  <c:v>5.93</c:v>
                </c:pt>
                <c:pt idx="219">
                  <c:v>7.1</c:v>
                </c:pt>
                <c:pt idx="220">
                  <c:v>6.8</c:v>
                </c:pt>
                <c:pt idx="221">
                  <c:v>6.78</c:v>
                </c:pt>
                <c:pt idx="222">
                  <c:v>6.58</c:v>
                </c:pt>
                <c:pt idx="223">
                  <c:v>6.69</c:v>
                </c:pt>
                <c:pt idx="224">
                  <c:v>6.92</c:v>
                </c:pt>
                <c:pt idx="225">
                  <c:v>6.94</c:v>
                </c:pt>
                <c:pt idx="226">
                  <c:v>6.81</c:v>
                </c:pt>
                <c:pt idx="227">
                  <c:v>6.97</c:v>
                </c:pt>
                <c:pt idx="228">
                  <c:v>6.91</c:v>
                </c:pt>
                <c:pt idx="229">
                  <c:v>6.92</c:v>
                </c:pt>
                <c:pt idx="230">
                  <c:v>6.97</c:v>
                </c:pt>
                <c:pt idx="231">
                  <c:v>6.91</c:v>
                </c:pt>
                <c:pt idx="232">
                  <c:v>7.01</c:v>
                </c:pt>
                <c:pt idx="233">
                  <c:v>7.35</c:v>
                </c:pt>
                <c:pt idx="234">
                  <c:v>7.39</c:v>
                </c:pt>
                <c:pt idx="235">
                  <c:v>7.59</c:v>
                </c:pt>
                <c:pt idx="236">
                  <c:v>7.74</c:v>
                </c:pt>
                <c:pt idx="237">
                  <c:v>7.75</c:v>
                </c:pt>
                <c:pt idx="238">
                  <c:v>8.1</c:v>
                </c:pt>
                <c:pt idx="239">
                  <c:v>7.89</c:v>
                </c:pt>
                <c:pt idx="240">
                  <c:v>7.95</c:v>
                </c:pt>
                <c:pt idx="241">
                  <c:v>7.83</c:v>
                </c:pt>
                <c:pt idx="242">
                  <c:v>7.94</c:v>
                </c:pt>
                <c:pt idx="243">
                  <c:v>8.0399999999999991</c:v>
                </c:pt>
                <c:pt idx="244">
                  <c:v>8.0299999999999994</c:v>
                </c:pt>
                <c:pt idx="245">
                  <c:v>7.97</c:v>
                </c:pt>
                <c:pt idx="246">
                  <c:v>8.3800000000000008</c:v>
                </c:pt>
                <c:pt idx="247">
                  <c:v>8.18</c:v>
                </c:pt>
                <c:pt idx="248">
                  <c:v>7.72</c:v>
                </c:pt>
                <c:pt idx="249">
                  <c:v>7.66</c:v>
                </c:pt>
                <c:pt idx="250">
                  <c:v>7.32</c:v>
                </c:pt>
                <c:pt idx="251">
                  <c:v>6.98</c:v>
                </c:pt>
                <c:pt idx="252">
                  <c:v>7</c:v>
                </c:pt>
                <c:pt idx="253">
                  <c:v>6.9</c:v>
                </c:pt>
                <c:pt idx="254">
                  <c:v>6.98</c:v>
                </c:pt>
                <c:pt idx="255">
                  <c:v>7.16</c:v>
                </c:pt>
                <c:pt idx="256">
                  <c:v>6.93</c:v>
                </c:pt>
                <c:pt idx="257">
                  <c:v>6.86</c:v>
                </c:pt>
                <c:pt idx="258">
                  <c:v>7.19</c:v>
                </c:pt>
                <c:pt idx="259">
                  <c:v>7.46</c:v>
                </c:pt>
                <c:pt idx="260">
                  <c:v>7.65</c:v>
                </c:pt>
                <c:pt idx="261">
                  <c:v>7.54</c:v>
                </c:pt>
                <c:pt idx="262">
                  <c:v>7.74</c:v>
                </c:pt>
                <c:pt idx="263">
                  <c:v>7.84</c:v>
                </c:pt>
                <c:pt idx="264">
                  <c:v>8.07</c:v>
                </c:pt>
                <c:pt idx="265">
                  <c:v>8.01</c:v>
                </c:pt>
                <c:pt idx="266">
                  <c:v>8.06</c:v>
                </c:pt>
                <c:pt idx="267">
                  <c:v>7.92</c:v>
                </c:pt>
                <c:pt idx="268">
                  <c:v>8.02</c:v>
                </c:pt>
                <c:pt idx="269">
                  <c:v>8.43</c:v>
                </c:pt>
                <c:pt idx="270">
                  <c:v>8.42</c:v>
                </c:pt>
                <c:pt idx="271">
                  <c:v>8.3000000000000007</c:v>
                </c:pt>
                <c:pt idx="272">
                  <c:v>8.42</c:v>
                </c:pt>
                <c:pt idx="273">
                  <c:v>8.1</c:v>
                </c:pt>
                <c:pt idx="274">
                  <c:v>7.83</c:v>
                </c:pt>
                <c:pt idx="275">
                  <c:v>8.23</c:v>
                </c:pt>
                <c:pt idx="276">
                  <c:v>8.7200000000000006</c:v>
                </c:pt>
                <c:pt idx="277">
                  <c:v>8.77</c:v>
                </c:pt>
                <c:pt idx="278">
                  <c:v>9.2200000000000006</c:v>
                </c:pt>
                <c:pt idx="279">
                  <c:v>9.23</c:v>
                </c:pt>
                <c:pt idx="280">
                  <c:v>9.11</c:v>
                </c:pt>
                <c:pt idx="281">
                  <c:v>9.1999999999999993</c:v>
                </c:pt>
                <c:pt idx="282">
                  <c:v>8.84</c:v>
                </c:pt>
                <c:pt idx="283">
                  <c:v>9.0299999999999994</c:v>
                </c:pt>
                <c:pt idx="284">
                  <c:v>8.91</c:v>
                </c:pt>
                <c:pt idx="285">
                  <c:v>8.56</c:v>
                </c:pt>
                <c:pt idx="286">
                  <c:v>8.58</c:v>
                </c:pt>
                <c:pt idx="287">
                  <c:v>8.76</c:v>
                </c:pt>
                <c:pt idx="288">
                  <c:v>9.06</c:v>
                </c:pt>
                <c:pt idx="289">
                  <c:v>9.4600000000000009</c:v>
                </c:pt>
                <c:pt idx="290">
                  <c:v>9.58</c:v>
                </c:pt>
                <c:pt idx="291">
                  <c:v>10.220000000000001</c:v>
                </c:pt>
                <c:pt idx="292">
                  <c:v>10.63</c:v>
                </c:pt>
                <c:pt idx="293">
                  <c:v>10.29</c:v>
                </c:pt>
                <c:pt idx="294">
                  <c:v>10.31</c:v>
                </c:pt>
                <c:pt idx="295">
                  <c:v>10.39</c:v>
                </c:pt>
                <c:pt idx="296">
                  <c:v>11.35</c:v>
                </c:pt>
                <c:pt idx="297">
                  <c:v>11.06</c:v>
                </c:pt>
                <c:pt idx="298">
                  <c:v>11.51</c:v>
                </c:pt>
                <c:pt idx="299">
                  <c:v>10.66</c:v>
                </c:pt>
                <c:pt idx="300">
                  <c:v>12.18</c:v>
                </c:pt>
                <c:pt idx="301">
                  <c:v>14.81</c:v>
                </c:pt>
                <c:pt idx="302">
                  <c:v>14.17</c:v>
                </c:pt>
                <c:pt idx="303">
                  <c:v>16.36</c:v>
                </c:pt>
                <c:pt idx="304">
                  <c:v>12.69</c:v>
                </c:pt>
                <c:pt idx="305">
                  <c:v>12.42</c:v>
                </c:pt>
                <c:pt idx="306">
                  <c:v>12.61</c:v>
                </c:pt>
                <c:pt idx="307">
                  <c:v>10.94</c:v>
                </c:pt>
                <c:pt idx="308">
                  <c:v>13.5</c:v>
                </c:pt>
                <c:pt idx="309">
                  <c:v>9.7200000000000006</c:v>
                </c:pt>
                <c:pt idx="310">
                  <c:v>8.99</c:v>
                </c:pt>
                <c:pt idx="311">
                  <c:v>10.18</c:v>
                </c:pt>
                <c:pt idx="312">
                  <c:v>8.35</c:v>
                </c:pt>
                <c:pt idx="313">
                  <c:v>6.45</c:v>
                </c:pt>
                <c:pt idx="314">
                  <c:v>6.75</c:v>
                </c:pt>
                <c:pt idx="315">
                  <c:v>7.13</c:v>
                </c:pt>
                <c:pt idx="316">
                  <c:v>6.27</c:v>
                </c:pt>
                <c:pt idx="317">
                  <c:v>5.98</c:v>
                </c:pt>
                <c:pt idx="318">
                  <c:v>5.59</c:v>
                </c:pt>
                <c:pt idx="319">
                  <c:v>5.71</c:v>
                </c:pt>
                <c:pt idx="320">
                  <c:v>5.38</c:v>
                </c:pt>
                <c:pt idx="321">
                  <c:v>5.37</c:v>
                </c:pt>
                <c:pt idx="322">
                  <c:v>5.15</c:v>
                </c:pt>
                <c:pt idx="323">
                  <c:v>5.08</c:v>
                </c:pt>
                <c:pt idx="324">
                  <c:v>4.97</c:v>
                </c:pt>
                <c:pt idx="325">
                  <c:v>5.16</c:v>
                </c:pt>
                <c:pt idx="326">
                  <c:v>5.18</c:v>
                </c:pt>
                <c:pt idx="327">
                  <c:v>4.87</c:v>
                </c:pt>
                <c:pt idx="328">
                  <c:v>4.9400000000000004</c:v>
                </c:pt>
                <c:pt idx="329">
                  <c:v>5.01</c:v>
                </c:pt>
                <c:pt idx="330">
                  <c:v>5</c:v>
                </c:pt>
                <c:pt idx="331">
                  <c:v>4.9000000000000004</c:v>
                </c:pt>
                <c:pt idx="332">
                  <c:v>4.9400000000000004</c:v>
                </c:pt>
                <c:pt idx="333">
                  <c:v>5.19</c:v>
                </c:pt>
                <c:pt idx="334">
                  <c:v>5.37</c:v>
                </c:pt>
                <c:pt idx="335">
                  <c:v>5.01</c:v>
                </c:pt>
                <c:pt idx="336">
                  <c:v>5.14</c:v>
                </c:pt>
                <c:pt idx="337">
                  <c:v>5.16</c:v>
                </c:pt>
                <c:pt idx="338">
                  <c:v>4.92</c:v>
                </c:pt>
                <c:pt idx="339">
                  <c:v>4.97</c:v>
                </c:pt>
                <c:pt idx="340">
                  <c:v>4.88</c:v>
                </c:pt>
                <c:pt idx="341">
                  <c:v>4.97</c:v>
                </c:pt>
                <c:pt idx="342">
                  <c:v>4.92</c:v>
                </c:pt>
                <c:pt idx="343">
                  <c:v>4.96</c:v>
                </c:pt>
                <c:pt idx="344">
                  <c:v>4.9800000000000004</c:v>
                </c:pt>
                <c:pt idx="345">
                  <c:v>5.12</c:v>
                </c:pt>
                <c:pt idx="346">
                  <c:v>5.27</c:v>
                </c:pt>
                <c:pt idx="347">
                  <c:v>5.39</c:v>
                </c:pt>
                <c:pt idx="348">
                  <c:v>5.48</c:v>
                </c:pt>
                <c:pt idx="349">
                  <c:v>5.72</c:v>
                </c:pt>
                <c:pt idx="350">
                  <c:v>5.47</c:v>
                </c:pt>
                <c:pt idx="351">
                  <c:v>5.78</c:v>
                </c:pt>
                <c:pt idx="352">
                  <c:v>5.71</c:v>
                </c:pt>
                <c:pt idx="353">
                  <c:v>5.57</c:v>
                </c:pt>
                <c:pt idx="354">
                  <c:v>5.43</c:v>
                </c:pt>
                <c:pt idx="355">
                  <c:v>5.38</c:v>
                </c:pt>
                <c:pt idx="356">
                  <c:v>5.35</c:v>
                </c:pt>
                <c:pt idx="357">
                  <c:v>5.39</c:v>
                </c:pt>
                <c:pt idx="358">
                  <c:v>5.39</c:v>
                </c:pt>
                <c:pt idx="359">
                  <c:v>5.47</c:v>
                </c:pt>
                <c:pt idx="360">
                  <c:v>5.64</c:v>
                </c:pt>
                <c:pt idx="361">
                  <c:v>5.7</c:v>
                </c:pt>
                <c:pt idx="362">
                  <c:v>5.49</c:v>
                </c:pt>
                <c:pt idx="363">
                  <c:v>5.58</c:v>
                </c:pt>
                <c:pt idx="364">
                  <c:v>5.97</c:v>
                </c:pt>
                <c:pt idx="365">
                  <c:v>5.84</c:v>
                </c:pt>
                <c:pt idx="366">
                  <c:v>5.82</c:v>
                </c:pt>
                <c:pt idx="367">
                  <c:v>5.78</c:v>
                </c:pt>
                <c:pt idx="368">
                  <c:v>5.75</c:v>
                </c:pt>
                <c:pt idx="369">
                  <c:v>5.75</c:v>
                </c:pt>
                <c:pt idx="370">
                  <c:v>5.79</c:v>
                </c:pt>
                <c:pt idx="371">
                  <c:v>5.77</c:v>
                </c:pt>
                <c:pt idx="372">
                  <c:v>5.55</c:v>
                </c:pt>
                <c:pt idx="373">
                  <c:v>5.57</c:v>
                </c:pt>
                <c:pt idx="374">
                  <c:v>5.48</c:v>
                </c:pt>
                <c:pt idx="375">
                  <c:v>5.52</c:v>
                </c:pt>
                <c:pt idx="376">
                  <c:v>5.65</c:v>
                </c:pt>
                <c:pt idx="377">
                  <c:v>5.74</c:v>
                </c:pt>
                <c:pt idx="378">
                  <c:v>5.86</c:v>
                </c:pt>
                <c:pt idx="379">
                  <c:v>5.9</c:v>
                </c:pt>
                <c:pt idx="380">
                  <c:v>5.97</c:v>
                </c:pt>
                <c:pt idx="381">
                  <c:v>5.88</c:v>
                </c:pt>
                <c:pt idx="382">
                  <c:v>5.93</c:v>
                </c:pt>
                <c:pt idx="383">
                  <c:v>6.06</c:v>
                </c:pt>
                <c:pt idx="384">
                  <c:v>6.13</c:v>
                </c:pt>
                <c:pt idx="385">
                  <c:v>6.1</c:v>
                </c:pt>
                <c:pt idx="386">
                  <c:v>6.05</c:v>
                </c:pt>
                <c:pt idx="387">
                  <c:v>6.02</c:v>
                </c:pt>
                <c:pt idx="388">
                  <c:v>6.17</c:v>
                </c:pt>
                <c:pt idx="389">
                  <c:v>6</c:v>
                </c:pt>
                <c:pt idx="390">
                  <c:v>6.06</c:v>
                </c:pt>
                <c:pt idx="391">
                  <c:v>6.1</c:v>
                </c:pt>
                <c:pt idx="392">
                  <c:v>6.14</c:v>
                </c:pt>
                <c:pt idx="393">
                  <c:v>6.26</c:v>
                </c:pt>
                <c:pt idx="394">
                  <c:v>6.21</c:v>
                </c:pt>
                <c:pt idx="395">
                  <c:v>6.12</c:v>
                </c:pt>
                <c:pt idx="396">
                  <c:v>6.1</c:v>
                </c:pt>
                <c:pt idx="397">
                  <c:v>6.08</c:v>
                </c:pt>
                <c:pt idx="398">
                  <c:v>6.14</c:v>
                </c:pt>
                <c:pt idx="399">
                  <c:v>6.24</c:v>
                </c:pt>
                <c:pt idx="400">
                  <c:v>6.23</c:v>
                </c:pt>
                <c:pt idx="401">
                  <c:v>6.2</c:v>
                </c:pt>
                <c:pt idx="402">
                  <c:v>6.25</c:v>
                </c:pt>
                <c:pt idx="403">
                  <c:v>6.47</c:v>
                </c:pt>
                <c:pt idx="404">
                  <c:v>6.49</c:v>
                </c:pt>
                <c:pt idx="405">
                  <c:v>6.67</c:v>
                </c:pt>
                <c:pt idx="406">
                  <c:v>6.6</c:v>
                </c:pt>
                <c:pt idx="407">
                  <c:v>6.62</c:v>
                </c:pt>
                <c:pt idx="408">
                  <c:v>6.86</c:v>
                </c:pt>
                <c:pt idx="409">
                  <c:v>6.76</c:v>
                </c:pt>
                <c:pt idx="410">
                  <c:v>6.84</c:v>
                </c:pt>
                <c:pt idx="411">
                  <c:v>6.88</c:v>
                </c:pt>
                <c:pt idx="412">
                  <c:v>6.85</c:v>
                </c:pt>
                <c:pt idx="413">
                  <c:v>6.94</c:v>
                </c:pt>
                <c:pt idx="414">
                  <c:v>7.2</c:v>
                </c:pt>
                <c:pt idx="415">
                  <c:v>7.17</c:v>
                </c:pt>
                <c:pt idx="416">
                  <c:v>6.99</c:v>
                </c:pt>
                <c:pt idx="417">
                  <c:v>7.05</c:v>
                </c:pt>
                <c:pt idx="418">
                  <c:v>6.93</c:v>
                </c:pt>
                <c:pt idx="419">
                  <c:v>6.82</c:v>
                </c:pt>
                <c:pt idx="420">
                  <c:v>7.03</c:v>
                </c:pt>
                <c:pt idx="421">
                  <c:v>6.9</c:v>
                </c:pt>
                <c:pt idx="422">
                  <c:v>6.9</c:v>
                </c:pt>
                <c:pt idx="423">
                  <c:v>6.72</c:v>
                </c:pt>
                <c:pt idx="424">
                  <c:v>6.82</c:v>
                </c:pt>
                <c:pt idx="425">
                  <c:v>7.52</c:v>
                </c:pt>
                <c:pt idx="426">
                  <c:v>7.96</c:v>
                </c:pt>
                <c:pt idx="427">
                  <c:v>7.82</c:v>
                </c:pt>
                <c:pt idx="428">
                  <c:v>7.57</c:v>
                </c:pt>
                <c:pt idx="429">
                  <c:v>7.62</c:v>
                </c:pt>
                <c:pt idx="430">
                  <c:v>7.65</c:v>
                </c:pt>
                <c:pt idx="431">
                  <c:v>7.81</c:v>
                </c:pt>
                <c:pt idx="432">
                  <c:v>8.02</c:v>
                </c:pt>
                <c:pt idx="433">
                  <c:v>7.89</c:v>
                </c:pt>
                <c:pt idx="434">
                  <c:v>8.0500000000000007</c:v>
                </c:pt>
                <c:pt idx="435">
                  <c:v>8.11</c:v>
                </c:pt>
                <c:pt idx="436">
                  <c:v>7.79</c:v>
                </c:pt>
                <c:pt idx="437">
                  <c:v>7.63</c:v>
                </c:pt>
                <c:pt idx="438">
                  <c:v>6.5</c:v>
                </c:pt>
                <c:pt idx="439">
                  <c:v>6.29</c:v>
                </c:pt>
                <c:pt idx="440">
                  <c:v>6.3</c:v>
                </c:pt>
                <c:pt idx="441">
                  <c:v>6.21</c:v>
                </c:pt>
                <c:pt idx="442">
                  <c:v>6.1</c:v>
                </c:pt>
                <c:pt idx="443">
                  <c:v>6.05</c:v>
                </c:pt>
                <c:pt idx="444">
                  <c:v>6.17</c:v>
                </c:pt>
                <c:pt idx="445">
                  <c:v>6.03</c:v>
                </c:pt>
                <c:pt idx="446">
                  <c:v>5.81</c:v>
                </c:pt>
                <c:pt idx="447">
                  <c:v>5.78</c:v>
                </c:pt>
                <c:pt idx="448">
                  <c:v>5.7</c:v>
                </c:pt>
                <c:pt idx="449">
                  <c:v>5.7</c:v>
                </c:pt>
                <c:pt idx="450">
                  <c:v>5.7</c:v>
                </c:pt>
                <c:pt idx="451">
                  <c:v>5.62</c:v>
                </c:pt>
                <c:pt idx="452">
                  <c:v>5.58</c:v>
                </c:pt>
                <c:pt idx="453">
                  <c:v>5.5</c:v>
                </c:pt>
                <c:pt idx="454">
                  <c:v>6.05</c:v>
                </c:pt>
                <c:pt idx="455">
                  <c:v>6</c:v>
                </c:pt>
                <c:pt idx="456">
                  <c:v>5.98</c:v>
                </c:pt>
                <c:pt idx="457">
                  <c:v>5.94</c:v>
                </c:pt>
                <c:pt idx="458">
                  <c:v>5.9</c:v>
                </c:pt>
                <c:pt idx="459">
                  <c:v>6.21</c:v>
                </c:pt>
                <c:pt idx="460">
                  <c:v>6.18</c:v>
                </c:pt>
                <c:pt idx="461">
                  <c:v>6.17</c:v>
                </c:pt>
                <c:pt idx="462">
                  <c:v>6.16</c:v>
                </c:pt>
                <c:pt idx="463">
                  <c:v>6.06</c:v>
                </c:pt>
                <c:pt idx="464">
                  <c:v>6.04</c:v>
                </c:pt>
                <c:pt idx="465">
                  <c:v>5.94</c:v>
                </c:pt>
                <c:pt idx="466">
                  <c:v>5.92</c:v>
                </c:pt>
                <c:pt idx="467">
                  <c:v>6.32</c:v>
                </c:pt>
                <c:pt idx="468">
                  <c:v>6.43</c:v>
                </c:pt>
                <c:pt idx="469">
                  <c:v>6.3</c:v>
                </c:pt>
                <c:pt idx="470">
                  <c:v>6.16</c:v>
                </c:pt>
                <c:pt idx="471">
                  <c:v>6.13</c:v>
                </c:pt>
                <c:pt idx="472">
                  <c:v>5.94</c:v>
                </c:pt>
                <c:pt idx="473">
                  <c:v>6.09</c:v>
                </c:pt>
                <c:pt idx="474">
                  <c:v>6</c:v>
                </c:pt>
                <c:pt idx="475">
                  <c:v>6.14</c:v>
                </c:pt>
                <c:pt idx="476">
                  <c:v>6.15</c:v>
                </c:pt>
                <c:pt idx="477">
                  <c:v>5.93</c:v>
                </c:pt>
                <c:pt idx="478">
                  <c:v>6.08</c:v>
                </c:pt>
                <c:pt idx="479">
                  <c:v>6.1</c:v>
                </c:pt>
                <c:pt idx="480">
                  <c:v>6.2</c:v>
                </c:pt>
                <c:pt idx="481">
                  <c:v>6.32</c:v>
                </c:pt>
                <c:pt idx="482">
                  <c:v>6.05</c:v>
                </c:pt>
                <c:pt idx="483">
                  <c:v>6.42</c:v>
                </c:pt>
                <c:pt idx="484">
                  <c:v>6.2</c:v>
                </c:pt>
                <c:pt idx="485">
                  <c:v>6.04</c:v>
                </c:pt>
                <c:pt idx="486">
                  <c:v>5.84</c:v>
                </c:pt>
                <c:pt idx="487">
                  <c:v>5.81</c:v>
                </c:pt>
                <c:pt idx="488">
                  <c:v>5.95</c:v>
                </c:pt>
                <c:pt idx="489">
                  <c:v>5.88</c:v>
                </c:pt>
                <c:pt idx="490">
                  <c:v>5.8</c:v>
                </c:pt>
                <c:pt idx="491">
                  <c:v>6.2</c:v>
                </c:pt>
                <c:pt idx="492">
                  <c:v>6.18</c:v>
                </c:pt>
                <c:pt idx="493">
                  <c:v>5.7</c:v>
                </c:pt>
                <c:pt idx="494">
                  <c:v>5.46</c:v>
                </c:pt>
                <c:pt idx="495">
                  <c:v>5.5</c:v>
                </c:pt>
                <c:pt idx="496">
                  <c:v>5.48</c:v>
                </c:pt>
                <c:pt idx="497">
                  <c:v>5.5</c:v>
                </c:pt>
                <c:pt idx="498">
                  <c:v>5.5</c:v>
                </c:pt>
                <c:pt idx="499">
                  <c:v>5.6</c:v>
                </c:pt>
                <c:pt idx="500">
                  <c:v>5.53</c:v>
                </c:pt>
                <c:pt idx="501">
                  <c:v>6.18</c:v>
                </c:pt>
                <c:pt idx="502">
                  <c:v>6.14</c:v>
                </c:pt>
                <c:pt idx="503">
                  <c:v>6.16</c:v>
                </c:pt>
                <c:pt idx="504">
                  <c:v>6.45</c:v>
                </c:pt>
                <c:pt idx="505">
                  <c:v>6.89</c:v>
                </c:pt>
                <c:pt idx="506">
                  <c:v>6.87</c:v>
                </c:pt>
                <c:pt idx="507">
                  <c:v>6.8</c:v>
                </c:pt>
                <c:pt idx="508">
                  <c:v>6.81</c:v>
                </c:pt>
                <c:pt idx="509">
                  <c:v>7.02</c:v>
                </c:pt>
                <c:pt idx="510">
                  <c:v>7.08</c:v>
                </c:pt>
                <c:pt idx="511">
                  <c:v>6.29</c:v>
                </c:pt>
                <c:pt idx="512">
                  <c:v>6.22</c:v>
                </c:pt>
                <c:pt idx="513">
                  <c:v>6.41</c:v>
                </c:pt>
                <c:pt idx="514">
                  <c:v>6.67</c:v>
                </c:pt>
                <c:pt idx="515">
                  <c:v>6.72</c:v>
                </c:pt>
                <c:pt idx="516">
                  <c:v>6.8</c:v>
                </c:pt>
                <c:pt idx="517">
                  <c:v>6.87</c:v>
                </c:pt>
                <c:pt idx="518">
                  <c:v>6.73</c:v>
                </c:pt>
                <c:pt idx="519">
                  <c:v>6.73</c:v>
                </c:pt>
                <c:pt idx="520">
                  <c:v>6.89</c:v>
                </c:pt>
                <c:pt idx="521">
                  <c:v>6.89</c:v>
                </c:pt>
                <c:pt idx="522">
                  <c:v>7.18</c:v>
                </c:pt>
                <c:pt idx="523">
                  <c:v>7.3</c:v>
                </c:pt>
                <c:pt idx="524">
                  <c:v>7.45</c:v>
                </c:pt>
                <c:pt idx="525">
                  <c:v>7.37</c:v>
                </c:pt>
                <c:pt idx="526">
                  <c:v>7.47</c:v>
                </c:pt>
                <c:pt idx="527">
                  <c:v>7.54</c:v>
                </c:pt>
                <c:pt idx="528">
                  <c:v>7.5</c:v>
                </c:pt>
                <c:pt idx="529">
                  <c:v>7.42</c:v>
                </c:pt>
                <c:pt idx="530">
                  <c:v>7.51</c:v>
                </c:pt>
                <c:pt idx="531">
                  <c:v>7.49</c:v>
                </c:pt>
                <c:pt idx="532">
                  <c:v>7.54</c:v>
                </c:pt>
                <c:pt idx="533">
                  <c:v>7.63</c:v>
                </c:pt>
                <c:pt idx="534">
                  <c:v>7.49</c:v>
                </c:pt>
                <c:pt idx="535">
                  <c:v>7.34</c:v>
                </c:pt>
                <c:pt idx="536">
                  <c:v>7.26</c:v>
                </c:pt>
                <c:pt idx="537">
                  <c:v>7.48</c:v>
                </c:pt>
                <c:pt idx="538">
                  <c:v>7.35</c:v>
                </c:pt>
                <c:pt idx="539">
                  <c:v>7.49</c:v>
                </c:pt>
                <c:pt idx="540">
                  <c:v>7.42</c:v>
                </c:pt>
                <c:pt idx="541">
                  <c:v>7.37</c:v>
                </c:pt>
                <c:pt idx="542">
                  <c:v>7.57</c:v>
                </c:pt>
                <c:pt idx="543">
                  <c:v>7.56</c:v>
                </c:pt>
                <c:pt idx="544">
                  <c:v>7.66</c:v>
                </c:pt>
                <c:pt idx="545">
                  <c:v>7.58</c:v>
                </c:pt>
                <c:pt idx="546">
                  <c:v>7.7</c:v>
                </c:pt>
                <c:pt idx="547">
                  <c:v>7.81</c:v>
                </c:pt>
                <c:pt idx="548">
                  <c:v>7.9</c:v>
                </c:pt>
                <c:pt idx="549">
                  <c:v>8.0399999999999991</c:v>
                </c:pt>
                <c:pt idx="550">
                  <c:v>8.0500000000000007</c:v>
                </c:pt>
                <c:pt idx="551">
                  <c:v>8.02</c:v>
                </c:pt>
                <c:pt idx="552">
                  <c:v>8.18</c:v>
                </c:pt>
                <c:pt idx="553">
                  <c:v>8.14</c:v>
                </c:pt>
                <c:pt idx="554">
                  <c:v>8.09</c:v>
                </c:pt>
                <c:pt idx="555">
                  <c:v>8.2799999999999994</c:v>
                </c:pt>
                <c:pt idx="556">
                  <c:v>8.9499999999999993</c:v>
                </c:pt>
                <c:pt idx="557">
                  <c:v>9</c:v>
                </c:pt>
                <c:pt idx="558">
                  <c:v>8.7799999999999994</c:v>
                </c:pt>
                <c:pt idx="559">
                  <c:v>8.49</c:v>
                </c:pt>
                <c:pt idx="560">
                  <c:v>8.5500000000000007</c:v>
                </c:pt>
                <c:pt idx="561">
                  <c:v>8.1300000000000008</c:v>
                </c:pt>
                <c:pt idx="562">
                  <c:v>8.16</c:v>
                </c:pt>
                <c:pt idx="563">
                  <c:v>8.08</c:v>
                </c:pt>
                <c:pt idx="564">
                  <c:v>8.09</c:v>
                </c:pt>
                <c:pt idx="565">
                  <c:v>8.11</c:v>
                </c:pt>
                <c:pt idx="566">
                  <c:v>8.23</c:v>
                </c:pt>
                <c:pt idx="567">
                  <c:v>8.19</c:v>
                </c:pt>
                <c:pt idx="568">
                  <c:v>8.25</c:v>
                </c:pt>
                <c:pt idx="569">
                  <c:v>8.33</c:v>
                </c:pt>
                <c:pt idx="570">
                  <c:v>8.3000000000000007</c:v>
                </c:pt>
                <c:pt idx="571">
                  <c:v>8.25</c:v>
                </c:pt>
                <c:pt idx="572">
                  <c:v>8.1</c:v>
                </c:pt>
                <c:pt idx="573">
                  <c:v>8.02</c:v>
                </c:pt>
                <c:pt idx="574">
                  <c:v>7.83</c:v>
                </c:pt>
                <c:pt idx="575">
                  <c:v>7.65</c:v>
                </c:pt>
                <c:pt idx="576">
                  <c:v>7.72</c:v>
                </c:pt>
                <c:pt idx="577">
                  <c:v>7.87</c:v>
                </c:pt>
                <c:pt idx="578">
                  <c:v>7.83</c:v>
                </c:pt>
                <c:pt idx="579">
                  <c:v>7.75</c:v>
                </c:pt>
                <c:pt idx="580">
                  <c:v>7.93</c:v>
                </c:pt>
                <c:pt idx="581">
                  <c:v>7.98</c:v>
                </c:pt>
                <c:pt idx="582">
                  <c:v>7.97</c:v>
                </c:pt>
                <c:pt idx="583">
                  <c:v>7.99</c:v>
                </c:pt>
                <c:pt idx="584">
                  <c:v>7.89</c:v>
                </c:pt>
                <c:pt idx="585">
                  <c:v>7.83</c:v>
                </c:pt>
                <c:pt idx="586">
                  <c:v>7.57</c:v>
                </c:pt>
                <c:pt idx="587">
                  <c:v>7.91</c:v>
                </c:pt>
                <c:pt idx="588">
                  <c:v>7.79</c:v>
                </c:pt>
                <c:pt idx="589">
                  <c:v>7.65</c:v>
                </c:pt>
                <c:pt idx="590">
                  <c:v>7.67</c:v>
                </c:pt>
                <c:pt idx="591">
                  <c:v>7.66</c:v>
                </c:pt>
                <c:pt idx="592">
                  <c:v>7.6</c:v>
                </c:pt>
                <c:pt idx="593">
                  <c:v>7.58</c:v>
                </c:pt>
                <c:pt idx="594">
                  <c:v>7.56</c:v>
                </c:pt>
                <c:pt idx="595">
                  <c:v>7.65</c:v>
                </c:pt>
                <c:pt idx="596">
                  <c:v>7.93</c:v>
                </c:pt>
                <c:pt idx="597">
                  <c:v>7.83</c:v>
                </c:pt>
                <c:pt idx="598">
                  <c:v>7.79</c:v>
                </c:pt>
                <c:pt idx="599">
                  <c:v>7.86</c:v>
                </c:pt>
                <c:pt idx="600">
                  <c:v>7.77</c:v>
                </c:pt>
                <c:pt idx="601">
                  <c:v>7.64</c:v>
                </c:pt>
                <c:pt idx="602">
                  <c:v>7.61</c:v>
                </c:pt>
                <c:pt idx="603">
                  <c:v>7.42</c:v>
                </c:pt>
                <c:pt idx="604">
                  <c:v>7.68</c:v>
                </c:pt>
                <c:pt idx="605">
                  <c:v>7.7</c:v>
                </c:pt>
                <c:pt idx="606">
                  <c:v>7.57</c:v>
                </c:pt>
                <c:pt idx="607">
                  <c:v>7.69</c:v>
                </c:pt>
                <c:pt idx="608">
                  <c:v>7.72</c:v>
                </c:pt>
                <c:pt idx="609">
                  <c:v>7.99</c:v>
                </c:pt>
                <c:pt idx="610">
                  <c:v>8.0299999999999994</c:v>
                </c:pt>
                <c:pt idx="611">
                  <c:v>7.98</c:v>
                </c:pt>
                <c:pt idx="612">
                  <c:v>8</c:v>
                </c:pt>
                <c:pt idx="613">
                  <c:v>7.94</c:v>
                </c:pt>
                <c:pt idx="614">
                  <c:v>7.37</c:v>
                </c:pt>
                <c:pt idx="615">
                  <c:v>7.35</c:v>
                </c:pt>
                <c:pt idx="616">
                  <c:v>7.19</c:v>
                </c:pt>
                <c:pt idx="617">
                  <c:v>7.31</c:v>
                </c:pt>
                <c:pt idx="618">
                  <c:v>7.17</c:v>
                </c:pt>
                <c:pt idx="619">
                  <c:v>7.13</c:v>
                </c:pt>
                <c:pt idx="620">
                  <c:v>6.95</c:v>
                </c:pt>
                <c:pt idx="621">
                  <c:v>6.92</c:v>
                </c:pt>
                <c:pt idx="622">
                  <c:v>7.06</c:v>
                </c:pt>
                <c:pt idx="623">
                  <c:v>7.1</c:v>
                </c:pt>
                <c:pt idx="624">
                  <c:v>7.16</c:v>
                </c:pt>
                <c:pt idx="625">
                  <c:v>7.14</c:v>
                </c:pt>
                <c:pt idx="626">
                  <c:v>7.19</c:v>
                </c:pt>
                <c:pt idx="627">
                  <c:v>7.25</c:v>
                </c:pt>
                <c:pt idx="628">
                  <c:v>7.24</c:v>
                </c:pt>
                <c:pt idx="629">
                  <c:v>7.37</c:v>
                </c:pt>
                <c:pt idx="630">
                  <c:v>7.13</c:v>
                </c:pt>
                <c:pt idx="631">
                  <c:v>7.02</c:v>
                </c:pt>
                <c:pt idx="632">
                  <c:v>6.98</c:v>
                </c:pt>
                <c:pt idx="633">
                  <c:v>7.08</c:v>
                </c:pt>
                <c:pt idx="634">
                  <c:v>7.2</c:v>
                </c:pt>
                <c:pt idx="635">
                  <c:v>7.03</c:v>
                </c:pt>
                <c:pt idx="636">
                  <c:v>6.91</c:v>
                </c:pt>
                <c:pt idx="637">
                  <c:v>6.83</c:v>
                </c:pt>
                <c:pt idx="638">
                  <c:v>7.24</c:v>
                </c:pt>
                <c:pt idx="639">
                  <c:v>7.34</c:v>
                </c:pt>
                <c:pt idx="640">
                  <c:v>7.47</c:v>
                </c:pt>
                <c:pt idx="641">
                  <c:v>7.43</c:v>
                </c:pt>
                <c:pt idx="642">
                  <c:v>7.55</c:v>
                </c:pt>
                <c:pt idx="643">
                  <c:v>7.34</c:v>
                </c:pt>
                <c:pt idx="644">
                  <c:v>7.59</c:v>
                </c:pt>
                <c:pt idx="645">
                  <c:v>7.44</c:v>
                </c:pt>
                <c:pt idx="646">
                  <c:v>7.41</c:v>
                </c:pt>
                <c:pt idx="647">
                  <c:v>7.66</c:v>
                </c:pt>
                <c:pt idx="648">
                  <c:v>7.44</c:v>
                </c:pt>
                <c:pt idx="649">
                  <c:v>7.42</c:v>
                </c:pt>
                <c:pt idx="650">
                  <c:v>7.59</c:v>
                </c:pt>
                <c:pt idx="651">
                  <c:v>7.4</c:v>
                </c:pt>
                <c:pt idx="652">
                  <c:v>7.3</c:v>
                </c:pt>
                <c:pt idx="653">
                  <c:v>7.16</c:v>
                </c:pt>
                <c:pt idx="654">
                  <c:v>7.08</c:v>
                </c:pt>
                <c:pt idx="655">
                  <c:v>7.22</c:v>
                </c:pt>
                <c:pt idx="656">
                  <c:v>7.78</c:v>
                </c:pt>
                <c:pt idx="657">
                  <c:v>7.21</c:v>
                </c:pt>
                <c:pt idx="658">
                  <c:v>7.22</c:v>
                </c:pt>
                <c:pt idx="659">
                  <c:v>7.42</c:v>
                </c:pt>
                <c:pt idx="660">
                  <c:v>7.08</c:v>
                </c:pt>
                <c:pt idx="661">
                  <c:v>7.14</c:v>
                </c:pt>
                <c:pt idx="662">
                  <c:v>7.02</c:v>
                </c:pt>
                <c:pt idx="663">
                  <c:v>6.84</c:v>
                </c:pt>
                <c:pt idx="664">
                  <c:v>7.02</c:v>
                </c:pt>
                <c:pt idx="665">
                  <c:v>7.2</c:v>
                </c:pt>
                <c:pt idx="666">
                  <c:v>7.43</c:v>
                </c:pt>
                <c:pt idx="667">
                  <c:v>6.95</c:v>
                </c:pt>
                <c:pt idx="668">
                  <c:v>7.05</c:v>
                </c:pt>
                <c:pt idx="669">
                  <c:v>7.29</c:v>
                </c:pt>
                <c:pt idx="670">
                  <c:v>7.24</c:v>
                </c:pt>
                <c:pt idx="671">
                  <c:v>7.11</c:v>
                </c:pt>
                <c:pt idx="672">
                  <c:v>7.13</c:v>
                </c:pt>
                <c:pt idx="673">
                  <c:v>6.92</c:v>
                </c:pt>
                <c:pt idx="674">
                  <c:v>6.77</c:v>
                </c:pt>
                <c:pt idx="675">
                  <c:v>6.82</c:v>
                </c:pt>
                <c:pt idx="676">
                  <c:v>6.86</c:v>
                </c:pt>
                <c:pt idx="677">
                  <c:v>6.88</c:v>
                </c:pt>
                <c:pt idx="678">
                  <c:v>6.98</c:v>
                </c:pt>
                <c:pt idx="679">
                  <c:v>7.02</c:v>
                </c:pt>
                <c:pt idx="680">
                  <c:v>6.99</c:v>
                </c:pt>
                <c:pt idx="681">
                  <c:v>6.97</c:v>
                </c:pt>
                <c:pt idx="682">
                  <c:v>7.04</c:v>
                </c:pt>
                <c:pt idx="683">
                  <c:v>7.25</c:v>
                </c:pt>
                <c:pt idx="684">
                  <c:v>7.31</c:v>
                </c:pt>
                <c:pt idx="685">
                  <c:v>7.34</c:v>
                </c:pt>
                <c:pt idx="686">
                  <c:v>7.48</c:v>
                </c:pt>
                <c:pt idx="687">
                  <c:v>7.48</c:v>
                </c:pt>
                <c:pt idx="688">
                  <c:v>7.53</c:v>
                </c:pt>
                <c:pt idx="689">
                  <c:v>7.53</c:v>
                </c:pt>
                <c:pt idx="690">
                  <c:v>7.49</c:v>
                </c:pt>
                <c:pt idx="691">
                  <c:v>7.57</c:v>
                </c:pt>
                <c:pt idx="692">
                  <c:v>7.65</c:v>
                </c:pt>
                <c:pt idx="693">
                  <c:v>7.65</c:v>
                </c:pt>
                <c:pt idx="694">
                  <c:v>7.65</c:v>
                </c:pt>
                <c:pt idx="695">
                  <c:v>7.74</c:v>
                </c:pt>
                <c:pt idx="696">
                  <c:v>7.74</c:v>
                </c:pt>
                <c:pt idx="697">
                  <c:v>7.82</c:v>
                </c:pt>
                <c:pt idx="698">
                  <c:v>7.61</c:v>
                </c:pt>
                <c:pt idx="699">
                  <c:v>7.61</c:v>
                </c:pt>
                <c:pt idx="700">
                  <c:v>7.51</c:v>
                </c:pt>
                <c:pt idx="701">
                  <c:v>7.5</c:v>
                </c:pt>
                <c:pt idx="702">
                  <c:v>7.38</c:v>
                </c:pt>
                <c:pt idx="703">
                  <c:v>7.42</c:v>
                </c:pt>
                <c:pt idx="704">
                  <c:v>7.95</c:v>
                </c:pt>
                <c:pt idx="705">
                  <c:v>7.95</c:v>
                </c:pt>
                <c:pt idx="706">
                  <c:v>8.06</c:v>
                </c:pt>
                <c:pt idx="707">
                  <c:v>8.0500000000000007</c:v>
                </c:pt>
                <c:pt idx="708">
                  <c:v>8.15</c:v>
                </c:pt>
                <c:pt idx="709">
                  <c:v>8.15</c:v>
                </c:pt>
                <c:pt idx="710">
                  <c:v>8.15</c:v>
                </c:pt>
                <c:pt idx="711">
                  <c:v>8</c:v>
                </c:pt>
                <c:pt idx="712">
                  <c:v>7.98</c:v>
                </c:pt>
                <c:pt idx="713">
                  <c:v>7.75</c:v>
                </c:pt>
                <c:pt idx="714">
                  <c:v>7.8</c:v>
                </c:pt>
                <c:pt idx="715">
                  <c:v>8.0500000000000007</c:v>
                </c:pt>
                <c:pt idx="716">
                  <c:v>8.0500000000000007</c:v>
                </c:pt>
                <c:pt idx="717">
                  <c:v>8.17</c:v>
                </c:pt>
                <c:pt idx="718">
                  <c:v>8.3699999999999992</c:v>
                </c:pt>
                <c:pt idx="719">
                  <c:v>8.33</c:v>
                </c:pt>
                <c:pt idx="720">
                  <c:v>8.43</c:v>
                </c:pt>
                <c:pt idx="721">
                  <c:v>8.4600000000000009</c:v>
                </c:pt>
                <c:pt idx="722">
                  <c:v>8.4600000000000009</c:v>
                </c:pt>
                <c:pt idx="723">
                  <c:v>8.4499999999999993</c:v>
                </c:pt>
                <c:pt idx="724">
                  <c:v>8.5399999999999991</c:v>
                </c:pt>
                <c:pt idx="725">
                  <c:v>8.35</c:v>
                </c:pt>
                <c:pt idx="726">
                  <c:v>8.34</c:v>
                </c:pt>
                <c:pt idx="727">
                  <c:v>8.52</c:v>
                </c:pt>
                <c:pt idx="728">
                  <c:v>8.61</c:v>
                </c:pt>
                <c:pt idx="729">
                  <c:v>8.61</c:v>
                </c:pt>
                <c:pt idx="730">
                  <c:v>8.61</c:v>
                </c:pt>
                <c:pt idx="731">
                  <c:v>8.3800000000000008</c:v>
                </c:pt>
                <c:pt idx="732">
                  <c:v>8.68</c:v>
                </c:pt>
                <c:pt idx="733">
                  <c:v>7.98</c:v>
                </c:pt>
                <c:pt idx="734">
                  <c:v>7.98</c:v>
                </c:pt>
                <c:pt idx="735">
                  <c:v>7.98</c:v>
                </c:pt>
                <c:pt idx="736">
                  <c:v>7.97</c:v>
                </c:pt>
                <c:pt idx="737">
                  <c:v>7.89</c:v>
                </c:pt>
                <c:pt idx="738">
                  <c:v>7.9</c:v>
                </c:pt>
                <c:pt idx="739">
                  <c:v>8.11</c:v>
                </c:pt>
                <c:pt idx="740">
                  <c:v>8.08</c:v>
                </c:pt>
                <c:pt idx="741">
                  <c:v>8.07</c:v>
                </c:pt>
                <c:pt idx="742">
                  <c:v>7.93</c:v>
                </c:pt>
                <c:pt idx="743">
                  <c:v>7.68</c:v>
                </c:pt>
                <c:pt idx="744">
                  <c:v>7.44</c:v>
                </c:pt>
                <c:pt idx="745">
                  <c:v>7.55</c:v>
                </c:pt>
                <c:pt idx="746">
                  <c:v>7.56</c:v>
                </c:pt>
                <c:pt idx="747">
                  <c:v>7.52</c:v>
                </c:pt>
                <c:pt idx="748">
                  <c:v>7.42</c:v>
                </c:pt>
                <c:pt idx="749">
                  <c:v>7.28</c:v>
                </c:pt>
                <c:pt idx="750">
                  <c:v>7.51</c:v>
                </c:pt>
                <c:pt idx="751">
                  <c:v>7.21</c:v>
                </c:pt>
                <c:pt idx="752">
                  <c:v>7.2</c:v>
                </c:pt>
                <c:pt idx="753">
                  <c:v>6.93</c:v>
                </c:pt>
                <c:pt idx="754">
                  <c:v>6.83</c:v>
                </c:pt>
                <c:pt idx="755">
                  <c:v>6.66</c:v>
                </c:pt>
                <c:pt idx="756">
                  <c:v>6.75</c:v>
                </c:pt>
                <c:pt idx="757">
                  <c:v>6.91</c:v>
                </c:pt>
                <c:pt idx="758">
                  <c:v>6.92</c:v>
                </c:pt>
                <c:pt idx="759">
                  <c:v>7.08</c:v>
                </c:pt>
                <c:pt idx="760">
                  <c:v>7.22</c:v>
                </c:pt>
                <c:pt idx="761">
                  <c:v>7.4</c:v>
                </c:pt>
                <c:pt idx="762">
                  <c:v>7.4</c:v>
                </c:pt>
                <c:pt idx="763">
                  <c:v>7.4</c:v>
                </c:pt>
                <c:pt idx="764">
                  <c:v>7.31</c:v>
                </c:pt>
                <c:pt idx="765">
                  <c:v>7.15</c:v>
                </c:pt>
                <c:pt idx="766">
                  <c:v>7.15</c:v>
                </c:pt>
                <c:pt idx="767">
                  <c:v>7.15</c:v>
                </c:pt>
                <c:pt idx="768">
                  <c:v>7.29</c:v>
                </c:pt>
                <c:pt idx="769">
                  <c:v>7.16</c:v>
                </c:pt>
                <c:pt idx="770">
                  <c:v>7.06</c:v>
                </c:pt>
                <c:pt idx="771">
                  <c:v>7.09</c:v>
                </c:pt>
                <c:pt idx="772">
                  <c:v>7.12</c:v>
                </c:pt>
                <c:pt idx="773">
                  <c:v>7.11</c:v>
                </c:pt>
                <c:pt idx="774">
                  <c:v>7.08</c:v>
                </c:pt>
                <c:pt idx="775">
                  <c:v>7.24</c:v>
                </c:pt>
                <c:pt idx="776">
                  <c:v>7.21</c:v>
                </c:pt>
                <c:pt idx="777">
                  <c:v>7.35</c:v>
                </c:pt>
                <c:pt idx="778">
                  <c:v>7.44</c:v>
                </c:pt>
                <c:pt idx="779">
                  <c:v>7.44</c:v>
                </c:pt>
                <c:pt idx="780">
                  <c:v>7.44</c:v>
                </c:pt>
                <c:pt idx="781">
                  <c:v>7.56</c:v>
                </c:pt>
                <c:pt idx="782">
                  <c:v>7.52</c:v>
                </c:pt>
                <c:pt idx="783">
                  <c:v>7.44</c:v>
                </c:pt>
                <c:pt idx="784">
                  <c:v>7.42</c:v>
                </c:pt>
                <c:pt idx="785">
                  <c:v>7.35</c:v>
                </c:pt>
                <c:pt idx="786">
                  <c:v>7.34</c:v>
                </c:pt>
                <c:pt idx="787">
                  <c:v>7.3</c:v>
                </c:pt>
                <c:pt idx="788">
                  <c:v>7.18</c:v>
                </c:pt>
                <c:pt idx="789">
                  <c:v>7.15</c:v>
                </c:pt>
                <c:pt idx="790">
                  <c:v>7.16</c:v>
                </c:pt>
                <c:pt idx="791">
                  <c:v>7.19</c:v>
                </c:pt>
                <c:pt idx="792">
                  <c:v>7.19</c:v>
                </c:pt>
                <c:pt idx="793">
                  <c:v>7.19</c:v>
                </c:pt>
                <c:pt idx="794">
                  <c:v>7.03</c:v>
                </c:pt>
                <c:pt idx="795">
                  <c:v>7.15</c:v>
                </c:pt>
                <c:pt idx="796">
                  <c:v>7.19</c:v>
                </c:pt>
                <c:pt idx="797">
                  <c:v>7.24</c:v>
                </c:pt>
                <c:pt idx="798">
                  <c:v>7.24</c:v>
                </c:pt>
                <c:pt idx="799">
                  <c:v>7.27</c:v>
                </c:pt>
                <c:pt idx="800">
                  <c:v>7.49</c:v>
                </c:pt>
                <c:pt idx="801">
                  <c:v>7.33</c:v>
                </c:pt>
                <c:pt idx="802">
                  <c:v>7.19</c:v>
                </c:pt>
                <c:pt idx="803">
                  <c:v>7.05</c:v>
                </c:pt>
                <c:pt idx="804">
                  <c:v>7.06</c:v>
                </c:pt>
                <c:pt idx="805">
                  <c:v>7.1</c:v>
                </c:pt>
                <c:pt idx="806">
                  <c:v>6.93</c:v>
                </c:pt>
                <c:pt idx="807">
                  <c:v>6.87</c:v>
                </c:pt>
                <c:pt idx="808">
                  <c:v>6.9</c:v>
                </c:pt>
                <c:pt idx="809">
                  <c:v>7.05</c:v>
                </c:pt>
                <c:pt idx="810">
                  <c:v>7.05</c:v>
                </c:pt>
                <c:pt idx="811">
                  <c:v>7.05</c:v>
                </c:pt>
                <c:pt idx="812">
                  <c:v>7.26</c:v>
                </c:pt>
                <c:pt idx="813">
                  <c:v>7.26</c:v>
                </c:pt>
                <c:pt idx="814">
                  <c:v>7.23</c:v>
                </c:pt>
                <c:pt idx="815">
                  <c:v>7.48</c:v>
                </c:pt>
                <c:pt idx="816">
                  <c:v>7.56</c:v>
                </c:pt>
                <c:pt idx="817">
                  <c:v>7.56</c:v>
                </c:pt>
                <c:pt idx="818">
                  <c:v>7.56</c:v>
                </c:pt>
                <c:pt idx="819">
                  <c:v>7.66</c:v>
                </c:pt>
                <c:pt idx="820">
                  <c:v>7.44</c:v>
                </c:pt>
                <c:pt idx="821">
                  <c:v>7.58</c:v>
                </c:pt>
                <c:pt idx="822">
                  <c:v>7.57</c:v>
                </c:pt>
                <c:pt idx="823">
                  <c:v>7.57</c:v>
                </c:pt>
                <c:pt idx="824">
                  <c:v>7.64</c:v>
                </c:pt>
                <c:pt idx="825">
                  <c:v>7.44</c:v>
                </c:pt>
                <c:pt idx="826">
                  <c:v>7.46</c:v>
                </c:pt>
                <c:pt idx="827">
                  <c:v>7.58</c:v>
                </c:pt>
                <c:pt idx="828">
                  <c:v>7.61</c:v>
                </c:pt>
                <c:pt idx="829">
                  <c:v>7.62</c:v>
                </c:pt>
                <c:pt idx="830">
                  <c:v>7.77</c:v>
                </c:pt>
                <c:pt idx="831">
                  <c:v>7.81</c:v>
                </c:pt>
                <c:pt idx="832">
                  <c:v>7.82</c:v>
                </c:pt>
                <c:pt idx="833">
                  <c:v>7.7</c:v>
                </c:pt>
                <c:pt idx="834">
                  <c:v>7.65</c:v>
                </c:pt>
                <c:pt idx="835">
                  <c:v>7.66</c:v>
                </c:pt>
                <c:pt idx="836">
                  <c:v>7.66</c:v>
                </c:pt>
                <c:pt idx="837">
                  <c:v>7.79</c:v>
                </c:pt>
                <c:pt idx="838">
                  <c:v>7.78</c:v>
                </c:pt>
                <c:pt idx="839">
                  <c:v>8.01</c:v>
                </c:pt>
                <c:pt idx="840">
                  <c:v>8.1300000000000008</c:v>
                </c:pt>
                <c:pt idx="841">
                  <c:v>8.1300000000000008</c:v>
                </c:pt>
                <c:pt idx="842">
                  <c:v>8.31</c:v>
                </c:pt>
                <c:pt idx="843">
                  <c:v>8.32</c:v>
                </c:pt>
                <c:pt idx="844">
                  <c:v>8.4700000000000006</c:v>
                </c:pt>
                <c:pt idx="845">
                  <c:v>8.68</c:v>
                </c:pt>
                <c:pt idx="846">
                  <c:v>8.66</c:v>
                </c:pt>
                <c:pt idx="847">
                  <c:v>8.66</c:v>
                </c:pt>
                <c:pt idx="848">
                  <c:v>8.66</c:v>
                </c:pt>
                <c:pt idx="849">
                  <c:v>8.51</c:v>
                </c:pt>
                <c:pt idx="850">
                  <c:v>8.76</c:v>
                </c:pt>
                <c:pt idx="851">
                  <c:v>8.82</c:v>
                </c:pt>
                <c:pt idx="852">
                  <c:v>8.7100000000000009</c:v>
                </c:pt>
                <c:pt idx="853">
                  <c:v>8.6300000000000008</c:v>
                </c:pt>
                <c:pt idx="854">
                  <c:v>8.64</c:v>
                </c:pt>
                <c:pt idx="855">
                  <c:v>8.5500000000000007</c:v>
                </c:pt>
                <c:pt idx="856">
                  <c:v>8.64</c:v>
                </c:pt>
                <c:pt idx="857">
                  <c:v>8.32</c:v>
                </c:pt>
                <c:pt idx="858">
                  <c:v>8.39</c:v>
                </c:pt>
                <c:pt idx="859">
                  <c:v>8.65</c:v>
                </c:pt>
                <c:pt idx="860">
                  <c:v>8.65</c:v>
                </c:pt>
                <c:pt idx="861">
                  <c:v>8.65</c:v>
                </c:pt>
                <c:pt idx="862">
                  <c:v>8.59</c:v>
                </c:pt>
                <c:pt idx="863">
                  <c:v>8.4700000000000006</c:v>
                </c:pt>
                <c:pt idx="864">
                  <c:v>8.41</c:v>
                </c:pt>
                <c:pt idx="865">
                  <c:v>8.36</c:v>
                </c:pt>
                <c:pt idx="866">
                  <c:v>8.09</c:v>
                </c:pt>
                <c:pt idx="867">
                  <c:v>8.09</c:v>
                </c:pt>
                <c:pt idx="868">
                  <c:v>8.11</c:v>
                </c:pt>
                <c:pt idx="869">
                  <c:v>8.2200000000000006</c:v>
                </c:pt>
                <c:pt idx="870">
                  <c:v>8.19</c:v>
                </c:pt>
                <c:pt idx="871">
                  <c:v>8.26</c:v>
                </c:pt>
                <c:pt idx="872">
                  <c:v>8.15</c:v>
                </c:pt>
                <c:pt idx="873">
                  <c:v>7.93</c:v>
                </c:pt>
                <c:pt idx="874">
                  <c:v>7.93</c:v>
                </c:pt>
                <c:pt idx="875">
                  <c:v>7.93</c:v>
                </c:pt>
                <c:pt idx="876">
                  <c:v>8.08</c:v>
                </c:pt>
                <c:pt idx="877">
                  <c:v>8.17</c:v>
                </c:pt>
                <c:pt idx="878">
                  <c:v>8.07</c:v>
                </c:pt>
                <c:pt idx="879">
                  <c:v>8.07</c:v>
                </c:pt>
                <c:pt idx="880">
                  <c:v>8.0500000000000007</c:v>
                </c:pt>
                <c:pt idx="881">
                  <c:v>8.07</c:v>
                </c:pt>
                <c:pt idx="882">
                  <c:v>8.51</c:v>
                </c:pt>
                <c:pt idx="883">
                  <c:v>8.5</c:v>
                </c:pt>
                <c:pt idx="884">
                  <c:v>8.27</c:v>
                </c:pt>
                <c:pt idx="885">
                  <c:v>8.15</c:v>
                </c:pt>
                <c:pt idx="886">
                  <c:v>7.91</c:v>
                </c:pt>
                <c:pt idx="887">
                  <c:v>7.99</c:v>
                </c:pt>
                <c:pt idx="888">
                  <c:v>8.19</c:v>
                </c:pt>
                <c:pt idx="889">
                  <c:v>8.18</c:v>
                </c:pt>
                <c:pt idx="890">
                  <c:v>8.34</c:v>
                </c:pt>
                <c:pt idx="891">
                  <c:v>8.19</c:v>
                </c:pt>
                <c:pt idx="892">
                  <c:v>8.06</c:v>
                </c:pt>
                <c:pt idx="893">
                  <c:v>8.07</c:v>
                </c:pt>
                <c:pt idx="894">
                  <c:v>8.0299999999999994</c:v>
                </c:pt>
                <c:pt idx="895">
                  <c:v>8.0299999999999994</c:v>
                </c:pt>
                <c:pt idx="896">
                  <c:v>7.98</c:v>
                </c:pt>
                <c:pt idx="897">
                  <c:v>7.82</c:v>
                </c:pt>
                <c:pt idx="898">
                  <c:v>7.79</c:v>
                </c:pt>
                <c:pt idx="899">
                  <c:v>7.76</c:v>
                </c:pt>
                <c:pt idx="900">
                  <c:v>7.67</c:v>
                </c:pt>
                <c:pt idx="901">
                  <c:v>7.67</c:v>
                </c:pt>
                <c:pt idx="902">
                  <c:v>7.83</c:v>
                </c:pt>
                <c:pt idx="903">
                  <c:v>7.73</c:v>
                </c:pt>
                <c:pt idx="904">
                  <c:v>7.68</c:v>
                </c:pt>
                <c:pt idx="905">
                  <c:v>7.33</c:v>
                </c:pt>
                <c:pt idx="906">
                  <c:v>7.25</c:v>
                </c:pt>
                <c:pt idx="907">
                  <c:v>7.25</c:v>
                </c:pt>
                <c:pt idx="908">
                  <c:v>7.32</c:v>
                </c:pt>
                <c:pt idx="909">
                  <c:v>7.33</c:v>
                </c:pt>
                <c:pt idx="910">
                  <c:v>7.38</c:v>
                </c:pt>
                <c:pt idx="911">
                  <c:v>7.33</c:v>
                </c:pt>
                <c:pt idx="912">
                  <c:v>7.48</c:v>
                </c:pt>
                <c:pt idx="913">
                  <c:v>7.48</c:v>
                </c:pt>
                <c:pt idx="914">
                  <c:v>7.57</c:v>
                </c:pt>
                <c:pt idx="915">
                  <c:v>7.58</c:v>
                </c:pt>
                <c:pt idx="916">
                  <c:v>7.53</c:v>
                </c:pt>
                <c:pt idx="917">
                  <c:v>7.47</c:v>
                </c:pt>
                <c:pt idx="918">
                  <c:v>7.57</c:v>
                </c:pt>
                <c:pt idx="919">
                  <c:v>7.58</c:v>
                </c:pt>
                <c:pt idx="920">
                  <c:v>7.57</c:v>
                </c:pt>
                <c:pt idx="921">
                  <c:v>7.37</c:v>
                </c:pt>
                <c:pt idx="922">
                  <c:v>7.37</c:v>
                </c:pt>
                <c:pt idx="923">
                  <c:v>7.39</c:v>
                </c:pt>
                <c:pt idx="924">
                  <c:v>7.12</c:v>
                </c:pt>
                <c:pt idx="925">
                  <c:v>7.04</c:v>
                </c:pt>
                <c:pt idx="926">
                  <c:v>7.05</c:v>
                </c:pt>
                <c:pt idx="927">
                  <c:v>7.06</c:v>
                </c:pt>
                <c:pt idx="928">
                  <c:v>7.13</c:v>
                </c:pt>
                <c:pt idx="929">
                  <c:v>7.1</c:v>
                </c:pt>
                <c:pt idx="930">
                  <c:v>7.08</c:v>
                </c:pt>
                <c:pt idx="931">
                  <c:v>7.06</c:v>
                </c:pt>
                <c:pt idx="932">
                  <c:v>7.3</c:v>
                </c:pt>
                <c:pt idx="933">
                  <c:v>7.3</c:v>
                </c:pt>
                <c:pt idx="934">
                  <c:v>7.31</c:v>
                </c:pt>
                <c:pt idx="935">
                  <c:v>7.55</c:v>
                </c:pt>
                <c:pt idx="936">
                  <c:v>7.49</c:v>
                </c:pt>
                <c:pt idx="937">
                  <c:v>7.43</c:v>
                </c:pt>
                <c:pt idx="938">
                  <c:v>7.4</c:v>
                </c:pt>
                <c:pt idx="939">
                  <c:v>7.4</c:v>
                </c:pt>
                <c:pt idx="940">
                  <c:v>7.43</c:v>
                </c:pt>
                <c:pt idx="941">
                  <c:v>7.58</c:v>
                </c:pt>
                <c:pt idx="942">
                  <c:v>7.67</c:v>
                </c:pt>
                <c:pt idx="943">
                  <c:v>7.56</c:v>
                </c:pt>
                <c:pt idx="944">
                  <c:v>7.47</c:v>
                </c:pt>
                <c:pt idx="945">
                  <c:v>7.47</c:v>
                </c:pt>
                <c:pt idx="946">
                  <c:v>7.47</c:v>
                </c:pt>
                <c:pt idx="947">
                  <c:v>7.31</c:v>
                </c:pt>
                <c:pt idx="948">
                  <c:v>7.61</c:v>
                </c:pt>
                <c:pt idx="949">
                  <c:v>7.68</c:v>
                </c:pt>
                <c:pt idx="950">
                  <c:v>7.66</c:v>
                </c:pt>
                <c:pt idx="951">
                  <c:v>7.72</c:v>
                </c:pt>
                <c:pt idx="952">
                  <c:v>7.72</c:v>
                </c:pt>
                <c:pt idx="953">
                  <c:v>7.71</c:v>
                </c:pt>
                <c:pt idx="954">
                  <c:v>7.77</c:v>
                </c:pt>
                <c:pt idx="955">
                  <c:v>7.72</c:v>
                </c:pt>
                <c:pt idx="956">
                  <c:v>7.18</c:v>
                </c:pt>
                <c:pt idx="957">
                  <c:v>7.08</c:v>
                </c:pt>
                <c:pt idx="958">
                  <c:v>6.92</c:v>
                </c:pt>
                <c:pt idx="959">
                  <c:v>6.93</c:v>
                </c:pt>
                <c:pt idx="960">
                  <c:v>7.12</c:v>
                </c:pt>
                <c:pt idx="961">
                  <c:v>7.12</c:v>
                </c:pt>
                <c:pt idx="962">
                  <c:v>7.23</c:v>
                </c:pt>
                <c:pt idx="963">
                  <c:v>7.26</c:v>
                </c:pt>
                <c:pt idx="964">
                  <c:v>7.74</c:v>
                </c:pt>
                <c:pt idx="965">
                  <c:v>7.78</c:v>
                </c:pt>
                <c:pt idx="966">
                  <c:v>7.77</c:v>
                </c:pt>
                <c:pt idx="967">
                  <c:v>7.67</c:v>
                </c:pt>
                <c:pt idx="968">
                  <c:v>7.79</c:v>
                </c:pt>
                <c:pt idx="969">
                  <c:v>7.84</c:v>
                </c:pt>
                <c:pt idx="970">
                  <c:v>7.83</c:v>
                </c:pt>
                <c:pt idx="971">
                  <c:v>7.92</c:v>
                </c:pt>
                <c:pt idx="972">
                  <c:v>8.16</c:v>
                </c:pt>
                <c:pt idx="973">
                  <c:v>7.94</c:v>
                </c:pt>
                <c:pt idx="974">
                  <c:v>9.99</c:v>
                </c:pt>
                <c:pt idx="975">
                  <c:v>9.2100000000000009</c:v>
                </c:pt>
                <c:pt idx="976">
                  <c:v>9.2100000000000009</c:v>
                </c:pt>
                <c:pt idx="977">
                  <c:v>9.2100000000000009</c:v>
                </c:pt>
                <c:pt idx="978">
                  <c:v>9.06</c:v>
                </c:pt>
                <c:pt idx="979">
                  <c:v>9.2200000000000006</c:v>
                </c:pt>
                <c:pt idx="980">
                  <c:v>9.39</c:v>
                </c:pt>
                <c:pt idx="981">
                  <c:v>9.43</c:v>
                </c:pt>
                <c:pt idx="982">
                  <c:v>9.44</c:v>
                </c:pt>
                <c:pt idx="983">
                  <c:v>9.41</c:v>
                </c:pt>
                <c:pt idx="984">
                  <c:v>9.4499999999999993</c:v>
                </c:pt>
                <c:pt idx="985">
                  <c:v>9.31</c:v>
                </c:pt>
                <c:pt idx="986">
                  <c:v>9.26</c:v>
                </c:pt>
                <c:pt idx="987">
                  <c:v>9.34</c:v>
                </c:pt>
                <c:pt idx="988">
                  <c:v>9.35</c:v>
                </c:pt>
                <c:pt idx="989">
                  <c:v>9.0299999999999994</c:v>
                </c:pt>
                <c:pt idx="990">
                  <c:v>8.9</c:v>
                </c:pt>
                <c:pt idx="991">
                  <c:v>8.9700000000000006</c:v>
                </c:pt>
                <c:pt idx="992">
                  <c:v>8.91</c:v>
                </c:pt>
                <c:pt idx="993">
                  <c:v>8.91</c:v>
                </c:pt>
                <c:pt idx="994">
                  <c:v>8.9</c:v>
                </c:pt>
                <c:pt idx="995">
                  <c:v>9.01</c:v>
                </c:pt>
                <c:pt idx="996">
                  <c:v>9.11</c:v>
                </c:pt>
                <c:pt idx="997">
                  <c:v>9.08</c:v>
                </c:pt>
                <c:pt idx="998">
                  <c:v>9.1999999999999993</c:v>
                </c:pt>
                <c:pt idx="999">
                  <c:v>9.1999999999999993</c:v>
                </c:pt>
                <c:pt idx="1000">
                  <c:v>9.1999999999999993</c:v>
                </c:pt>
                <c:pt idx="1001">
                  <c:v>9.3800000000000008</c:v>
                </c:pt>
                <c:pt idx="1002">
                  <c:v>9.3800000000000008</c:v>
                </c:pt>
                <c:pt idx="1003">
                  <c:v>8.7899999999999991</c:v>
                </c:pt>
                <c:pt idx="1004">
                  <c:v>8.7799999999999994</c:v>
                </c:pt>
                <c:pt idx="1005">
                  <c:v>8.56</c:v>
                </c:pt>
                <c:pt idx="1006">
                  <c:v>9.16</c:v>
                </c:pt>
                <c:pt idx="1007">
                  <c:v>9.56</c:v>
                </c:pt>
                <c:pt idx="1008">
                  <c:v>9.4600000000000009</c:v>
                </c:pt>
                <c:pt idx="1009">
                  <c:v>10.23</c:v>
                </c:pt>
                <c:pt idx="1010">
                  <c:v>9.5</c:v>
                </c:pt>
                <c:pt idx="1011">
                  <c:v>9.5</c:v>
                </c:pt>
                <c:pt idx="1012">
                  <c:v>9.5</c:v>
                </c:pt>
                <c:pt idx="1013">
                  <c:v>10.18</c:v>
                </c:pt>
                <c:pt idx="1014">
                  <c:v>10.24</c:v>
                </c:pt>
                <c:pt idx="1015">
                  <c:v>10.14</c:v>
                </c:pt>
                <c:pt idx="1016">
                  <c:v>10.42</c:v>
                </c:pt>
                <c:pt idx="1017">
                  <c:v>10.58</c:v>
                </c:pt>
                <c:pt idx="1018">
                  <c:v>10.58</c:v>
                </c:pt>
                <c:pt idx="1019">
                  <c:v>10.58</c:v>
                </c:pt>
                <c:pt idx="1020">
                  <c:v>10.62</c:v>
                </c:pt>
                <c:pt idx="1021">
                  <c:v>10.83</c:v>
                </c:pt>
                <c:pt idx="1022">
                  <c:v>10.68</c:v>
                </c:pt>
                <c:pt idx="1023">
                  <c:v>10.43</c:v>
                </c:pt>
                <c:pt idx="1024">
                  <c:v>10.43</c:v>
                </c:pt>
                <c:pt idx="1025">
                  <c:v>10.43</c:v>
                </c:pt>
                <c:pt idx="1026">
                  <c:v>10.44</c:v>
                </c:pt>
                <c:pt idx="1027">
                  <c:v>10.19</c:v>
                </c:pt>
                <c:pt idx="1028">
                  <c:v>10.28</c:v>
                </c:pt>
                <c:pt idx="1029">
                  <c:v>10.42</c:v>
                </c:pt>
                <c:pt idx="1030">
                  <c:v>10.75</c:v>
                </c:pt>
                <c:pt idx="1031">
                  <c:v>10.59</c:v>
                </c:pt>
                <c:pt idx="1032">
                  <c:v>10.59</c:v>
                </c:pt>
                <c:pt idx="1033">
                  <c:v>10.77</c:v>
                </c:pt>
                <c:pt idx="1034">
                  <c:v>10.8</c:v>
                </c:pt>
                <c:pt idx="1035">
                  <c:v>9.77</c:v>
                </c:pt>
                <c:pt idx="1036">
                  <c:v>9.77</c:v>
                </c:pt>
                <c:pt idx="1037">
                  <c:v>9.77</c:v>
                </c:pt>
                <c:pt idx="1038">
                  <c:v>9.98</c:v>
                </c:pt>
                <c:pt idx="1039">
                  <c:v>10.08</c:v>
                </c:pt>
                <c:pt idx="1040">
                  <c:v>10.16</c:v>
                </c:pt>
                <c:pt idx="1041">
                  <c:v>10.4</c:v>
                </c:pt>
                <c:pt idx="1042">
                  <c:v>9.94</c:v>
                </c:pt>
                <c:pt idx="1043">
                  <c:v>9.93</c:v>
                </c:pt>
                <c:pt idx="1044">
                  <c:v>10.01</c:v>
                </c:pt>
                <c:pt idx="1045">
                  <c:v>9.73</c:v>
                </c:pt>
                <c:pt idx="1046">
                  <c:v>9.86</c:v>
                </c:pt>
                <c:pt idx="1047">
                  <c:v>9.9499999999999993</c:v>
                </c:pt>
                <c:pt idx="1048">
                  <c:v>10.119999999999999</c:v>
                </c:pt>
                <c:pt idx="1049">
                  <c:v>10.11</c:v>
                </c:pt>
                <c:pt idx="1050">
                  <c:v>10.32</c:v>
                </c:pt>
                <c:pt idx="1051">
                  <c:v>10.199999999999999</c:v>
                </c:pt>
                <c:pt idx="1052">
                  <c:v>10.199999999999999</c:v>
                </c:pt>
                <c:pt idx="1053">
                  <c:v>10.55</c:v>
                </c:pt>
                <c:pt idx="1054">
                  <c:v>10.43</c:v>
                </c:pt>
                <c:pt idx="1055">
                  <c:v>10.43</c:v>
                </c:pt>
                <c:pt idx="1056">
                  <c:v>10.44</c:v>
                </c:pt>
                <c:pt idx="1057">
                  <c:v>10.67</c:v>
                </c:pt>
                <c:pt idx="1058">
                  <c:v>10.78</c:v>
                </c:pt>
                <c:pt idx="1059">
                  <c:v>10.56</c:v>
                </c:pt>
                <c:pt idx="1060">
                  <c:v>10.6</c:v>
                </c:pt>
                <c:pt idx="1061">
                  <c:v>10.32</c:v>
                </c:pt>
                <c:pt idx="1062">
                  <c:v>10.32</c:v>
                </c:pt>
                <c:pt idx="1063">
                  <c:v>10.32</c:v>
                </c:pt>
                <c:pt idx="1064">
                  <c:v>10.73</c:v>
                </c:pt>
                <c:pt idx="1065">
                  <c:v>10.7</c:v>
                </c:pt>
                <c:pt idx="1066">
                  <c:v>11.03</c:v>
                </c:pt>
                <c:pt idx="1067">
                  <c:v>11.02</c:v>
                </c:pt>
                <c:pt idx="1068">
                  <c:v>11.24</c:v>
                </c:pt>
                <c:pt idx="1069">
                  <c:v>10.86</c:v>
                </c:pt>
                <c:pt idx="1070">
                  <c:v>10.86</c:v>
                </c:pt>
                <c:pt idx="1071">
                  <c:v>10.86</c:v>
                </c:pt>
                <c:pt idx="1072">
                  <c:v>10.88</c:v>
                </c:pt>
                <c:pt idx="1073">
                  <c:v>11.08</c:v>
                </c:pt>
                <c:pt idx="1074">
                  <c:v>11.15</c:v>
                </c:pt>
                <c:pt idx="1075">
                  <c:v>11.11</c:v>
                </c:pt>
                <c:pt idx="1076">
                  <c:v>11.12</c:v>
                </c:pt>
                <c:pt idx="1077">
                  <c:v>11.25</c:v>
                </c:pt>
                <c:pt idx="1078">
                  <c:v>10.65</c:v>
                </c:pt>
                <c:pt idx="1079">
                  <c:v>10.199999999999999</c:v>
                </c:pt>
                <c:pt idx="1080">
                  <c:v>10.43</c:v>
                </c:pt>
                <c:pt idx="1081">
                  <c:v>10.43</c:v>
                </c:pt>
                <c:pt idx="1082">
                  <c:v>10.43</c:v>
                </c:pt>
                <c:pt idx="1083">
                  <c:v>10.23</c:v>
                </c:pt>
                <c:pt idx="1084">
                  <c:v>10.28</c:v>
                </c:pt>
                <c:pt idx="1085">
                  <c:v>10.25</c:v>
                </c:pt>
                <c:pt idx="1086">
                  <c:v>10.23</c:v>
                </c:pt>
                <c:pt idx="1087">
                  <c:v>10.56</c:v>
                </c:pt>
                <c:pt idx="1088">
                  <c:v>10.56</c:v>
                </c:pt>
                <c:pt idx="1089">
                  <c:v>10.56</c:v>
                </c:pt>
                <c:pt idx="1090">
                  <c:v>10.73</c:v>
                </c:pt>
                <c:pt idx="1091">
                  <c:v>10.76</c:v>
                </c:pt>
                <c:pt idx="1092">
                  <c:v>10.43</c:v>
                </c:pt>
                <c:pt idx="1093">
                  <c:v>10.199999999999999</c:v>
                </c:pt>
                <c:pt idx="1094">
                  <c:v>10.42</c:v>
                </c:pt>
                <c:pt idx="1095">
                  <c:v>10.41</c:v>
                </c:pt>
                <c:pt idx="1096">
                  <c:v>10.45</c:v>
                </c:pt>
                <c:pt idx="1097">
                  <c:v>10.4</c:v>
                </c:pt>
                <c:pt idx="1098">
                  <c:v>10.199999999999999</c:v>
                </c:pt>
                <c:pt idx="1099">
                  <c:v>10.49</c:v>
                </c:pt>
                <c:pt idx="1100">
                  <c:v>10.24</c:v>
                </c:pt>
                <c:pt idx="1101">
                  <c:v>10.24</c:v>
                </c:pt>
                <c:pt idx="1102">
                  <c:v>10.25</c:v>
                </c:pt>
                <c:pt idx="1103">
                  <c:v>10.27</c:v>
                </c:pt>
                <c:pt idx="1104">
                  <c:v>10.5</c:v>
                </c:pt>
                <c:pt idx="1105">
                  <c:v>10.220000000000001</c:v>
                </c:pt>
                <c:pt idx="1106">
                  <c:v>10.210000000000001</c:v>
                </c:pt>
                <c:pt idx="1107">
                  <c:v>9.94</c:v>
                </c:pt>
                <c:pt idx="1108">
                  <c:v>9.59</c:v>
                </c:pt>
                <c:pt idx="1109">
                  <c:v>9.24</c:v>
                </c:pt>
                <c:pt idx="1110">
                  <c:v>9.48</c:v>
                </c:pt>
                <c:pt idx="1111">
                  <c:v>10.1</c:v>
                </c:pt>
                <c:pt idx="1112">
                  <c:v>10.1</c:v>
                </c:pt>
                <c:pt idx="1113">
                  <c:v>9.94</c:v>
                </c:pt>
                <c:pt idx="1114">
                  <c:v>10.199999999999999</c:v>
                </c:pt>
                <c:pt idx="1115">
                  <c:v>9.98</c:v>
                </c:pt>
                <c:pt idx="1116">
                  <c:v>9.5299999999999994</c:v>
                </c:pt>
                <c:pt idx="1117">
                  <c:v>9.2200000000000006</c:v>
                </c:pt>
                <c:pt idx="1118">
                  <c:v>9.23</c:v>
                </c:pt>
                <c:pt idx="1119">
                  <c:v>9.31</c:v>
                </c:pt>
                <c:pt idx="1120">
                  <c:v>9.32</c:v>
                </c:pt>
                <c:pt idx="1121">
                  <c:v>9.31</c:v>
                </c:pt>
                <c:pt idx="1122">
                  <c:v>9.2899999999999991</c:v>
                </c:pt>
                <c:pt idx="1123">
                  <c:v>9.35</c:v>
                </c:pt>
                <c:pt idx="1124">
                  <c:v>9.34</c:v>
                </c:pt>
                <c:pt idx="1125">
                  <c:v>9.3000000000000007</c:v>
                </c:pt>
                <c:pt idx="1126">
                  <c:v>9.57</c:v>
                </c:pt>
                <c:pt idx="1127">
                  <c:v>9.66</c:v>
                </c:pt>
                <c:pt idx="1128">
                  <c:v>9.81</c:v>
                </c:pt>
                <c:pt idx="1129">
                  <c:v>9.7200000000000006</c:v>
                </c:pt>
                <c:pt idx="1130">
                  <c:v>9.73</c:v>
                </c:pt>
                <c:pt idx="1131">
                  <c:v>9.91</c:v>
                </c:pt>
                <c:pt idx="1132">
                  <c:v>10.17</c:v>
                </c:pt>
                <c:pt idx="1133">
                  <c:v>10.23</c:v>
                </c:pt>
                <c:pt idx="1134">
                  <c:v>9.68</c:v>
                </c:pt>
                <c:pt idx="1135">
                  <c:v>10.06</c:v>
                </c:pt>
                <c:pt idx="1136">
                  <c:v>10.050000000000001</c:v>
                </c:pt>
                <c:pt idx="1137">
                  <c:v>10.29</c:v>
                </c:pt>
                <c:pt idx="1138">
                  <c:v>9.65</c:v>
                </c:pt>
                <c:pt idx="1139">
                  <c:v>9.7799999999999994</c:v>
                </c:pt>
                <c:pt idx="1140">
                  <c:v>9.57</c:v>
                </c:pt>
                <c:pt idx="1141">
                  <c:v>9.68</c:v>
                </c:pt>
                <c:pt idx="1142">
                  <c:v>9.69</c:v>
                </c:pt>
                <c:pt idx="1143">
                  <c:v>9.77</c:v>
                </c:pt>
                <c:pt idx="1144">
                  <c:v>9.74</c:v>
                </c:pt>
                <c:pt idx="1145">
                  <c:v>9.6</c:v>
                </c:pt>
                <c:pt idx="1146">
                  <c:v>9.6999999999999993</c:v>
                </c:pt>
                <c:pt idx="1147">
                  <c:v>9.42</c:v>
                </c:pt>
                <c:pt idx="1148">
                  <c:v>9.41</c:v>
                </c:pt>
                <c:pt idx="1149">
                  <c:v>9.34</c:v>
                </c:pt>
                <c:pt idx="1150">
                  <c:v>9.52</c:v>
                </c:pt>
                <c:pt idx="1151">
                  <c:v>9.81</c:v>
                </c:pt>
                <c:pt idx="1152">
                  <c:v>9.76</c:v>
                </c:pt>
                <c:pt idx="1153">
                  <c:v>9.66</c:v>
                </c:pt>
                <c:pt idx="1154">
                  <c:v>9.66</c:v>
                </c:pt>
                <c:pt idx="1155">
                  <c:v>9.74</c:v>
                </c:pt>
                <c:pt idx="1156">
                  <c:v>9.99</c:v>
                </c:pt>
                <c:pt idx="1157">
                  <c:v>9.6199999999999992</c:v>
                </c:pt>
                <c:pt idx="1158">
                  <c:v>9.44</c:v>
                </c:pt>
                <c:pt idx="1159">
                  <c:v>9.39</c:v>
                </c:pt>
                <c:pt idx="1160">
                  <c:v>9.39</c:v>
                </c:pt>
                <c:pt idx="1161">
                  <c:v>9.39</c:v>
                </c:pt>
                <c:pt idx="1162">
                  <c:v>9.17</c:v>
                </c:pt>
                <c:pt idx="1163">
                  <c:v>9.18</c:v>
                </c:pt>
                <c:pt idx="1164">
                  <c:v>9.25</c:v>
                </c:pt>
                <c:pt idx="1165">
                  <c:v>9.3000000000000007</c:v>
                </c:pt>
                <c:pt idx="1166">
                  <c:v>9.5</c:v>
                </c:pt>
                <c:pt idx="1167">
                  <c:v>9.49</c:v>
                </c:pt>
                <c:pt idx="1168">
                  <c:v>9.8800000000000008</c:v>
                </c:pt>
                <c:pt idx="1169">
                  <c:v>9.98</c:v>
                </c:pt>
                <c:pt idx="1170">
                  <c:v>9.8800000000000008</c:v>
                </c:pt>
                <c:pt idx="1171">
                  <c:v>9.51</c:v>
                </c:pt>
                <c:pt idx="1172">
                  <c:v>9.51</c:v>
                </c:pt>
                <c:pt idx="1173">
                  <c:v>9.51</c:v>
                </c:pt>
                <c:pt idx="1174">
                  <c:v>9.52</c:v>
                </c:pt>
                <c:pt idx="1175">
                  <c:v>9.81</c:v>
                </c:pt>
                <c:pt idx="1176">
                  <c:v>9.8000000000000007</c:v>
                </c:pt>
                <c:pt idx="1177">
                  <c:v>9.73</c:v>
                </c:pt>
                <c:pt idx="1178">
                  <c:v>9.76</c:v>
                </c:pt>
                <c:pt idx="1179">
                  <c:v>9.6999999999999993</c:v>
                </c:pt>
                <c:pt idx="1180">
                  <c:v>9.7100000000000009</c:v>
                </c:pt>
                <c:pt idx="1181">
                  <c:v>9.6999999999999993</c:v>
                </c:pt>
                <c:pt idx="1182">
                  <c:v>9.91</c:v>
                </c:pt>
                <c:pt idx="1183">
                  <c:v>9.82</c:v>
                </c:pt>
                <c:pt idx="1184">
                  <c:v>9.4700000000000006</c:v>
                </c:pt>
                <c:pt idx="1185">
                  <c:v>9.4700000000000006</c:v>
                </c:pt>
                <c:pt idx="1186">
                  <c:v>9.4700000000000006</c:v>
                </c:pt>
                <c:pt idx="1187">
                  <c:v>9.57</c:v>
                </c:pt>
                <c:pt idx="1188">
                  <c:v>9.49</c:v>
                </c:pt>
                <c:pt idx="1189">
                  <c:v>9.56</c:v>
                </c:pt>
                <c:pt idx="1190">
                  <c:v>9.11</c:v>
                </c:pt>
                <c:pt idx="1191">
                  <c:v>9.11</c:v>
                </c:pt>
                <c:pt idx="1192">
                  <c:v>9.42</c:v>
                </c:pt>
                <c:pt idx="1193">
                  <c:v>9.56</c:v>
                </c:pt>
                <c:pt idx="1194">
                  <c:v>9.61</c:v>
                </c:pt>
                <c:pt idx="1195">
                  <c:v>9.26</c:v>
                </c:pt>
                <c:pt idx="1196">
                  <c:v>9.2899999999999991</c:v>
                </c:pt>
                <c:pt idx="1197">
                  <c:v>9.5299999999999994</c:v>
                </c:pt>
                <c:pt idx="1198">
                  <c:v>9.6199999999999992</c:v>
                </c:pt>
                <c:pt idx="1199">
                  <c:v>9.99</c:v>
                </c:pt>
                <c:pt idx="1200">
                  <c:v>10.44</c:v>
                </c:pt>
                <c:pt idx="1201">
                  <c:v>10.57</c:v>
                </c:pt>
                <c:pt idx="1202">
                  <c:v>10.57</c:v>
                </c:pt>
                <c:pt idx="1203">
                  <c:v>10.84</c:v>
                </c:pt>
                <c:pt idx="1204">
                  <c:v>10.72</c:v>
                </c:pt>
                <c:pt idx="1205">
                  <c:v>10.44</c:v>
                </c:pt>
                <c:pt idx="1206">
                  <c:v>10.43</c:v>
                </c:pt>
                <c:pt idx="1207">
                  <c:v>10.08</c:v>
                </c:pt>
                <c:pt idx="1208">
                  <c:v>10.199999999999999</c:v>
                </c:pt>
                <c:pt idx="1209">
                  <c:v>10.34</c:v>
                </c:pt>
                <c:pt idx="1210">
                  <c:v>10.49</c:v>
                </c:pt>
                <c:pt idx="1211">
                  <c:v>10.7</c:v>
                </c:pt>
                <c:pt idx="1212">
                  <c:v>10.69</c:v>
                </c:pt>
                <c:pt idx="1213">
                  <c:v>10.97</c:v>
                </c:pt>
                <c:pt idx="1214">
                  <c:v>11.41</c:v>
                </c:pt>
                <c:pt idx="1215">
                  <c:v>11.34</c:v>
                </c:pt>
                <c:pt idx="1216">
                  <c:v>10.84</c:v>
                </c:pt>
                <c:pt idx="1217">
                  <c:v>10.82</c:v>
                </c:pt>
                <c:pt idx="1218">
                  <c:v>10.81</c:v>
                </c:pt>
                <c:pt idx="1219">
                  <c:v>11.02</c:v>
                </c:pt>
                <c:pt idx="1220">
                  <c:v>10.78</c:v>
                </c:pt>
                <c:pt idx="1221">
                  <c:v>11.37</c:v>
                </c:pt>
                <c:pt idx="1222">
                  <c:v>12.59</c:v>
                </c:pt>
                <c:pt idx="1223">
                  <c:v>10.65</c:v>
                </c:pt>
                <c:pt idx="1224">
                  <c:v>11.84</c:v>
                </c:pt>
                <c:pt idx="1225">
                  <c:v>11.24</c:v>
                </c:pt>
                <c:pt idx="1226">
                  <c:v>11.05</c:v>
                </c:pt>
                <c:pt idx="1227">
                  <c:v>12.06</c:v>
                </c:pt>
                <c:pt idx="1228">
                  <c:v>11.93</c:v>
                </c:pt>
                <c:pt idx="1229">
                  <c:v>11.96</c:v>
                </c:pt>
                <c:pt idx="1230">
                  <c:v>12.58</c:v>
                </c:pt>
                <c:pt idx="1231">
                  <c:v>12.12</c:v>
                </c:pt>
                <c:pt idx="1232">
                  <c:v>11.9</c:v>
                </c:pt>
                <c:pt idx="1233">
                  <c:v>11.02</c:v>
                </c:pt>
                <c:pt idx="1234">
                  <c:v>10.46</c:v>
                </c:pt>
                <c:pt idx="1235">
                  <c:v>10.37</c:v>
                </c:pt>
                <c:pt idx="1236">
                  <c:v>10.14</c:v>
                </c:pt>
                <c:pt idx="1237">
                  <c:v>10.130000000000001</c:v>
                </c:pt>
                <c:pt idx="1238">
                  <c:v>10.39</c:v>
                </c:pt>
                <c:pt idx="1239">
                  <c:v>10.47</c:v>
                </c:pt>
                <c:pt idx="1240">
                  <c:v>10.19</c:v>
                </c:pt>
                <c:pt idx="1241">
                  <c:v>9.89</c:v>
                </c:pt>
                <c:pt idx="1242">
                  <c:v>9.69</c:v>
                </c:pt>
                <c:pt idx="1243">
                  <c:v>9.69</c:v>
                </c:pt>
                <c:pt idx="1244">
                  <c:v>9.7899999999999991</c:v>
                </c:pt>
                <c:pt idx="1245">
                  <c:v>10.39</c:v>
                </c:pt>
                <c:pt idx="1246">
                  <c:v>10.74</c:v>
                </c:pt>
                <c:pt idx="1247">
                  <c:v>11.08</c:v>
                </c:pt>
                <c:pt idx="1248">
                  <c:v>10.59</c:v>
                </c:pt>
                <c:pt idx="1249">
                  <c:v>10.73</c:v>
                </c:pt>
                <c:pt idx="1250">
                  <c:v>10.91</c:v>
                </c:pt>
                <c:pt idx="1251">
                  <c:v>11.13</c:v>
                </c:pt>
                <c:pt idx="1252">
                  <c:v>11.16</c:v>
                </c:pt>
                <c:pt idx="1253">
                  <c:v>11.28</c:v>
                </c:pt>
                <c:pt idx="1254">
                  <c:v>10.91</c:v>
                </c:pt>
                <c:pt idx="1255">
                  <c:v>10.89</c:v>
                </c:pt>
                <c:pt idx="1256">
                  <c:v>10.92</c:v>
                </c:pt>
                <c:pt idx="1257">
                  <c:v>11.1</c:v>
                </c:pt>
                <c:pt idx="1258">
                  <c:v>11.1</c:v>
                </c:pt>
                <c:pt idx="1259">
                  <c:v>11.35</c:v>
                </c:pt>
                <c:pt idx="1260">
                  <c:v>11.33</c:v>
                </c:pt>
                <c:pt idx="1261">
                  <c:v>10.72</c:v>
                </c:pt>
                <c:pt idx="1262">
                  <c:v>10.47</c:v>
                </c:pt>
                <c:pt idx="1263">
                  <c:v>10.61</c:v>
                </c:pt>
                <c:pt idx="1264">
                  <c:v>10.56</c:v>
                </c:pt>
                <c:pt idx="1265">
                  <c:v>10.78</c:v>
                </c:pt>
                <c:pt idx="1266">
                  <c:v>11.14</c:v>
                </c:pt>
                <c:pt idx="1267">
                  <c:v>11.13</c:v>
                </c:pt>
                <c:pt idx="1268">
                  <c:v>11.06</c:v>
                </c:pt>
                <c:pt idx="1269">
                  <c:v>11.11</c:v>
                </c:pt>
                <c:pt idx="1270">
                  <c:v>11.08</c:v>
                </c:pt>
                <c:pt idx="1271">
                  <c:v>11.43</c:v>
                </c:pt>
                <c:pt idx="1272">
                  <c:v>11.6</c:v>
                </c:pt>
                <c:pt idx="1273">
                  <c:v>11.61</c:v>
                </c:pt>
                <c:pt idx="1274">
                  <c:v>11.66</c:v>
                </c:pt>
                <c:pt idx="1275">
                  <c:v>11.65</c:v>
                </c:pt>
                <c:pt idx="1276">
                  <c:v>11.6</c:v>
                </c:pt>
                <c:pt idx="1277">
                  <c:v>11.84</c:v>
                </c:pt>
                <c:pt idx="1278">
                  <c:v>11.79</c:v>
                </c:pt>
                <c:pt idx="1279">
                  <c:v>12.36</c:v>
                </c:pt>
                <c:pt idx="1280">
                  <c:v>11.62</c:v>
                </c:pt>
                <c:pt idx="1281">
                  <c:v>11.45</c:v>
                </c:pt>
                <c:pt idx="1282">
                  <c:v>11.27</c:v>
                </c:pt>
                <c:pt idx="1283">
                  <c:v>11.31</c:v>
                </c:pt>
                <c:pt idx="1284">
                  <c:v>11.26</c:v>
                </c:pt>
                <c:pt idx="1285">
                  <c:v>11.11</c:v>
                </c:pt>
                <c:pt idx="1286">
                  <c:v>11.37</c:v>
                </c:pt>
                <c:pt idx="1287">
                  <c:v>11.68</c:v>
                </c:pt>
                <c:pt idx="1288">
                  <c:v>11.53</c:v>
                </c:pt>
                <c:pt idx="1289">
                  <c:v>11.53</c:v>
                </c:pt>
                <c:pt idx="1290">
                  <c:v>11.54</c:v>
                </c:pt>
                <c:pt idx="1291">
                  <c:v>11.38</c:v>
                </c:pt>
                <c:pt idx="1292">
                  <c:v>10.87</c:v>
                </c:pt>
                <c:pt idx="1293">
                  <c:v>10.119999999999999</c:v>
                </c:pt>
                <c:pt idx="1294">
                  <c:v>10.26</c:v>
                </c:pt>
                <c:pt idx="1295">
                  <c:v>10.33</c:v>
                </c:pt>
                <c:pt idx="1296">
                  <c:v>10.28</c:v>
                </c:pt>
                <c:pt idx="1297">
                  <c:v>10.25</c:v>
                </c:pt>
                <c:pt idx="1298">
                  <c:v>10.6</c:v>
                </c:pt>
                <c:pt idx="1299">
                  <c:v>10.35</c:v>
                </c:pt>
                <c:pt idx="1300">
                  <c:v>10.35</c:v>
                </c:pt>
                <c:pt idx="1301">
                  <c:v>10.82</c:v>
                </c:pt>
                <c:pt idx="1302">
                  <c:v>11</c:v>
                </c:pt>
                <c:pt idx="1303">
                  <c:v>10.81</c:v>
                </c:pt>
                <c:pt idx="1304">
                  <c:v>10.63</c:v>
                </c:pt>
                <c:pt idx="1305">
                  <c:v>10.96</c:v>
                </c:pt>
                <c:pt idx="1306">
                  <c:v>11.02</c:v>
                </c:pt>
                <c:pt idx="1307">
                  <c:v>11.16</c:v>
                </c:pt>
                <c:pt idx="1308">
                  <c:v>11.34</c:v>
                </c:pt>
                <c:pt idx="1309">
                  <c:v>11.36</c:v>
                </c:pt>
                <c:pt idx="1310">
                  <c:v>11.36</c:v>
                </c:pt>
                <c:pt idx="1311">
                  <c:v>11.28</c:v>
                </c:pt>
                <c:pt idx="1312">
                  <c:v>11.75</c:v>
                </c:pt>
                <c:pt idx="1313">
                  <c:v>11.4</c:v>
                </c:pt>
                <c:pt idx="1314">
                  <c:v>11.32</c:v>
                </c:pt>
                <c:pt idx="1315">
                  <c:v>11.68</c:v>
                </c:pt>
                <c:pt idx="1316">
                  <c:v>11.69</c:v>
                </c:pt>
                <c:pt idx="1317">
                  <c:v>11.45</c:v>
                </c:pt>
                <c:pt idx="1318">
                  <c:v>11.14</c:v>
                </c:pt>
                <c:pt idx="1319">
                  <c:v>11.22</c:v>
                </c:pt>
                <c:pt idx="1320">
                  <c:v>11.75</c:v>
                </c:pt>
                <c:pt idx="1321">
                  <c:v>11.8</c:v>
                </c:pt>
                <c:pt idx="1322">
                  <c:v>11.78</c:v>
                </c:pt>
                <c:pt idx="1323">
                  <c:v>12.17</c:v>
                </c:pt>
                <c:pt idx="1324">
                  <c:v>11.69</c:v>
                </c:pt>
                <c:pt idx="1325">
                  <c:v>10.65</c:v>
                </c:pt>
                <c:pt idx="1326">
                  <c:v>10.64</c:v>
                </c:pt>
                <c:pt idx="1327">
                  <c:v>10.63</c:v>
                </c:pt>
                <c:pt idx="1328">
                  <c:v>10.53</c:v>
                </c:pt>
                <c:pt idx="1329">
                  <c:v>10.54</c:v>
                </c:pt>
                <c:pt idx="1330">
                  <c:v>10.06</c:v>
                </c:pt>
                <c:pt idx="1331">
                  <c:v>9.9499999999999993</c:v>
                </c:pt>
                <c:pt idx="1332">
                  <c:v>10.18</c:v>
                </c:pt>
                <c:pt idx="1333">
                  <c:v>10.18</c:v>
                </c:pt>
                <c:pt idx="1334">
                  <c:v>10.15</c:v>
                </c:pt>
                <c:pt idx="1335">
                  <c:v>10.029999999999999</c:v>
                </c:pt>
                <c:pt idx="1336">
                  <c:v>10.039999999999999</c:v>
                </c:pt>
                <c:pt idx="1337">
                  <c:v>10.029999999999999</c:v>
                </c:pt>
                <c:pt idx="1338">
                  <c:v>10.11</c:v>
                </c:pt>
                <c:pt idx="1339">
                  <c:v>10.11</c:v>
                </c:pt>
                <c:pt idx="1340">
                  <c:v>10.27</c:v>
                </c:pt>
                <c:pt idx="1341">
                  <c:v>10.210000000000001</c:v>
                </c:pt>
                <c:pt idx="1342">
                  <c:v>9.8699999999999992</c:v>
                </c:pt>
                <c:pt idx="1343">
                  <c:v>10.24</c:v>
                </c:pt>
                <c:pt idx="1344">
                  <c:v>10.24</c:v>
                </c:pt>
                <c:pt idx="1345">
                  <c:v>9.7899999999999991</c:v>
                </c:pt>
                <c:pt idx="1346">
                  <c:v>9.8800000000000008</c:v>
                </c:pt>
                <c:pt idx="1347">
                  <c:v>9.8699999999999992</c:v>
                </c:pt>
                <c:pt idx="1348">
                  <c:v>9.9499999999999993</c:v>
                </c:pt>
                <c:pt idx="1349">
                  <c:v>9.93</c:v>
                </c:pt>
                <c:pt idx="1350">
                  <c:v>9.92</c:v>
                </c:pt>
                <c:pt idx="1351">
                  <c:v>10.039999999999999</c:v>
                </c:pt>
                <c:pt idx="1352">
                  <c:v>9.7100000000000009</c:v>
                </c:pt>
                <c:pt idx="1353">
                  <c:v>9.73</c:v>
                </c:pt>
                <c:pt idx="1354">
                  <c:v>9.6999999999999993</c:v>
                </c:pt>
                <c:pt idx="1355">
                  <c:v>9.4499999999999993</c:v>
                </c:pt>
                <c:pt idx="1356">
                  <c:v>9.5299999999999994</c:v>
                </c:pt>
                <c:pt idx="1357">
                  <c:v>9.48</c:v>
                </c:pt>
                <c:pt idx="1358">
                  <c:v>9.6</c:v>
                </c:pt>
                <c:pt idx="1359">
                  <c:v>9.5299999999999994</c:v>
                </c:pt>
                <c:pt idx="1360">
                  <c:v>9.5</c:v>
                </c:pt>
                <c:pt idx="1361">
                  <c:v>9.43</c:v>
                </c:pt>
                <c:pt idx="1362">
                  <c:v>9.3800000000000008</c:v>
                </c:pt>
                <c:pt idx="1363">
                  <c:v>9.5500000000000007</c:v>
                </c:pt>
                <c:pt idx="1364">
                  <c:v>9.48</c:v>
                </c:pt>
                <c:pt idx="1365">
                  <c:v>9.2200000000000006</c:v>
                </c:pt>
                <c:pt idx="1366">
                  <c:v>9.61</c:v>
                </c:pt>
                <c:pt idx="1367">
                  <c:v>9.75</c:v>
                </c:pt>
                <c:pt idx="1368">
                  <c:v>9.68</c:v>
                </c:pt>
                <c:pt idx="1369">
                  <c:v>9.66</c:v>
                </c:pt>
                <c:pt idx="1370">
                  <c:v>9.49</c:v>
                </c:pt>
                <c:pt idx="1371">
                  <c:v>9.35</c:v>
                </c:pt>
                <c:pt idx="1372">
                  <c:v>9.35</c:v>
                </c:pt>
                <c:pt idx="1373">
                  <c:v>9.35</c:v>
                </c:pt>
                <c:pt idx="1374">
                  <c:v>9.34</c:v>
                </c:pt>
                <c:pt idx="1375">
                  <c:v>9.34</c:v>
                </c:pt>
                <c:pt idx="1376">
                  <c:v>9.82</c:v>
                </c:pt>
                <c:pt idx="1377">
                  <c:v>10.27</c:v>
                </c:pt>
                <c:pt idx="1378">
                  <c:v>10.34</c:v>
                </c:pt>
                <c:pt idx="1379">
                  <c:v>10.3</c:v>
                </c:pt>
                <c:pt idx="1380">
                  <c:v>10.38</c:v>
                </c:pt>
                <c:pt idx="1381">
                  <c:v>10.37</c:v>
                </c:pt>
                <c:pt idx="1382">
                  <c:v>10.44</c:v>
                </c:pt>
                <c:pt idx="1383">
                  <c:v>10.47</c:v>
                </c:pt>
                <c:pt idx="1384">
                  <c:v>10.37</c:v>
                </c:pt>
                <c:pt idx="1385">
                  <c:v>10.1</c:v>
                </c:pt>
                <c:pt idx="1386">
                  <c:v>10.1</c:v>
                </c:pt>
                <c:pt idx="1387">
                  <c:v>10.1</c:v>
                </c:pt>
                <c:pt idx="1388">
                  <c:v>10.050000000000001</c:v>
                </c:pt>
                <c:pt idx="1389">
                  <c:v>10.23</c:v>
                </c:pt>
                <c:pt idx="1390">
                  <c:v>10.39</c:v>
                </c:pt>
                <c:pt idx="1391">
                  <c:v>10.1</c:v>
                </c:pt>
                <c:pt idx="1392">
                  <c:v>10.14</c:v>
                </c:pt>
                <c:pt idx="1393">
                  <c:v>10.16</c:v>
                </c:pt>
                <c:pt idx="1394">
                  <c:v>10.27</c:v>
                </c:pt>
                <c:pt idx="1395">
                  <c:v>10.32</c:v>
                </c:pt>
                <c:pt idx="1396">
                  <c:v>10.18</c:v>
                </c:pt>
                <c:pt idx="1397">
                  <c:v>10.18</c:v>
                </c:pt>
                <c:pt idx="1398">
                  <c:v>10.19</c:v>
                </c:pt>
                <c:pt idx="1399">
                  <c:v>10.130000000000001</c:v>
                </c:pt>
                <c:pt idx="1400">
                  <c:v>10.42</c:v>
                </c:pt>
                <c:pt idx="1401">
                  <c:v>9.94</c:v>
                </c:pt>
                <c:pt idx="1402">
                  <c:v>9.73</c:v>
                </c:pt>
                <c:pt idx="1403">
                  <c:v>9.8000000000000007</c:v>
                </c:pt>
                <c:pt idx="1404">
                  <c:v>9.9</c:v>
                </c:pt>
                <c:pt idx="1405">
                  <c:v>10.11</c:v>
                </c:pt>
                <c:pt idx="1406">
                  <c:v>9.65</c:v>
                </c:pt>
                <c:pt idx="1407">
                  <c:v>9.8800000000000008</c:v>
                </c:pt>
                <c:pt idx="1408">
                  <c:v>10.11</c:v>
                </c:pt>
                <c:pt idx="1409">
                  <c:v>10.119999999999999</c:v>
                </c:pt>
                <c:pt idx="1410">
                  <c:v>9.6</c:v>
                </c:pt>
                <c:pt idx="1411">
                  <c:v>9.14</c:v>
                </c:pt>
                <c:pt idx="1412">
                  <c:v>9.1999999999999993</c:v>
                </c:pt>
                <c:pt idx="1413">
                  <c:v>9.1999999999999993</c:v>
                </c:pt>
                <c:pt idx="1414">
                  <c:v>9.2899999999999991</c:v>
                </c:pt>
                <c:pt idx="1415">
                  <c:v>9.2100000000000009</c:v>
                </c:pt>
                <c:pt idx="1416">
                  <c:v>9.27</c:v>
                </c:pt>
                <c:pt idx="1417">
                  <c:v>9.15</c:v>
                </c:pt>
                <c:pt idx="1418">
                  <c:v>9.24</c:v>
                </c:pt>
                <c:pt idx="1419">
                  <c:v>9.23</c:v>
                </c:pt>
                <c:pt idx="1420">
                  <c:v>8.77</c:v>
                </c:pt>
                <c:pt idx="1421">
                  <c:v>9.27</c:v>
                </c:pt>
                <c:pt idx="1422">
                  <c:v>9.48</c:v>
                </c:pt>
                <c:pt idx="1423">
                  <c:v>9.6</c:v>
                </c:pt>
                <c:pt idx="1424">
                  <c:v>9.65</c:v>
                </c:pt>
                <c:pt idx="1425">
                  <c:v>9.66</c:v>
                </c:pt>
                <c:pt idx="1426">
                  <c:v>9.9600000000000009</c:v>
                </c:pt>
                <c:pt idx="1427">
                  <c:v>10.19</c:v>
                </c:pt>
                <c:pt idx="1428">
                  <c:v>10.4</c:v>
                </c:pt>
                <c:pt idx="1429">
                  <c:v>10.34</c:v>
                </c:pt>
                <c:pt idx="1430">
                  <c:v>10.45</c:v>
                </c:pt>
                <c:pt idx="1431">
                  <c:v>10.43</c:v>
                </c:pt>
                <c:pt idx="1432">
                  <c:v>10.44</c:v>
                </c:pt>
                <c:pt idx="1433">
                  <c:v>10.55</c:v>
                </c:pt>
                <c:pt idx="1434">
                  <c:v>10.37</c:v>
                </c:pt>
                <c:pt idx="1435">
                  <c:v>10.51</c:v>
                </c:pt>
                <c:pt idx="1436">
                  <c:v>10.130000000000001</c:v>
                </c:pt>
                <c:pt idx="1437">
                  <c:v>10.01</c:v>
                </c:pt>
                <c:pt idx="1438">
                  <c:v>10.01</c:v>
                </c:pt>
                <c:pt idx="1439">
                  <c:v>10.37</c:v>
                </c:pt>
                <c:pt idx="1440">
                  <c:v>10.32</c:v>
                </c:pt>
                <c:pt idx="1441">
                  <c:v>10.36</c:v>
                </c:pt>
                <c:pt idx="1442">
                  <c:v>10.59</c:v>
                </c:pt>
                <c:pt idx="1443">
                  <c:v>10.56</c:v>
                </c:pt>
                <c:pt idx="1444">
                  <c:v>10.56</c:v>
                </c:pt>
                <c:pt idx="1445">
                  <c:v>10.57</c:v>
                </c:pt>
                <c:pt idx="1446">
                  <c:v>10.64</c:v>
                </c:pt>
                <c:pt idx="1447">
                  <c:v>10.53</c:v>
                </c:pt>
                <c:pt idx="1448">
                  <c:v>10.54</c:v>
                </c:pt>
                <c:pt idx="1449">
                  <c:v>10.71</c:v>
                </c:pt>
                <c:pt idx="1450">
                  <c:v>10.64</c:v>
                </c:pt>
                <c:pt idx="1451">
                  <c:v>10.63</c:v>
                </c:pt>
                <c:pt idx="1452">
                  <c:v>10.5</c:v>
                </c:pt>
                <c:pt idx="1453">
                  <c:v>10.66</c:v>
                </c:pt>
                <c:pt idx="1454">
                  <c:v>10.76</c:v>
                </c:pt>
                <c:pt idx="1455">
                  <c:v>10.199999999999999</c:v>
                </c:pt>
                <c:pt idx="1456">
                  <c:v>10.4</c:v>
                </c:pt>
                <c:pt idx="1457">
                  <c:v>10.66</c:v>
                </c:pt>
                <c:pt idx="1458">
                  <c:v>10.36</c:v>
                </c:pt>
                <c:pt idx="1459">
                  <c:v>10.59</c:v>
                </c:pt>
                <c:pt idx="1460">
                  <c:v>9.86</c:v>
                </c:pt>
                <c:pt idx="1461">
                  <c:v>9.19</c:v>
                </c:pt>
                <c:pt idx="1462">
                  <c:v>9.3000000000000007</c:v>
                </c:pt>
                <c:pt idx="1463">
                  <c:v>9.17</c:v>
                </c:pt>
                <c:pt idx="1464">
                  <c:v>9.4</c:v>
                </c:pt>
                <c:pt idx="1465">
                  <c:v>9.4</c:v>
                </c:pt>
                <c:pt idx="1466">
                  <c:v>9.6300000000000008</c:v>
                </c:pt>
                <c:pt idx="1467">
                  <c:v>9.4700000000000006</c:v>
                </c:pt>
                <c:pt idx="1468">
                  <c:v>9.33</c:v>
                </c:pt>
                <c:pt idx="1469">
                  <c:v>9.33</c:v>
                </c:pt>
                <c:pt idx="1470">
                  <c:v>9.5299999999999994</c:v>
                </c:pt>
                <c:pt idx="1471">
                  <c:v>9.7899999999999991</c:v>
                </c:pt>
                <c:pt idx="1472">
                  <c:v>9.3800000000000008</c:v>
                </c:pt>
                <c:pt idx="1473">
                  <c:v>9.39</c:v>
                </c:pt>
                <c:pt idx="1474">
                  <c:v>9.44</c:v>
                </c:pt>
                <c:pt idx="1475">
                  <c:v>9.44</c:v>
                </c:pt>
                <c:pt idx="1476">
                  <c:v>9.44</c:v>
                </c:pt>
                <c:pt idx="1477">
                  <c:v>9.2799999999999994</c:v>
                </c:pt>
                <c:pt idx="1478">
                  <c:v>9.43</c:v>
                </c:pt>
                <c:pt idx="1479">
                  <c:v>9.5299999999999994</c:v>
                </c:pt>
                <c:pt idx="1480">
                  <c:v>9.49</c:v>
                </c:pt>
                <c:pt idx="1481">
                  <c:v>9.5</c:v>
                </c:pt>
                <c:pt idx="1482">
                  <c:v>9.35</c:v>
                </c:pt>
                <c:pt idx="1483">
                  <c:v>9.25</c:v>
                </c:pt>
                <c:pt idx="1484">
                  <c:v>9.2200000000000006</c:v>
                </c:pt>
                <c:pt idx="1485">
                  <c:v>9.2100000000000009</c:v>
                </c:pt>
                <c:pt idx="1486">
                  <c:v>9.11</c:v>
                </c:pt>
                <c:pt idx="1487">
                  <c:v>9.11</c:v>
                </c:pt>
                <c:pt idx="1488">
                  <c:v>9.61</c:v>
                </c:pt>
                <c:pt idx="1489">
                  <c:v>9.67</c:v>
                </c:pt>
                <c:pt idx="1490">
                  <c:v>9.84</c:v>
                </c:pt>
                <c:pt idx="1491">
                  <c:v>10.08</c:v>
                </c:pt>
                <c:pt idx="1492">
                  <c:v>10.27</c:v>
                </c:pt>
                <c:pt idx="1493">
                  <c:v>10.26</c:v>
                </c:pt>
                <c:pt idx="1494">
                  <c:v>10.67</c:v>
                </c:pt>
                <c:pt idx="1495">
                  <c:v>11.08</c:v>
                </c:pt>
                <c:pt idx="1496">
                  <c:v>10.8</c:v>
                </c:pt>
                <c:pt idx="1497">
                  <c:v>10.46</c:v>
                </c:pt>
                <c:pt idx="1498">
                  <c:v>10.34</c:v>
                </c:pt>
                <c:pt idx="1499">
                  <c:v>10.31</c:v>
                </c:pt>
                <c:pt idx="1500">
                  <c:v>10.57</c:v>
                </c:pt>
                <c:pt idx="1501">
                  <c:v>10.48</c:v>
                </c:pt>
                <c:pt idx="1502">
                  <c:v>9.9700000000000006</c:v>
                </c:pt>
                <c:pt idx="1503">
                  <c:v>9.86</c:v>
                </c:pt>
                <c:pt idx="1504">
                  <c:v>9.8800000000000008</c:v>
                </c:pt>
                <c:pt idx="1505">
                  <c:v>10.039999999999999</c:v>
                </c:pt>
                <c:pt idx="1506">
                  <c:v>10.09</c:v>
                </c:pt>
                <c:pt idx="1507">
                  <c:v>10.23</c:v>
                </c:pt>
                <c:pt idx="1508">
                  <c:v>10.23</c:v>
                </c:pt>
                <c:pt idx="1509">
                  <c:v>10.24</c:v>
                </c:pt>
                <c:pt idx="1510">
                  <c:v>9.9499999999999993</c:v>
                </c:pt>
                <c:pt idx="1511">
                  <c:v>10.31</c:v>
                </c:pt>
                <c:pt idx="1512">
                  <c:v>10.66</c:v>
                </c:pt>
                <c:pt idx="1513">
                  <c:v>10.54</c:v>
                </c:pt>
                <c:pt idx="1514">
                  <c:v>10.46</c:v>
                </c:pt>
                <c:pt idx="1515">
                  <c:v>10.73</c:v>
                </c:pt>
                <c:pt idx="1516">
                  <c:v>10.57</c:v>
                </c:pt>
                <c:pt idx="1517">
                  <c:v>10.6</c:v>
                </c:pt>
                <c:pt idx="1518">
                  <c:v>10.63</c:v>
                </c:pt>
                <c:pt idx="1519">
                  <c:v>10.67</c:v>
                </c:pt>
                <c:pt idx="1520">
                  <c:v>10.67</c:v>
                </c:pt>
                <c:pt idx="1521">
                  <c:v>10.26</c:v>
                </c:pt>
                <c:pt idx="1522">
                  <c:v>10.32</c:v>
                </c:pt>
                <c:pt idx="1523">
                  <c:v>10.4</c:v>
                </c:pt>
                <c:pt idx="1524">
                  <c:v>10.52</c:v>
                </c:pt>
                <c:pt idx="1525">
                  <c:v>10.1</c:v>
                </c:pt>
                <c:pt idx="1526">
                  <c:v>10.48</c:v>
                </c:pt>
                <c:pt idx="1527">
                  <c:v>10.6</c:v>
                </c:pt>
                <c:pt idx="1528">
                  <c:v>10.78</c:v>
                </c:pt>
                <c:pt idx="1529">
                  <c:v>9.9600000000000009</c:v>
                </c:pt>
                <c:pt idx="1530">
                  <c:v>10.27</c:v>
                </c:pt>
                <c:pt idx="1531">
                  <c:v>10.210000000000001</c:v>
                </c:pt>
                <c:pt idx="1532">
                  <c:v>9.58</c:v>
                </c:pt>
                <c:pt idx="1533">
                  <c:v>9.5399999999999991</c:v>
                </c:pt>
                <c:pt idx="1534">
                  <c:v>9.56</c:v>
                </c:pt>
                <c:pt idx="1535">
                  <c:v>9.4499999999999993</c:v>
                </c:pt>
                <c:pt idx="1536">
                  <c:v>9.3800000000000008</c:v>
                </c:pt>
                <c:pt idx="1537">
                  <c:v>10.039999999999999</c:v>
                </c:pt>
                <c:pt idx="1538">
                  <c:v>10.19</c:v>
                </c:pt>
                <c:pt idx="1539">
                  <c:v>10.14</c:v>
                </c:pt>
                <c:pt idx="1540">
                  <c:v>10.63</c:v>
                </c:pt>
                <c:pt idx="1541">
                  <c:v>10.77</c:v>
                </c:pt>
                <c:pt idx="1542">
                  <c:v>10.71</c:v>
                </c:pt>
                <c:pt idx="1543">
                  <c:v>10.61</c:v>
                </c:pt>
                <c:pt idx="1544">
                  <c:v>10.61</c:v>
                </c:pt>
                <c:pt idx="1545">
                  <c:v>10.18</c:v>
                </c:pt>
              </c:numCache>
            </c:numRef>
          </c:val>
          <c:smooth val="0"/>
          <c:extLst>
            <c:ext xmlns:c16="http://schemas.microsoft.com/office/drawing/2014/chart" uri="{C3380CC4-5D6E-409C-BE32-E72D297353CC}">
              <c16:uniqueId val="{00000000-3F29-4AF9-8935-D17164A7A93A}"/>
            </c:ext>
          </c:extLst>
        </c:ser>
        <c:dLbls>
          <c:showLegendKey val="0"/>
          <c:showVal val="0"/>
          <c:showCatName val="0"/>
          <c:showSerName val="0"/>
          <c:showPercent val="0"/>
          <c:showBubbleSize val="0"/>
        </c:dLbls>
        <c:smooth val="0"/>
        <c:axId val="1265291376"/>
        <c:axId val="1265292032"/>
      </c:lineChart>
      <c:dateAx>
        <c:axId val="1265291376"/>
        <c:scaling>
          <c:orientation val="minMax"/>
          <c:min val="43481"/>
        </c:scaling>
        <c:delete val="0"/>
        <c:axPos val="b"/>
        <c:numFmt formatCode="mmm\ 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65292032"/>
        <c:crosses val="autoZero"/>
        <c:auto val="1"/>
        <c:lblOffset val="100"/>
        <c:baseTimeUnit val="days"/>
        <c:majorUnit val="4"/>
        <c:majorTimeUnit val="months"/>
      </c:dateAx>
      <c:valAx>
        <c:axId val="12652920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65291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3.xml.rels><?xml version="1.0" encoding="UTF-8" standalone="yes"?>
<Relationships xmlns="http://schemas.openxmlformats.org/package/2006/relationships"><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0.47443</cdr:x>
      <cdr:y>0.14281</cdr:y>
    </cdr:from>
    <cdr:to>
      <cdr:x>0.9717</cdr:x>
      <cdr:y>0.2792</cdr:y>
    </cdr:to>
    <cdr:sp macro="" textlink="">
      <cdr:nvSpPr>
        <cdr:cNvPr id="8" name="TextBox 23">
          <a:extLst xmlns:a="http://schemas.openxmlformats.org/drawingml/2006/main">
            <a:ext uri="{FF2B5EF4-FFF2-40B4-BE49-F238E27FC236}">
              <a16:creationId xmlns:a16="http://schemas.microsoft.com/office/drawing/2014/main" id="{E1569056-1C76-4636-AECD-CE0F4131C8C1}"/>
            </a:ext>
          </a:extLst>
        </cdr:cNvPr>
        <cdr:cNvSpPr txBox="1"/>
      </cdr:nvSpPr>
      <cdr:spPr>
        <a:xfrm xmlns:a="http://schemas.openxmlformats.org/drawingml/2006/main">
          <a:off x="2118125" y="483379"/>
          <a:ext cx="2220109" cy="461665"/>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000" b="1" dirty="0">
              <a:solidFill>
                <a:schemeClr val="tx1">
                  <a:lumMod val="75000"/>
                  <a:lumOff val="25000"/>
                </a:schemeClr>
              </a:solidFill>
              <a:latin typeface="Century Gothic" panose="020B0502020202020204" pitchFamily="34" charset="0"/>
            </a:rPr>
            <a:t>Strong inverse correlation</a:t>
          </a:r>
          <a:r>
            <a:rPr lang="en-GB" sz="1000" dirty="0">
              <a:solidFill>
                <a:schemeClr val="tx1">
                  <a:lumMod val="75000"/>
                  <a:lumOff val="25000"/>
                </a:schemeClr>
              </a:solidFill>
              <a:latin typeface="Century Gothic" panose="020B0502020202020204" pitchFamily="34" charset="0"/>
            </a:rPr>
            <a:t>: stricter government lockdown measures lead to a sharper GDP decline</a:t>
          </a:r>
        </a:p>
      </cdr:txBody>
    </cdr:sp>
  </cdr:relSizeAnchor>
</c:userShapes>
</file>

<file path=ppt/drawings/drawing2.xml><?xml version="1.0" encoding="utf-8"?>
<c:userShapes xmlns:c="http://schemas.openxmlformats.org/drawingml/2006/chart">
  <cdr:relSizeAnchor xmlns:cdr="http://schemas.openxmlformats.org/drawingml/2006/chartDrawing">
    <cdr:from>
      <cdr:x>0.64367</cdr:x>
      <cdr:y>0.31107</cdr:y>
    </cdr:from>
    <cdr:to>
      <cdr:x>0.9041</cdr:x>
      <cdr:y>0.42803</cdr:y>
    </cdr:to>
    <cdr:sp macro="" textlink="">
      <cdr:nvSpPr>
        <cdr:cNvPr id="2" name="TextBox 23">
          <a:extLst xmlns:a="http://schemas.openxmlformats.org/drawingml/2006/main">
            <a:ext uri="{FF2B5EF4-FFF2-40B4-BE49-F238E27FC236}">
              <a16:creationId xmlns:a16="http://schemas.microsoft.com/office/drawing/2014/main" id="{4A8EAF5E-16A5-4948-ACE2-D5C496FE181C}"/>
            </a:ext>
          </a:extLst>
        </cdr:cNvPr>
        <cdr:cNvSpPr txBox="1"/>
      </cdr:nvSpPr>
      <cdr:spPr>
        <a:xfrm xmlns:a="http://schemas.openxmlformats.org/drawingml/2006/main">
          <a:off x="3081413" y="1466910"/>
          <a:ext cx="1246745" cy="551555"/>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900" dirty="0">
              <a:solidFill>
                <a:schemeClr val="tx1">
                  <a:lumMod val="75000"/>
                  <a:lumOff val="25000"/>
                </a:schemeClr>
              </a:solidFill>
              <a:latin typeface="Century Gothic" panose="020B0502020202020204" pitchFamily="34" charset="0"/>
            </a:rPr>
            <a:t>S&amp;P500 lost </a:t>
          </a:r>
          <a:r>
            <a:rPr lang="en-GB" sz="900" b="1" dirty="0">
              <a:solidFill>
                <a:schemeClr val="tx1">
                  <a:lumMod val="75000"/>
                  <a:lumOff val="25000"/>
                </a:schemeClr>
              </a:solidFill>
              <a:latin typeface="Century Gothic" panose="020B0502020202020204" pitchFamily="34" charset="0"/>
            </a:rPr>
            <a:t>33%</a:t>
          </a:r>
          <a:r>
            <a:rPr lang="en-GB" sz="900" dirty="0">
              <a:solidFill>
                <a:schemeClr val="tx1">
                  <a:lumMod val="75000"/>
                  <a:lumOff val="25000"/>
                </a:schemeClr>
              </a:solidFill>
              <a:latin typeface="Century Gothic" panose="020B0502020202020204" pitchFamily="34" charset="0"/>
            </a:rPr>
            <a:t> in </a:t>
          </a:r>
          <a:r>
            <a:rPr lang="en-GB" sz="900" b="1" dirty="0">
              <a:solidFill>
                <a:schemeClr val="tx1">
                  <a:lumMod val="75000"/>
                  <a:lumOff val="25000"/>
                </a:schemeClr>
              </a:solidFill>
              <a:latin typeface="Century Gothic" panose="020B0502020202020204" pitchFamily="34" charset="0"/>
            </a:rPr>
            <a:t>23</a:t>
          </a:r>
          <a:r>
            <a:rPr lang="en-GB" sz="900" dirty="0">
              <a:solidFill>
                <a:schemeClr val="tx1">
                  <a:lumMod val="75000"/>
                  <a:lumOff val="25000"/>
                </a:schemeClr>
              </a:solidFill>
              <a:latin typeface="Century Gothic" panose="020B0502020202020204" pitchFamily="34" charset="0"/>
            </a:rPr>
            <a:t> days and eliminated all loses within </a:t>
          </a:r>
          <a:r>
            <a:rPr lang="en-GB" sz="900" b="1" dirty="0">
              <a:solidFill>
                <a:schemeClr val="tx1">
                  <a:lumMod val="75000"/>
                  <a:lumOff val="25000"/>
                </a:schemeClr>
              </a:solidFill>
              <a:latin typeface="Century Gothic" panose="020B0502020202020204" pitchFamily="34" charset="0"/>
            </a:rPr>
            <a:t>97</a:t>
          </a:r>
          <a:r>
            <a:rPr lang="en-GB" sz="900" dirty="0">
              <a:solidFill>
                <a:schemeClr val="tx1">
                  <a:lumMod val="75000"/>
                  <a:lumOff val="25000"/>
                </a:schemeClr>
              </a:solidFill>
              <a:latin typeface="Century Gothic" panose="020B0502020202020204" pitchFamily="34" charset="0"/>
            </a:rPr>
            <a:t> days</a:t>
          </a:r>
        </a:p>
      </cdr:txBody>
    </cdr:sp>
  </cdr:relSizeAnchor>
  <cdr:relSizeAnchor xmlns:cdr="http://schemas.openxmlformats.org/drawingml/2006/chartDrawing">
    <cdr:from>
      <cdr:x>0.81412</cdr:x>
      <cdr:y>0.41544</cdr:y>
    </cdr:from>
    <cdr:to>
      <cdr:x>0.81412</cdr:x>
      <cdr:y>0.44849</cdr:y>
    </cdr:to>
    <cdr:cxnSp macro="">
      <cdr:nvCxnSpPr>
        <cdr:cNvPr id="3" name="Straight Arrow Connector 2">
          <a:extLst xmlns:a="http://schemas.openxmlformats.org/drawingml/2006/main">
            <a:ext uri="{FF2B5EF4-FFF2-40B4-BE49-F238E27FC236}">
              <a16:creationId xmlns:a16="http://schemas.microsoft.com/office/drawing/2014/main" id="{C5A0C8CC-1DBD-4E61-83BB-7F8ECF0C9D53}"/>
            </a:ext>
          </a:extLst>
        </cdr:cNvPr>
        <cdr:cNvCxnSpPr/>
      </cdr:nvCxnSpPr>
      <cdr:spPr>
        <a:xfrm xmlns:a="http://schemas.openxmlformats.org/drawingml/2006/main" flipH="1" flipV="1">
          <a:off x="3897402" y="1959130"/>
          <a:ext cx="0" cy="155856"/>
        </a:xfrm>
        <a:prstGeom xmlns:a="http://schemas.openxmlformats.org/drawingml/2006/main" prst="straightConnector1">
          <a:avLst/>
        </a:prstGeom>
        <a:ln xmlns:a="http://schemas.openxmlformats.org/drawingml/2006/main" w="12700">
          <a:solidFill>
            <a:schemeClr val="tx1">
              <a:lumMod val="75000"/>
              <a:lumOff val="25000"/>
            </a:schemeClr>
          </a:solidFill>
          <a:headEnd type="oval" w="sm" len="sm"/>
          <a:tailEnd type="non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0.52415</cdr:x>
      <cdr:y>0.04052</cdr:y>
    </cdr:from>
    <cdr:to>
      <cdr:x>0.54743</cdr:x>
      <cdr:y>0.05991</cdr:y>
    </cdr:to>
    <cdr:sp macro="" textlink="">
      <cdr:nvSpPr>
        <cdr:cNvPr id="5" name="Rectangle 4">
          <a:extLst xmlns:a="http://schemas.openxmlformats.org/drawingml/2006/main">
            <a:ext uri="{FF2B5EF4-FFF2-40B4-BE49-F238E27FC236}">
              <a16:creationId xmlns:a16="http://schemas.microsoft.com/office/drawing/2014/main" id="{6B33396E-D078-4F85-8A99-44ECD1DC34A8}"/>
            </a:ext>
          </a:extLst>
        </cdr:cNvPr>
        <cdr:cNvSpPr/>
      </cdr:nvSpPr>
      <cdr:spPr>
        <a:xfrm xmlns:a="http://schemas.openxmlformats.org/drawingml/2006/main">
          <a:off x="2476190" y="143932"/>
          <a:ext cx="109980" cy="68882"/>
        </a:xfrm>
        <a:prstGeom xmlns:a="http://schemas.openxmlformats.org/drawingml/2006/main" prst="rect">
          <a:avLst/>
        </a:prstGeom>
        <a:ln xmlns:a="http://schemas.openxmlformats.org/drawingml/2006/main">
          <a:noFill/>
        </a:ln>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0.52432</cdr:x>
      <cdr:y>0.14003</cdr:y>
    </cdr:from>
    <cdr:to>
      <cdr:x>0.5476</cdr:x>
      <cdr:y>0.15942</cdr:y>
    </cdr:to>
    <cdr:sp macro="" textlink="">
      <cdr:nvSpPr>
        <cdr:cNvPr id="6" name="Rectangle 5">
          <a:extLst xmlns:a="http://schemas.openxmlformats.org/drawingml/2006/main">
            <a:ext uri="{FF2B5EF4-FFF2-40B4-BE49-F238E27FC236}">
              <a16:creationId xmlns:a16="http://schemas.microsoft.com/office/drawing/2014/main" id="{905DD7EB-FDE7-44B9-842B-27F7908BAA26}"/>
            </a:ext>
          </a:extLst>
        </cdr:cNvPr>
        <cdr:cNvSpPr/>
      </cdr:nvSpPr>
      <cdr:spPr>
        <a:xfrm xmlns:a="http://schemas.openxmlformats.org/drawingml/2006/main">
          <a:off x="2477003" y="497452"/>
          <a:ext cx="109980" cy="68881"/>
        </a:xfrm>
        <a:prstGeom xmlns:a="http://schemas.openxmlformats.org/drawingml/2006/main" prst="rect">
          <a:avLst/>
        </a:prstGeom>
        <a:ln xmlns:a="http://schemas.openxmlformats.org/drawingml/2006/main">
          <a:noFill/>
        </a:ln>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0.52406</cdr:x>
      <cdr:y>0.08662</cdr:y>
    </cdr:from>
    <cdr:to>
      <cdr:x>0.54734</cdr:x>
      <cdr:y>0.106</cdr:y>
    </cdr:to>
    <cdr:sp macro="" textlink="">
      <cdr:nvSpPr>
        <cdr:cNvPr id="7" name="Rectangle 6">
          <a:extLst xmlns:a="http://schemas.openxmlformats.org/drawingml/2006/main">
            <a:ext uri="{FF2B5EF4-FFF2-40B4-BE49-F238E27FC236}">
              <a16:creationId xmlns:a16="http://schemas.microsoft.com/office/drawing/2014/main" id="{905DD7EB-FDE7-44B9-842B-27F7908BAA26}"/>
            </a:ext>
          </a:extLst>
        </cdr:cNvPr>
        <cdr:cNvSpPr/>
      </cdr:nvSpPr>
      <cdr:spPr>
        <a:xfrm xmlns:a="http://schemas.openxmlformats.org/drawingml/2006/main">
          <a:off x="2475781" y="307720"/>
          <a:ext cx="109980" cy="68846"/>
        </a:xfrm>
        <a:prstGeom xmlns:a="http://schemas.openxmlformats.org/drawingml/2006/main" prst="rect">
          <a:avLst/>
        </a:prstGeom>
        <a:ln xmlns:a="http://schemas.openxmlformats.org/drawingml/2006/main">
          <a:noFill/>
        </a:ln>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0.04382</cdr:x>
      <cdr:y>0.06514</cdr:y>
    </cdr:from>
    <cdr:to>
      <cdr:x>0.14383</cdr:x>
      <cdr:y>0.09778</cdr:y>
    </cdr:to>
    <cdr:sp macro="" textlink="">
      <cdr:nvSpPr>
        <cdr:cNvPr id="8" name="TextBox 23">
          <a:extLst xmlns:a="http://schemas.openxmlformats.org/drawingml/2006/main">
            <a:ext uri="{FF2B5EF4-FFF2-40B4-BE49-F238E27FC236}">
              <a16:creationId xmlns:a16="http://schemas.microsoft.com/office/drawing/2014/main" id="{654ED619-9EC9-44B4-A3A9-DBFE82249F2B}"/>
            </a:ext>
          </a:extLst>
        </cdr:cNvPr>
        <cdr:cNvSpPr txBox="1"/>
      </cdr:nvSpPr>
      <cdr:spPr>
        <a:xfrm xmlns:a="http://schemas.openxmlformats.org/drawingml/2006/main">
          <a:off x="209754" y="307205"/>
          <a:ext cx="478806" cy="153888"/>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000" b="1" dirty="0">
              <a:solidFill>
                <a:schemeClr val="tx1"/>
              </a:solidFill>
              <a:latin typeface="Century Gothic" panose="020B0502020202020204" pitchFamily="34" charset="0"/>
            </a:rPr>
            <a:t>Days</a:t>
          </a:r>
        </a:p>
      </cdr:txBody>
    </cdr:sp>
  </cdr:relSizeAnchor>
  <cdr:relSizeAnchor xmlns:cdr="http://schemas.openxmlformats.org/drawingml/2006/chartDrawing">
    <cdr:from>
      <cdr:x>0.86616</cdr:x>
      <cdr:y>0.0709</cdr:y>
    </cdr:from>
    <cdr:to>
      <cdr:x>1</cdr:x>
      <cdr:y>0.10353</cdr:y>
    </cdr:to>
    <cdr:sp macro="" textlink="">
      <cdr:nvSpPr>
        <cdr:cNvPr id="9" name="TextBox 23">
          <a:extLst xmlns:a="http://schemas.openxmlformats.org/drawingml/2006/main">
            <a:ext uri="{FF2B5EF4-FFF2-40B4-BE49-F238E27FC236}">
              <a16:creationId xmlns:a16="http://schemas.microsoft.com/office/drawing/2014/main" id="{77BC0A9A-00B3-4205-A062-0472BB1EC912}"/>
            </a:ext>
          </a:extLst>
        </cdr:cNvPr>
        <cdr:cNvSpPr txBox="1"/>
      </cdr:nvSpPr>
      <cdr:spPr>
        <a:xfrm xmlns:a="http://schemas.openxmlformats.org/drawingml/2006/main">
          <a:off x="4146529" y="334335"/>
          <a:ext cx="640728" cy="153888"/>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000" b="1" dirty="0">
              <a:solidFill>
                <a:schemeClr val="tx1"/>
              </a:solidFill>
              <a:latin typeface="Century Gothic" panose="020B0502020202020204" pitchFamily="34" charset="0"/>
            </a:rPr>
            <a:t>% change</a:t>
          </a:r>
        </a:p>
      </cdr:txBody>
    </cdr:sp>
  </cdr:relSizeAnchor>
</c:userShapes>
</file>

<file path=ppt/drawings/drawing3.xml><?xml version="1.0" encoding="utf-8"?>
<c:userShapes xmlns:c="http://schemas.openxmlformats.org/drawingml/2006/chart">
  <cdr:relSizeAnchor xmlns:cdr="http://schemas.openxmlformats.org/drawingml/2006/chartDrawing">
    <cdr:from>
      <cdr:x>0.93635</cdr:x>
      <cdr:y>0.36708</cdr:y>
    </cdr:from>
    <cdr:to>
      <cdr:x>0.93635</cdr:x>
      <cdr:y>0.57188</cdr:y>
    </cdr:to>
    <cdr:cxnSp macro="">
      <cdr:nvCxnSpPr>
        <cdr:cNvPr id="2" name="Straight Arrow Connector 1">
          <a:extLst xmlns:a="http://schemas.openxmlformats.org/drawingml/2006/main">
            <a:ext uri="{FF2B5EF4-FFF2-40B4-BE49-F238E27FC236}">
              <a16:creationId xmlns:a16="http://schemas.microsoft.com/office/drawing/2014/main" id="{043022AF-49E4-44DC-993C-968DB3BA2E4E}"/>
            </a:ext>
          </a:extLst>
        </cdr:cNvPr>
        <cdr:cNvCxnSpPr/>
      </cdr:nvCxnSpPr>
      <cdr:spPr>
        <a:xfrm xmlns:a="http://schemas.openxmlformats.org/drawingml/2006/main" flipV="1">
          <a:off x="4983231" y="1321562"/>
          <a:ext cx="0" cy="737316"/>
        </a:xfrm>
        <a:prstGeom xmlns:a="http://schemas.openxmlformats.org/drawingml/2006/main" prst="straightConnector1">
          <a:avLst/>
        </a:prstGeom>
        <a:ln xmlns:a="http://schemas.openxmlformats.org/drawingml/2006/main" w="12700">
          <a:solidFill>
            <a:schemeClr val="bg1">
              <a:lumMod val="50000"/>
            </a:schemeClr>
          </a:solidFill>
          <a:headEnd type="triangle" w="sm" len="sm"/>
          <a:tailEnd type="triangle" w="sm" len="sm"/>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0.51242</cdr:x>
      <cdr:y>0.16821</cdr:y>
    </cdr:from>
    <cdr:to>
      <cdr:x>0.86968</cdr:x>
      <cdr:y>0.24515</cdr:y>
    </cdr:to>
    <cdr:sp macro="" textlink="">
      <cdr:nvSpPr>
        <cdr:cNvPr id="4" name="TextBox 23">
          <a:extLst xmlns:a="http://schemas.openxmlformats.org/drawingml/2006/main">
            <a:ext uri="{FF2B5EF4-FFF2-40B4-BE49-F238E27FC236}">
              <a16:creationId xmlns:a16="http://schemas.microsoft.com/office/drawing/2014/main" id="{48DDC601-442B-4D02-855D-57633479B119}"/>
            </a:ext>
          </a:extLst>
        </cdr:cNvPr>
        <cdr:cNvSpPr txBox="1"/>
      </cdr:nvSpPr>
      <cdr:spPr>
        <a:xfrm xmlns:a="http://schemas.openxmlformats.org/drawingml/2006/main">
          <a:off x="2727086" y="605585"/>
          <a:ext cx="1901329"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900" dirty="0">
              <a:solidFill>
                <a:schemeClr val="tx1"/>
              </a:solidFill>
              <a:latin typeface="Century Gothic" panose="020B0502020202020204" pitchFamily="34" charset="0"/>
            </a:rPr>
            <a:t>
</a:t>
          </a:r>
          <a:endParaRPr lang="en-GB" sz="900" b="0" i="0" dirty="0">
            <a:solidFill>
              <a:schemeClr val="tx1"/>
            </a:solidFill>
            <a:latin typeface="Century Gothic" panose="020B0502020202020204" pitchFamily="34" charset="0"/>
          </a:endParaRPr>
        </a:p>
      </cdr:txBody>
    </cdr:sp>
  </cdr:relSizeAnchor>
  <cdr:relSizeAnchor xmlns:cdr="http://schemas.openxmlformats.org/drawingml/2006/chartDrawing">
    <cdr:from>
      <cdr:x>0</cdr:x>
      <cdr:y>0.05728</cdr:y>
    </cdr:from>
    <cdr:to>
      <cdr:x>0.38448</cdr:x>
      <cdr:y>0.13324</cdr:y>
    </cdr:to>
    <cdr:pic>
      <cdr:nvPicPr>
        <cdr:cNvPr id="3" name="chart">
          <a:extLst xmlns:a="http://schemas.openxmlformats.org/drawingml/2006/main">
            <a:ext uri="{FF2B5EF4-FFF2-40B4-BE49-F238E27FC236}">
              <a16:creationId xmlns:a16="http://schemas.microsoft.com/office/drawing/2014/main" id="{2CC600EB-1857-4050-879E-7A0D26D2E76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28272" y="253163"/>
          <a:ext cx="2437345" cy="335699"/>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0.17031</cdr:x>
      <cdr:y>0.24319</cdr:y>
    </cdr:from>
    <cdr:to>
      <cdr:x>0.82969</cdr:x>
      <cdr:y>0.75681</cdr:y>
    </cdr:to>
    <cdr:cxnSp macro="">
      <cdr:nvCxnSpPr>
        <cdr:cNvPr id="3" name="Straight Connector 2">
          <a:extLst xmlns:a="http://schemas.openxmlformats.org/drawingml/2006/main">
            <a:ext uri="{FF2B5EF4-FFF2-40B4-BE49-F238E27FC236}">
              <a16:creationId xmlns:a16="http://schemas.microsoft.com/office/drawing/2014/main" id="{14674D6D-D16D-4F87-B3F0-24C896C0752C}"/>
            </a:ext>
          </a:extLst>
        </cdr:cNvPr>
        <cdr:cNvCxnSpPr/>
      </cdr:nvCxnSpPr>
      <cdr:spPr>
        <a:xfrm xmlns:a="http://schemas.openxmlformats.org/drawingml/2006/main" flipV="1">
          <a:off x="942451" y="1041827"/>
          <a:ext cx="3648850" cy="2200276"/>
        </a:xfrm>
        <a:prstGeom xmlns:a="http://schemas.openxmlformats.org/drawingml/2006/main" prst="line">
          <a:avLst/>
        </a:prstGeom>
        <a:ln xmlns:a="http://schemas.openxmlformats.org/drawingml/2006/main" w="15875">
          <a:solidFill>
            <a:srgbClr val="63B55B"/>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0.1334</cdr:x>
      <cdr:y>0.56918</cdr:y>
    </cdr:from>
    <cdr:to>
      <cdr:x>0.54277</cdr:x>
      <cdr:y>0.90173</cdr:y>
    </cdr:to>
    <cdr:cxnSp macro="">
      <cdr:nvCxnSpPr>
        <cdr:cNvPr id="2" name="Straight Arrow Connector 1">
          <a:extLst xmlns:a="http://schemas.openxmlformats.org/drawingml/2006/main">
            <a:ext uri="{FF2B5EF4-FFF2-40B4-BE49-F238E27FC236}">
              <a16:creationId xmlns:a16="http://schemas.microsoft.com/office/drawing/2014/main" id="{C350095A-14CE-47B0-A8FA-29594AB5214E}"/>
            </a:ext>
          </a:extLst>
        </cdr:cNvPr>
        <cdr:cNvCxnSpPr>
          <a:cxnSpLocks xmlns:a="http://schemas.openxmlformats.org/drawingml/2006/main"/>
        </cdr:cNvCxnSpPr>
      </cdr:nvCxnSpPr>
      <cdr:spPr>
        <a:xfrm xmlns:a="http://schemas.openxmlformats.org/drawingml/2006/main">
          <a:off x="499120" y="1838957"/>
          <a:ext cx="1531606" cy="1074437"/>
        </a:xfrm>
        <a:prstGeom xmlns:a="http://schemas.openxmlformats.org/drawingml/2006/main" prst="straightConnector1">
          <a:avLst/>
        </a:prstGeom>
        <a:ln xmlns:a="http://schemas.openxmlformats.org/drawingml/2006/main" w="12700">
          <a:solidFill>
            <a:schemeClr val="bg1">
              <a:lumMod val="50000"/>
              <a:alpha val="99000"/>
            </a:schemeClr>
          </a:solidFill>
          <a:headEnd type="none" w="sm" len="sm"/>
          <a:tailEnd type="triangle" w="sm" len="sm"/>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0.29887</cdr:x>
      <cdr:y>0.75815</cdr:y>
    </cdr:from>
    <cdr:to>
      <cdr:x>0.33008</cdr:x>
      <cdr:y>0.79334</cdr:y>
    </cdr:to>
    <cdr:sp macro="" textlink="">
      <cdr:nvSpPr>
        <cdr:cNvPr id="3" name="Oval 2">
          <a:extLst xmlns:a="http://schemas.openxmlformats.org/drawingml/2006/main">
            <a:ext uri="{FF2B5EF4-FFF2-40B4-BE49-F238E27FC236}">
              <a16:creationId xmlns:a16="http://schemas.microsoft.com/office/drawing/2014/main" id="{93C86543-B495-4C2B-A715-1C3249FFD712}"/>
            </a:ext>
          </a:extLst>
        </cdr:cNvPr>
        <cdr:cNvSpPr/>
      </cdr:nvSpPr>
      <cdr:spPr>
        <a:xfrm xmlns:a="http://schemas.openxmlformats.org/drawingml/2006/main">
          <a:off x="1118202" y="2449508"/>
          <a:ext cx="116778" cy="113671"/>
        </a:xfrm>
        <a:prstGeom xmlns:a="http://schemas.openxmlformats.org/drawingml/2006/main" prst="ellipse">
          <a:avLst/>
        </a:prstGeom>
        <a:solidFill xmlns:a="http://schemas.openxmlformats.org/drawingml/2006/main">
          <a:schemeClr val="bg1">
            <a:lumMod val="5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050" dirty="0">
              <a:latin typeface="Century Gothic" panose="020B0502020202020204" pitchFamily="34" charset="0"/>
            </a:rPr>
            <a:t>1</a:t>
          </a:r>
        </a:p>
      </cdr:txBody>
    </cdr:sp>
  </cdr:relSizeAnchor>
  <cdr:relSizeAnchor xmlns:cdr="http://schemas.openxmlformats.org/drawingml/2006/chartDrawing">
    <cdr:from>
      <cdr:x>0.68364</cdr:x>
      <cdr:y>0.23899</cdr:y>
    </cdr:from>
    <cdr:to>
      <cdr:x>0.78208</cdr:x>
      <cdr:y>0.52594</cdr:y>
    </cdr:to>
    <cdr:cxnSp macro="">
      <cdr:nvCxnSpPr>
        <cdr:cNvPr id="5" name="Straight Arrow Connector 4">
          <a:extLst xmlns:a="http://schemas.openxmlformats.org/drawingml/2006/main">
            <a:ext uri="{FF2B5EF4-FFF2-40B4-BE49-F238E27FC236}">
              <a16:creationId xmlns:a16="http://schemas.microsoft.com/office/drawing/2014/main" id="{44D43B45-584D-4491-86BE-03C6BBFA0F82}"/>
            </a:ext>
          </a:extLst>
        </cdr:cNvPr>
        <cdr:cNvCxnSpPr>
          <a:cxnSpLocks xmlns:a="http://schemas.openxmlformats.org/drawingml/2006/main"/>
        </cdr:cNvCxnSpPr>
      </cdr:nvCxnSpPr>
      <cdr:spPr>
        <a:xfrm xmlns:a="http://schemas.openxmlformats.org/drawingml/2006/main" flipV="1">
          <a:off x="2557779" y="772161"/>
          <a:ext cx="368300" cy="927100"/>
        </a:xfrm>
        <a:prstGeom xmlns:a="http://schemas.openxmlformats.org/drawingml/2006/main" prst="straightConnector1">
          <a:avLst/>
        </a:prstGeom>
        <a:ln xmlns:a="http://schemas.openxmlformats.org/drawingml/2006/main" w="12700">
          <a:solidFill>
            <a:schemeClr val="bg1">
              <a:lumMod val="50000"/>
              <a:alpha val="99000"/>
            </a:schemeClr>
          </a:solidFill>
          <a:headEnd type="none" w="sm" len="sm"/>
          <a:tailEnd type="triangle" w="sm" len="sm"/>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0.67934</cdr:x>
      <cdr:y>0.3857</cdr:y>
    </cdr:from>
    <cdr:to>
      <cdr:x>0.71055</cdr:x>
      <cdr:y>0.42088</cdr:y>
    </cdr:to>
    <cdr:sp macro="" textlink="">
      <cdr:nvSpPr>
        <cdr:cNvPr id="8" name="Oval 7">
          <a:extLst xmlns:a="http://schemas.openxmlformats.org/drawingml/2006/main">
            <a:ext uri="{FF2B5EF4-FFF2-40B4-BE49-F238E27FC236}">
              <a16:creationId xmlns:a16="http://schemas.microsoft.com/office/drawing/2014/main" id="{FD35EB27-D98E-4C6A-A75B-259881E51631}"/>
            </a:ext>
          </a:extLst>
        </cdr:cNvPr>
        <cdr:cNvSpPr/>
      </cdr:nvSpPr>
      <cdr:spPr>
        <a:xfrm xmlns:a="http://schemas.openxmlformats.org/drawingml/2006/main">
          <a:off x="4232326" y="1764965"/>
          <a:ext cx="194439" cy="160984"/>
        </a:xfrm>
        <a:prstGeom xmlns:a="http://schemas.openxmlformats.org/drawingml/2006/main" prst="ellipse">
          <a:avLst/>
        </a:prstGeom>
        <a:solidFill xmlns:a="http://schemas.openxmlformats.org/drawingml/2006/main">
          <a:schemeClr val="bg1">
            <a:lumMod val="5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050" dirty="0">
              <a:latin typeface="Century Gothic" panose="020B0502020202020204" pitchFamily="34" charset="0"/>
            </a:rPr>
            <a:t>2</a:t>
          </a:r>
        </a:p>
      </cdr:txBody>
    </cdr:sp>
  </cdr:relSizeAnchor>
</c:userShapes>
</file>

<file path=ppt/drawings/drawing6.xml><?xml version="1.0" encoding="utf-8"?>
<c:userShapes xmlns:c="http://schemas.openxmlformats.org/drawingml/2006/chart">
  <cdr:relSizeAnchor xmlns:cdr="http://schemas.openxmlformats.org/drawingml/2006/chartDrawing">
    <cdr:from>
      <cdr:x>0.96735</cdr:x>
      <cdr:y>0.24249</cdr:y>
    </cdr:from>
    <cdr:to>
      <cdr:x>0.96735</cdr:x>
      <cdr:y>0.59265</cdr:y>
    </cdr:to>
    <cdr:cxnSp macro="">
      <cdr:nvCxnSpPr>
        <cdr:cNvPr id="2" name="Straight Connector 1">
          <a:extLst xmlns:a="http://schemas.openxmlformats.org/drawingml/2006/main">
            <a:ext uri="{FF2B5EF4-FFF2-40B4-BE49-F238E27FC236}">
              <a16:creationId xmlns:a16="http://schemas.microsoft.com/office/drawing/2014/main" id="{D6E4C204-40FA-4FB8-891A-7858061BE485}"/>
            </a:ext>
          </a:extLst>
        </cdr:cNvPr>
        <cdr:cNvCxnSpPr>
          <a:cxnSpLocks xmlns:a="http://schemas.openxmlformats.org/drawingml/2006/main"/>
        </cdr:cNvCxnSpPr>
      </cdr:nvCxnSpPr>
      <cdr:spPr>
        <a:xfrm xmlns:a="http://schemas.openxmlformats.org/drawingml/2006/main">
          <a:off x="4800502" y="1076324"/>
          <a:ext cx="0" cy="1554247"/>
        </a:xfrm>
        <a:prstGeom xmlns:a="http://schemas.openxmlformats.org/drawingml/2006/main" prst="line">
          <a:avLst/>
        </a:prstGeom>
        <a:ln xmlns:a="http://schemas.openxmlformats.org/drawingml/2006/main" w="15875">
          <a:tailEnd type="triangle"/>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0.65804</cdr:x>
      <cdr:y>0.25098</cdr:y>
    </cdr:from>
    <cdr:to>
      <cdr:x>0.96512</cdr:x>
      <cdr:y>0.38099</cdr:y>
    </cdr:to>
    <cdr:sp macro="" textlink="">
      <cdr:nvSpPr>
        <cdr:cNvPr id="3" name="TextBox 16">
          <a:extLst xmlns:a="http://schemas.openxmlformats.org/drawingml/2006/main">
            <a:ext uri="{FF2B5EF4-FFF2-40B4-BE49-F238E27FC236}">
              <a16:creationId xmlns:a16="http://schemas.microsoft.com/office/drawing/2014/main" id="{A964675A-CC7B-4D8B-92FA-363F15993696}"/>
            </a:ext>
          </a:extLst>
        </cdr:cNvPr>
        <cdr:cNvSpPr txBox="1"/>
      </cdr:nvSpPr>
      <cdr:spPr>
        <a:xfrm xmlns:a="http://schemas.openxmlformats.org/drawingml/2006/main">
          <a:off x="3265551" y="1114016"/>
          <a:ext cx="1523900" cy="57708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r"/>
          <a:r>
            <a:rPr lang="en-GB" sz="1050" b="1" dirty="0">
              <a:latin typeface="Century Gothic" panose="020B0502020202020204" pitchFamily="34" charset="0"/>
            </a:rPr>
            <a:t>G10 vols below 6% </a:t>
          </a:r>
          <a:r>
            <a:rPr lang="en-GB" sz="1050" dirty="0">
              <a:latin typeface="Century Gothic" panose="020B0502020202020204" pitchFamily="34" charset="0"/>
            </a:rPr>
            <a:t>amid ultra-loose monetary policy</a:t>
          </a:r>
        </a:p>
      </cdr:txBody>
    </cdr:sp>
  </cdr:relSizeAnchor>
  <cdr:relSizeAnchor xmlns:cdr="http://schemas.openxmlformats.org/drawingml/2006/chartDrawing">
    <cdr:from>
      <cdr:x>0</cdr:x>
      <cdr:y>0</cdr:y>
    </cdr:from>
    <cdr:to>
      <cdr:x>0.58197</cdr:x>
      <cdr:y>0.05201</cdr:y>
    </cdr:to>
    <cdr:sp macro="" textlink="">
      <cdr:nvSpPr>
        <cdr:cNvPr id="7" name="TextBox 25">
          <a:extLst xmlns:a="http://schemas.openxmlformats.org/drawingml/2006/main">
            <a:ext uri="{FF2B5EF4-FFF2-40B4-BE49-F238E27FC236}">
              <a16:creationId xmlns:a16="http://schemas.microsoft.com/office/drawing/2014/main" id="{64CC17B9-3CB5-4BCD-B89E-CDB79605AA0F}"/>
            </a:ext>
          </a:extLst>
        </cdr:cNvPr>
        <cdr:cNvSpPr txBox="1"/>
      </cdr:nvSpPr>
      <cdr:spPr>
        <a:xfrm xmlns:a="http://schemas.openxmlformats.org/drawingml/2006/main">
          <a:off x="0" y="-1790700"/>
          <a:ext cx="2888056"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GB" sz="900" dirty="0">
              <a:latin typeface="Century Gothic" panose="020B0502020202020204" pitchFamily="34" charset="0"/>
            </a:rPr>
            <a:t>Deutsche Bank's currency volatility index </a:t>
          </a:r>
        </a:p>
      </cdr:txBody>
    </cdr:sp>
  </cdr:relSizeAnchor>
  <cdr:relSizeAnchor xmlns:cdr="http://schemas.openxmlformats.org/drawingml/2006/chartDrawing">
    <cdr:from>
      <cdr:x>0.46713</cdr:x>
      <cdr:y>0.74142</cdr:y>
    </cdr:from>
    <cdr:to>
      <cdr:x>0.46713</cdr:x>
      <cdr:y>0.875</cdr:y>
    </cdr:to>
    <cdr:cxnSp macro="">
      <cdr:nvCxnSpPr>
        <cdr:cNvPr id="10" name="Straight Connector 9">
          <a:extLst xmlns:a="http://schemas.openxmlformats.org/drawingml/2006/main">
            <a:ext uri="{FF2B5EF4-FFF2-40B4-BE49-F238E27FC236}">
              <a16:creationId xmlns:a16="http://schemas.microsoft.com/office/drawing/2014/main" id="{C138B866-0728-4240-913F-D5574C9483C5}"/>
            </a:ext>
          </a:extLst>
        </cdr:cNvPr>
        <cdr:cNvCxnSpPr>
          <a:cxnSpLocks xmlns:a="http://schemas.openxmlformats.org/drawingml/2006/main"/>
        </cdr:cNvCxnSpPr>
      </cdr:nvCxnSpPr>
      <cdr:spPr>
        <a:xfrm xmlns:a="http://schemas.openxmlformats.org/drawingml/2006/main" flipV="1">
          <a:off x="2318133" y="3290887"/>
          <a:ext cx="0" cy="592929"/>
        </a:xfrm>
        <a:prstGeom xmlns:a="http://schemas.openxmlformats.org/drawingml/2006/main" prst="line">
          <a:avLst/>
        </a:prstGeom>
        <a:ln xmlns:a="http://schemas.openxmlformats.org/drawingml/2006/main" w="15875">
          <a:tailEnd type="triangle"/>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0.45849</cdr:x>
      <cdr:y>0.78482</cdr:y>
    </cdr:from>
    <cdr:to>
      <cdr:x>0.93664</cdr:x>
      <cdr:y>0.87843</cdr:y>
    </cdr:to>
    <cdr:sp macro="" textlink="">
      <cdr:nvSpPr>
        <cdr:cNvPr id="13" name="TextBox 16">
          <a:extLst xmlns:a="http://schemas.openxmlformats.org/drawingml/2006/main">
            <a:ext uri="{FF2B5EF4-FFF2-40B4-BE49-F238E27FC236}">
              <a16:creationId xmlns:a16="http://schemas.microsoft.com/office/drawing/2014/main" id="{C7056238-174E-4C59-A748-DBD2D3CD93AE}"/>
            </a:ext>
          </a:extLst>
        </cdr:cNvPr>
        <cdr:cNvSpPr txBox="1"/>
      </cdr:nvSpPr>
      <cdr:spPr>
        <a:xfrm xmlns:a="http://schemas.openxmlformats.org/drawingml/2006/main">
          <a:off x="2275270" y="3483541"/>
          <a:ext cx="2372832"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050" b="1" dirty="0">
              <a:latin typeface="Century Gothic" panose="020B0502020202020204" pitchFamily="34" charset="0"/>
            </a:rPr>
            <a:t>Record low volatility</a:t>
          </a:r>
        </a:p>
        <a:p xmlns:a="http://schemas.openxmlformats.org/drawingml/2006/main">
          <a:pPr algn="l"/>
          <a:r>
            <a:rPr lang="en-GB" sz="1050" dirty="0">
              <a:latin typeface="Century Gothic" panose="020B0502020202020204" pitchFamily="34" charset="0"/>
            </a:rPr>
            <a:t>preceded 2020 market turmoil</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0.03018</cdr:y>
    </cdr:from>
    <cdr:to>
      <cdr:x>0.58197</cdr:x>
      <cdr:y>0.08061</cdr:y>
    </cdr:to>
    <cdr:sp macro="" textlink="">
      <cdr:nvSpPr>
        <cdr:cNvPr id="2" name="TextBox 25">
          <a:extLst xmlns:a="http://schemas.openxmlformats.org/drawingml/2006/main">
            <a:ext uri="{FF2B5EF4-FFF2-40B4-BE49-F238E27FC236}">
              <a16:creationId xmlns:a16="http://schemas.microsoft.com/office/drawing/2014/main" id="{0C6081A9-557C-43DB-AA84-191B365E5250}"/>
            </a:ext>
          </a:extLst>
        </cdr:cNvPr>
        <cdr:cNvSpPr txBox="1"/>
      </cdr:nvSpPr>
      <cdr:spPr>
        <a:xfrm xmlns:a="http://schemas.openxmlformats.org/drawingml/2006/main">
          <a:off x="0" y="138114"/>
          <a:ext cx="2888056"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dirty="0">
              <a:latin typeface="Century Gothic" panose="020B0502020202020204" pitchFamily="34" charset="0"/>
            </a:rPr>
            <a:t>GBP-USD monthly trading range (%)</a:t>
          </a:r>
        </a:p>
      </cdr:txBody>
    </cdr:sp>
  </cdr:relSizeAnchor>
  <cdr:relSizeAnchor xmlns:cdr="http://schemas.openxmlformats.org/drawingml/2006/chartDrawing">
    <cdr:from>
      <cdr:x>0.76142</cdr:x>
      <cdr:y>0.13805</cdr:y>
    </cdr:from>
    <cdr:to>
      <cdr:x>0.94626</cdr:x>
      <cdr:y>0.13805</cdr:y>
    </cdr:to>
    <cdr:cxnSp macro="">
      <cdr:nvCxnSpPr>
        <cdr:cNvPr id="3" name="Straight Connector 2">
          <a:extLst xmlns:a="http://schemas.openxmlformats.org/drawingml/2006/main">
            <a:ext uri="{FF2B5EF4-FFF2-40B4-BE49-F238E27FC236}">
              <a16:creationId xmlns:a16="http://schemas.microsoft.com/office/drawing/2014/main" id="{F8A1F863-B52D-4CE4-B4C6-49E1ABE22DC6}"/>
            </a:ext>
          </a:extLst>
        </cdr:cNvPr>
        <cdr:cNvCxnSpPr>
          <a:cxnSpLocks xmlns:a="http://schemas.openxmlformats.org/drawingml/2006/main"/>
        </cdr:cNvCxnSpPr>
      </cdr:nvCxnSpPr>
      <cdr:spPr>
        <a:xfrm xmlns:a="http://schemas.openxmlformats.org/drawingml/2006/main" flipH="1" flipV="1">
          <a:off x="3778580" y="631824"/>
          <a:ext cx="917245" cy="1"/>
        </a:xfrm>
        <a:prstGeom xmlns:a="http://schemas.openxmlformats.org/drawingml/2006/main" prst="line">
          <a:avLst/>
        </a:prstGeom>
        <a:ln xmlns:a="http://schemas.openxmlformats.org/drawingml/2006/main" w="15875"/>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0.94569</cdr:x>
      <cdr:y>0.1384</cdr:y>
    </cdr:from>
    <cdr:to>
      <cdr:x>0.94569</cdr:x>
      <cdr:y>0.76574</cdr:y>
    </cdr:to>
    <cdr:cxnSp macro="">
      <cdr:nvCxnSpPr>
        <cdr:cNvPr id="4" name="Straight Connector 3">
          <a:extLst xmlns:a="http://schemas.openxmlformats.org/drawingml/2006/main">
            <a:ext uri="{FF2B5EF4-FFF2-40B4-BE49-F238E27FC236}">
              <a16:creationId xmlns:a16="http://schemas.microsoft.com/office/drawing/2014/main" id="{B22723C8-C330-436A-A294-9585C9B45AB2}"/>
            </a:ext>
          </a:extLst>
        </cdr:cNvPr>
        <cdr:cNvCxnSpPr>
          <a:cxnSpLocks xmlns:a="http://schemas.openxmlformats.org/drawingml/2006/main"/>
        </cdr:cNvCxnSpPr>
      </cdr:nvCxnSpPr>
      <cdr:spPr>
        <a:xfrm xmlns:a="http://schemas.openxmlformats.org/drawingml/2006/main">
          <a:off x="4693033" y="633414"/>
          <a:ext cx="0" cy="2871192"/>
        </a:xfrm>
        <a:prstGeom xmlns:a="http://schemas.openxmlformats.org/drawingml/2006/main" prst="line">
          <a:avLst/>
        </a:prstGeom>
        <a:ln xmlns:a="http://schemas.openxmlformats.org/drawingml/2006/main" w="15875">
          <a:tailEnd type="triangle"/>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0.49328</cdr:x>
      <cdr:y>0.12885</cdr:y>
    </cdr:from>
    <cdr:to>
      <cdr:x>0.93413</cdr:x>
      <cdr:y>0.25494</cdr:y>
    </cdr:to>
    <cdr:sp macro="" textlink="">
      <cdr:nvSpPr>
        <cdr:cNvPr id="8" name="TextBox 16">
          <a:extLst xmlns:a="http://schemas.openxmlformats.org/drawingml/2006/main">
            <a:ext uri="{FF2B5EF4-FFF2-40B4-BE49-F238E27FC236}">
              <a16:creationId xmlns:a16="http://schemas.microsoft.com/office/drawing/2014/main" id="{084CC297-973C-42D8-AD3E-27566A5A8D95}"/>
            </a:ext>
          </a:extLst>
        </cdr:cNvPr>
        <cdr:cNvSpPr txBox="1"/>
      </cdr:nvSpPr>
      <cdr:spPr>
        <a:xfrm xmlns:a="http://schemas.openxmlformats.org/drawingml/2006/main">
          <a:off x="2447926" y="589732"/>
          <a:ext cx="2187705" cy="57708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050" b="1" dirty="0">
              <a:latin typeface="Century Gothic" panose="020B0502020202020204" pitchFamily="34" charset="0"/>
            </a:rPr>
            <a:t>Narrowing trading range</a:t>
          </a:r>
          <a:endParaRPr lang="en-GB" sz="1050" dirty="0">
            <a:latin typeface="Century Gothic" panose="020B0502020202020204" pitchFamily="34" charset="0"/>
          </a:endParaRPr>
        </a:p>
        <a:p xmlns:a="http://schemas.openxmlformats.org/drawingml/2006/main">
          <a:pPr algn="r"/>
          <a:r>
            <a:rPr lang="en-GB" sz="1050" dirty="0">
              <a:latin typeface="Century Gothic" panose="020B0502020202020204" pitchFamily="34" charset="0"/>
            </a:rPr>
            <a:t>is seen across many majors currency pairs</a:t>
          </a:r>
        </a:p>
      </cdr:txBody>
    </cdr:sp>
  </cdr:relSizeAnchor>
</c:userShapes>
</file>

<file path=ppt/drawings/drawing8.xml><?xml version="1.0" encoding="utf-8"?>
<c:userShapes xmlns:c="http://schemas.openxmlformats.org/drawingml/2006/chart">
  <cdr:relSizeAnchor xmlns:cdr="http://schemas.openxmlformats.org/drawingml/2006/chartDrawing">
    <cdr:from>
      <cdr:x>0.90188</cdr:x>
      <cdr:y>0.4559</cdr:y>
    </cdr:from>
    <cdr:to>
      <cdr:x>0.97493</cdr:x>
      <cdr:y>0.52557</cdr:y>
    </cdr:to>
    <cdr:sp macro="" textlink="">
      <cdr:nvSpPr>
        <cdr:cNvPr id="17" name="TextBox 1">
          <a:extLst xmlns:a="http://schemas.openxmlformats.org/drawingml/2006/main">
            <a:ext uri="{FF2B5EF4-FFF2-40B4-BE49-F238E27FC236}">
              <a16:creationId xmlns:a16="http://schemas.microsoft.com/office/drawing/2014/main" id="{99324FCD-60EA-4651-9E13-652A37DD18B2}"/>
            </a:ext>
          </a:extLst>
        </cdr:cNvPr>
        <cdr:cNvSpPr txBox="1"/>
      </cdr:nvSpPr>
      <cdr:spPr>
        <a:xfrm xmlns:a="http://schemas.openxmlformats.org/drawingml/2006/main">
          <a:off x="5454185" y="1602800"/>
          <a:ext cx="441733" cy="2449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900" dirty="0">
              <a:effectLst/>
              <a:latin typeface="Century Gothic" panose="020B0502020202020204" pitchFamily="34" charset="0"/>
              <a:ea typeface="+mn-ea"/>
              <a:cs typeface="+mn-cs"/>
            </a:rPr>
            <a:t>1.34</a:t>
          </a:r>
          <a:endParaRPr lang="fr-FR" sz="900" b="1" dirty="0">
            <a:latin typeface="Century Gothic" panose="020B0502020202020204" pitchFamily="34" charset="0"/>
          </a:endParaRPr>
        </a:p>
      </cdr:txBody>
    </cdr:sp>
  </cdr:relSizeAnchor>
  <cdr:relSizeAnchor xmlns:cdr="http://schemas.openxmlformats.org/drawingml/2006/chartDrawing">
    <cdr:from>
      <cdr:x>0.75526</cdr:x>
      <cdr:y>0.57886</cdr:y>
    </cdr:from>
    <cdr:to>
      <cdr:x>0.864</cdr:x>
      <cdr:y>0.64853</cdr:y>
    </cdr:to>
    <cdr:sp macro="" textlink="">
      <cdr:nvSpPr>
        <cdr:cNvPr id="18" name="TextBox 1">
          <a:extLst xmlns:a="http://schemas.openxmlformats.org/drawingml/2006/main">
            <a:ext uri="{FF2B5EF4-FFF2-40B4-BE49-F238E27FC236}">
              <a16:creationId xmlns:a16="http://schemas.microsoft.com/office/drawing/2014/main" id="{9DBE0FDB-CA8F-4405-9774-B88855FB0CA9}"/>
            </a:ext>
          </a:extLst>
        </cdr:cNvPr>
        <cdr:cNvSpPr txBox="1"/>
      </cdr:nvSpPr>
      <cdr:spPr>
        <a:xfrm xmlns:a="http://schemas.openxmlformats.org/drawingml/2006/main">
          <a:off x="4567458" y="2035076"/>
          <a:ext cx="657612" cy="2449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900" dirty="0">
              <a:effectLst/>
              <a:latin typeface="Century Gothic" panose="020B0502020202020204" pitchFamily="34" charset="0"/>
              <a:ea typeface="+mn-ea"/>
              <a:cs typeface="+mn-cs"/>
            </a:rPr>
            <a:t>1.29</a:t>
          </a:r>
          <a:endParaRPr lang="fr-FR" sz="900" b="1" dirty="0">
            <a:latin typeface="Century Gothic" panose="020B0502020202020204" pitchFamily="34" charset="0"/>
          </a:endParaRPr>
        </a:p>
      </cdr:txBody>
    </cdr:sp>
  </cdr:relSizeAnchor>
  <cdr:relSizeAnchor xmlns:cdr="http://schemas.openxmlformats.org/drawingml/2006/chartDrawing">
    <cdr:from>
      <cdr:x>0.61649</cdr:x>
      <cdr:y>0.29253</cdr:y>
    </cdr:from>
    <cdr:to>
      <cdr:x>0.72</cdr:x>
      <cdr:y>0.3622</cdr:y>
    </cdr:to>
    <cdr:sp macro="" textlink="">
      <cdr:nvSpPr>
        <cdr:cNvPr id="21" name="TextBox 1">
          <a:extLst xmlns:a="http://schemas.openxmlformats.org/drawingml/2006/main">
            <a:ext uri="{FF2B5EF4-FFF2-40B4-BE49-F238E27FC236}">
              <a16:creationId xmlns:a16="http://schemas.microsoft.com/office/drawing/2014/main" id="{F3A77EE7-F9BF-4454-8246-1C20FAB7462B}"/>
            </a:ext>
          </a:extLst>
        </cdr:cNvPr>
        <cdr:cNvSpPr txBox="1"/>
      </cdr:nvSpPr>
      <cdr:spPr>
        <a:xfrm xmlns:a="http://schemas.openxmlformats.org/drawingml/2006/main">
          <a:off x="3728237" y="1028441"/>
          <a:ext cx="625988" cy="24493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900" dirty="0">
              <a:effectLst/>
              <a:latin typeface="Century Gothic" panose="020B0502020202020204" pitchFamily="34" charset="0"/>
              <a:ea typeface="+mn-ea"/>
              <a:cs typeface="+mn-cs"/>
            </a:rPr>
            <a:t>1.39</a:t>
          </a:r>
          <a:endParaRPr lang="fr-FR" sz="900" b="1" dirty="0">
            <a:latin typeface="Century Gothic" panose="020B0502020202020204" pitchFamily="34" charset="0"/>
          </a:endParaRPr>
        </a:p>
      </cdr:txBody>
    </cdr:sp>
  </cdr:relSizeAnchor>
  <cdr:relSizeAnchor xmlns:cdr="http://schemas.openxmlformats.org/drawingml/2006/chartDrawing">
    <cdr:from>
      <cdr:x>0.75412</cdr:x>
      <cdr:y>0.32148</cdr:y>
    </cdr:from>
    <cdr:to>
      <cdr:x>0.84527</cdr:x>
      <cdr:y>0.39115</cdr:y>
    </cdr:to>
    <cdr:sp macro="" textlink="">
      <cdr:nvSpPr>
        <cdr:cNvPr id="26" name="TextBox 1">
          <a:extLst xmlns:a="http://schemas.openxmlformats.org/drawingml/2006/main">
            <a:ext uri="{FF2B5EF4-FFF2-40B4-BE49-F238E27FC236}">
              <a16:creationId xmlns:a16="http://schemas.microsoft.com/office/drawing/2014/main" id="{A4C77F43-4810-4A5D-9B6D-E02B5218E043}"/>
            </a:ext>
          </a:extLst>
        </cdr:cNvPr>
        <cdr:cNvSpPr txBox="1"/>
      </cdr:nvSpPr>
      <cdr:spPr>
        <a:xfrm xmlns:a="http://schemas.openxmlformats.org/drawingml/2006/main">
          <a:off x="4560601" y="1130205"/>
          <a:ext cx="551188" cy="24493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900" b="1" dirty="0">
              <a:effectLst/>
              <a:latin typeface="Century Gothic" panose="020B0502020202020204" pitchFamily="34" charset="0"/>
              <a:ea typeface="+mn-ea"/>
              <a:cs typeface="+mn-cs"/>
            </a:rPr>
            <a:t>1.38</a:t>
          </a:r>
          <a:endParaRPr lang="fr-FR" sz="900" b="1" dirty="0">
            <a:latin typeface="Century Gothic" panose="020B0502020202020204" pitchFamily="34" charset="0"/>
          </a:endParaRPr>
        </a:p>
      </cdr:txBody>
    </cdr:sp>
  </cdr:relSizeAnchor>
  <cdr:relSizeAnchor xmlns:cdr="http://schemas.openxmlformats.org/drawingml/2006/chartDrawing">
    <cdr:from>
      <cdr:x>0.61408</cdr:x>
      <cdr:y>0.44239</cdr:y>
    </cdr:from>
    <cdr:to>
      <cdr:x>0.7114</cdr:x>
      <cdr:y>0.49253</cdr:y>
    </cdr:to>
    <cdr:sp macro="" textlink="">
      <cdr:nvSpPr>
        <cdr:cNvPr id="29" name="TextBox 1">
          <a:extLst xmlns:a="http://schemas.openxmlformats.org/drawingml/2006/main">
            <a:ext uri="{FF2B5EF4-FFF2-40B4-BE49-F238E27FC236}">
              <a16:creationId xmlns:a16="http://schemas.microsoft.com/office/drawing/2014/main" id="{A33E7FAF-6365-4D36-9B28-4BC56BDB6B19}"/>
            </a:ext>
          </a:extLst>
        </cdr:cNvPr>
        <cdr:cNvSpPr txBox="1"/>
      </cdr:nvSpPr>
      <cdr:spPr>
        <a:xfrm xmlns:a="http://schemas.openxmlformats.org/drawingml/2006/main">
          <a:off x="3713675" y="1555281"/>
          <a:ext cx="588556" cy="17627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900" dirty="0">
              <a:effectLst/>
              <a:latin typeface="Century Gothic" panose="020B0502020202020204" pitchFamily="34" charset="0"/>
              <a:ea typeface="+mn-ea"/>
              <a:cs typeface="+mn-cs"/>
            </a:rPr>
            <a:t>1.35</a:t>
          </a:r>
          <a:endParaRPr lang="fr-FR" sz="900" b="1" dirty="0">
            <a:latin typeface="Century Gothic" panose="020B0502020202020204" pitchFamily="34" charset="0"/>
          </a:endParaRPr>
        </a:p>
      </cdr:txBody>
    </cdr:sp>
  </cdr:relSizeAnchor>
  <cdr:relSizeAnchor xmlns:cdr="http://schemas.openxmlformats.org/drawingml/2006/chartDrawing">
    <cdr:from>
      <cdr:x>0.61512</cdr:x>
      <cdr:y>0.54881</cdr:y>
    </cdr:from>
    <cdr:to>
      <cdr:x>0.71421</cdr:x>
      <cdr:y>0.61849</cdr:y>
    </cdr:to>
    <cdr:sp macro="" textlink="">
      <cdr:nvSpPr>
        <cdr:cNvPr id="34" name="TextBox 1">
          <a:extLst xmlns:a="http://schemas.openxmlformats.org/drawingml/2006/main">
            <a:ext uri="{FF2B5EF4-FFF2-40B4-BE49-F238E27FC236}">
              <a16:creationId xmlns:a16="http://schemas.microsoft.com/office/drawing/2014/main" id="{C6F6C730-46ED-41B4-9E82-AD068E9E61D9}"/>
            </a:ext>
          </a:extLst>
        </cdr:cNvPr>
        <cdr:cNvSpPr txBox="1"/>
      </cdr:nvSpPr>
      <cdr:spPr>
        <a:xfrm xmlns:a="http://schemas.openxmlformats.org/drawingml/2006/main">
          <a:off x="3719987" y="1929434"/>
          <a:ext cx="599224" cy="2449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900" dirty="0">
              <a:effectLst/>
              <a:latin typeface="Century Gothic" panose="020B0502020202020204" pitchFamily="34" charset="0"/>
              <a:ea typeface="+mn-ea"/>
              <a:cs typeface="+mn-cs"/>
            </a:rPr>
            <a:t>1.29</a:t>
          </a:r>
          <a:endParaRPr lang="fr-FR" sz="900" b="1" dirty="0">
            <a:latin typeface="Century Gothic" panose="020B0502020202020204" pitchFamily="34" charset="0"/>
          </a:endParaRPr>
        </a:p>
      </cdr:txBody>
    </cdr:sp>
  </cdr:relSizeAnchor>
  <cdr:relSizeAnchor xmlns:cdr="http://schemas.openxmlformats.org/drawingml/2006/chartDrawing">
    <cdr:from>
      <cdr:x>0.61641</cdr:x>
      <cdr:y>0.19927</cdr:y>
    </cdr:from>
    <cdr:to>
      <cdr:x>0.69176</cdr:x>
      <cdr:y>0.26894</cdr:y>
    </cdr:to>
    <cdr:sp macro="" textlink="">
      <cdr:nvSpPr>
        <cdr:cNvPr id="37" name="TextBox 1">
          <a:extLst xmlns:a="http://schemas.openxmlformats.org/drawingml/2006/main">
            <a:ext uri="{FF2B5EF4-FFF2-40B4-BE49-F238E27FC236}">
              <a16:creationId xmlns:a16="http://schemas.microsoft.com/office/drawing/2014/main" id="{D0740A96-884D-4F38-955A-09DB8E7D3BE6}"/>
            </a:ext>
          </a:extLst>
        </cdr:cNvPr>
        <cdr:cNvSpPr txBox="1"/>
      </cdr:nvSpPr>
      <cdr:spPr>
        <a:xfrm xmlns:a="http://schemas.openxmlformats.org/drawingml/2006/main">
          <a:off x="3727751" y="700567"/>
          <a:ext cx="455683" cy="24493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900" dirty="0">
              <a:effectLst/>
              <a:latin typeface="Century Gothic" panose="020B0502020202020204" pitchFamily="34" charset="0"/>
              <a:ea typeface="+mn-ea"/>
              <a:cs typeface="+mn-cs"/>
            </a:rPr>
            <a:t>1.44</a:t>
          </a:r>
          <a:endParaRPr lang="fr-FR" sz="900" b="1" dirty="0">
            <a:latin typeface="Century Gothic" panose="020B0502020202020204" pitchFamily="34" charset="0"/>
          </a:endParaRPr>
        </a:p>
      </cdr:txBody>
    </cdr:sp>
  </cdr:relSizeAnchor>
  <cdr:relSizeAnchor xmlns:cdr="http://schemas.openxmlformats.org/drawingml/2006/chartDrawing">
    <cdr:from>
      <cdr:x>0.75502</cdr:x>
      <cdr:y>0.2286</cdr:y>
    </cdr:from>
    <cdr:to>
      <cdr:x>0.82851</cdr:x>
      <cdr:y>0.29826</cdr:y>
    </cdr:to>
    <cdr:sp macro="" textlink="">
      <cdr:nvSpPr>
        <cdr:cNvPr id="38" name="TextBox 1">
          <a:extLst xmlns:a="http://schemas.openxmlformats.org/drawingml/2006/main">
            <a:ext uri="{FF2B5EF4-FFF2-40B4-BE49-F238E27FC236}">
              <a16:creationId xmlns:a16="http://schemas.microsoft.com/office/drawing/2014/main" id="{4FB59790-17A2-4F1A-A916-FBB1E87B3444}"/>
            </a:ext>
          </a:extLst>
        </cdr:cNvPr>
        <cdr:cNvSpPr txBox="1"/>
      </cdr:nvSpPr>
      <cdr:spPr>
        <a:xfrm xmlns:a="http://schemas.openxmlformats.org/drawingml/2006/main">
          <a:off x="4566029" y="803688"/>
          <a:ext cx="444448" cy="2449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900" dirty="0">
              <a:effectLst/>
              <a:latin typeface="Century Gothic" panose="020B0502020202020204" pitchFamily="34" charset="0"/>
              <a:ea typeface="+mn-ea"/>
              <a:cs typeface="+mn-cs"/>
            </a:rPr>
            <a:t>1.42</a:t>
          </a:r>
          <a:endParaRPr lang="fr-FR" sz="900" b="1" dirty="0">
            <a:latin typeface="Century Gothic" panose="020B0502020202020204" pitchFamily="34" charset="0"/>
          </a:endParaRPr>
        </a:p>
      </cdr:txBody>
    </cdr:sp>
  </cdr:relSizeAnchor>
  <cdr:relSizeAnchor xmlns:cdr="http://schemas.openxmlformats.org/drawingml/2006/chartDrawing">
    <cdr:from>
      <cdr:x>0.90652</cdr:x>
      <cdr:y>0.6045</cdr:y>
    </cdr:from>
    <cdr:to>
      <cdr:x>0.98403</cdr:x>
      <cdr:y>0.67417</cdr:y>
    </cdr:to>
    <cdr:sp macro="" textlink="">
      <cdr:nvSpPr>
        <cdr:cNvPr id="39" name="TextBox 1">
          <a:extLst xmlns:a="http://schemas.openxmlformats.org/drawingml/2006/main">
            <a:ext uri="{FF2B5EF4-FFF2-40B4-BE49-F238E27FC236}">
              <a16:creationId xmlns:a16="http://schemas.microsoft.com/office/drawing/2014/main" id="{749D7011-DFB9-49D2-88BC-983D1A491BEE}"/>
            </a:ext>
          </a:extLst>
        </cdr:cNvPr>
        <cdr:cNvSpPr txBox="1"/>
      </cdr:nvSpPr>
      <cdr:spPr>
        <a:xfrm xmlns:a="http://schemas.openxmlformats.org/drawingml/2006/main">
          <a:off x="5482240" y="2125204"/>
          <a:ext cx="468749" cy="2449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900" dirty="0">
              <a:effectLst/>
              <a:latin typeface="Century Gothic" panose="020B0502020202020204" pitchFamily="34" charset="0"/>
              <a:ea typeface="+mn-ea"/>
              <a:cs typeface="+mn-cs"/>
            </a:rPr>
            <a:t>1.27</a:t>
          </a:r>
          <a:endParaRPr lang="fr-FR" sz="900" b="1" dirty="0">
            <a:latin typeface="Century Gothic" panose="020B0502020202020204" pitchFamily="34" charset="0"/>
          </a:endParaRPr>
        </a:p>
      </cdr:txBody>
    </cdr:sp>
  </cdr:relSizeAnchor>
  <cdr:relSizeAnchor xmlns:cdr="http://schemas.openxmlformats.org/drawingml/2006/chartDrawing">
    <cdr:from>
      <cdr:x>0.75365</cdr:x>
      <cdr:y>0.44867</cdr:y>
    </cdr:from>
    <cdr:to>
      <cdr:x>0.83938</cdr:x>
      <cdr:y>0.52882</cdr:y>
    </cdr:to>
    <cdr:sp macro="" textlink="">
      <cdr:nvSpPr>
        <cdr:cNvPr id="40" name="TextBox 1">
          <a:extLst xmlns:a="http://schemas.openxmlformats.org/drawingml/2006/main">
            <a:ext uri="{FF2B5EF4-FFF2-40B4-BE49-F238E27FC236}">
              <a16:creationId xmlns:a16="http://schemas.microsoft.com/office/drawing/2014/main" id="{22F29443-D4A5-41C0-9294-7348CF55C95B}"/>
            </a:ext>
          </a:extLst>
        </cdr:cNvPr>
        <cdr:cNvSpPr txBox="1"/>
      </cdr:nvSpPr>
      <cdr:spPr>
        <a:xfrm xmlns:a="http://schemas.openxmlformats.org/drawingml/2006/main">
          <a:off x="4557716" y="1577381"/>
          <a:ext cx="518491" cy="2817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900" dirty="0">
              <a:effectLst/>
              <a:latin typeface="Century Gothic" panose="020B0502020202020204" pitchFamily="34" charset="0"/>
              <a:ea typeface="+mn-ea"/>
              <a:cs typeface="+mn-cs"/>
            </a:rPr>
            <a:t>1.34</a:t>
          </a:r>
          <a:endParaRPr lang="fr-FR" sz="900" b="1" dirty="0">
            <a:latin typeface="Century Gothic" panose="020B0502020202020204" pitchFamily="34" charset="0"/>
          </a:endParaRPr>
        </a:p>
      </cdr:txBody>
    </cdr:sp>
  </cdr:relSizeAnchor>
  <cdr:relSizeAnchor xmlns:cdr="http://schemas.openxmlformats.org/drawingml/2006/chartDrawing">
    <cdr:from>
      <cdr:x>0.90291</cdr:x>
      <cdr:y>0.30358</cdr:y>
    </cdr:from>
    <cdr:to>
      <cdr:x>0.98972</cdr:x>
      <cdr:y>0.35371</cdr:y>
    </cdr:to>
    <cdr:sp macro="" textlink="">
      <cdr:nvSpPr>
        <cdr:cNvPr id="41" name="TextBox 1">
          <a:extLst xmlns:a="http://schemas.openxmlformats.org/drawingml/2006/main">
            <a:ext uri="{FF2B5EF4-FFF2-40B4-BE49-F238E27FC236}">
              <a16:creationId xmlns:a16="http://schemas.microsoft.com/office/drawing/2014/main" id="{036F4CFB-F342-428D-9BEF-C8FA38AB15CB}"/>
            </a:ext>
          </a:extLst>
        </cdr:cNvPr>
        <cdr:cNvSpPr txBox="1"/>
      </cdr:nvSpPr>
      <cdr:spPr>
        <a:xfrm xmlns:a="http://schemas.openxmlformats.org/drawingml/2006/main">
          <a:off x="5460368" y="1067270"/>
          <a:ext cx="524992" cy="1762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900" b="1" dirty="0">
              <a:effectLst/>
              <a:latin typeface="Century Gothic" panose="020B0502020202020204" pitchFamily="34" charset="0"/>
              <a:ea typeface="+mn-ea"/>
              <a:cs typeface="+mn-cs"/>
            </a:rPr>
            <a:t>1.39</a:t>
          </a:r>
          <a:endParaRPr lang="fr-FR" sz="900" b="1" dirty="0">
            <a:latin typeface="Century Gothic" panose="020B0502020202020204" pitchFamily="34" charset="0"/>
          </a:endParaRPr>
        </a:p>
      </cdr:txBody>
    </cdr:sp>
  </cdr:relSizeAnchor>
  <cdr:relSizeAnchor xmlns:cdr="http://schemas.openxmlformats.org/drawingml/2006/chartDrawing">
    <cdr:from>
      <cdr:x>0.75471</cdr:x>
      <cdr:y>0.10535</cdr:y>
    </cdr:from>
    <cdr:to>
      <cdr:x>0.85667</cdr:x>
      <cdr:y>0.175</cdr:y>
    </cdr:to>
    <cdr:sp macro="" textlink="">
      <cdr:nvSpPr>
        <cdr:cNvPr id="42" name="TextBox 1">
          <a:extLst xmlns:a="http://schemas.openxmlformats.org/drawingml/2006/main">
            <a:ext uri="{FF2B5EF4-FFF2-40B4-BE49-F238E27FC236}">
              <a16:creationId xmlns:a16="http://schemas.microsoft.com/office/drawing/2014/main" id="{822B0FC1-7610-4042-BEF7-E2938D0A5946}"/>
            </a:ext>
          </a:extLst>
        </cdr:cNvPr>
        <cdr:cNvSpPr txBox="1"/>
      </cdr:nvSpPr>
      <cdr:spPr>
        <a:xfrm xmlns:a="http://schemas.openxmlformats.org/drawingml/2006/main">
          <a:off x="4564156" y="370362"/>
          <a:ext cx="616583" cy="2448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900" b="0" dirty="0">
              <a:effectLst/>
              <a:latin typeface="Century Gothic" panose="020B0502020202020204" pitchFamily="34" charset="0"/>
              <a:ea typeface="+mn-ea"/>
              <a:cs typeface="+mn-cs"/>
            </a:rPr>
            <a:t>1.48</a:t>
          </a:r>
          <a:endParaRPr lang="fr-FR" sz="900" b="1" dirty="0">
            <a:latin typeface="Century Gothic" panose="020B0502020202020204" pitchFamily="34" charset="0"/>
          </a:endParaRPr>
        </a:p>
      </cdr:txBody>
    </cdr:sp>
  </cdr:relSizeAnchor>
  <cdr:relSizeAnchor xmlns:cdr="http://schemas.openxmlformats.org/drawingml/2006/chartDrawing">
    <cdr:from>
      <cdr:x>0.90315</cdr:x>
      <cdr:y>0.20894</cdr:y>
    </cdr:from>
    <cdr:to>
      <cdr:x>1</cdr:x>
      <cdr:y>0.27859</cdr:y>
    </cdr:to>
    <cdr:sp macro="" textlink="">
      <cdr:nvSpPr>
        <cdr:cNvPr id="43" name="TextBox 1">
          <a:extLst xmlns:a="http://schemas.openxmlformats.org/drawingml/2006/main">
            <a:ext uri="{FF2B5EF4-FFF2-40B4-BE49-F238E27FC236}">
              <a16:creationId xmlns:a16="http://schemas.microsoft.com/office/drawing/2014/main" id="{29BC67A0-BE54-40FD-9DBD-227D6402EE65}"/>
            </a:ext>
          </a:extLst>
        </cdr:cNvPr>
        <cdr:cNvSpPr txBox="1"/>
      </cdr:nvSpPr>
      <cdr:spPr>
        <a:xfrm xmlns:a="http://schemas.openxmlformats.org/drawingml/2006/main">
          <a:off x="5461827" y="734576"/>
          <a:ext cx="585716" cy="2448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900" dirty="0">
              <a:effectLst/>
              <a:latin typeface="Century Gothic" panose="020B0502020202020204" pitchFamily="34" charset="0"/>
              <a:ea typeface="+mn-ea"/>
              <a:cs typeface="+mn-cs"/>
            </a:rPr>
            <a:t>1.44</a:t>
          </a:r>
          <a:endParaRPr lang="fr-FR" sz="900" b="1" dirty="0">
            <a:latin typeface="Century Gothic" panose="020B0502020202020204" pitchFamily="34" charset="0"/>
          </a:endParaRPr>
        </a:p>
      </cdr:txBody>
    </cdr:sp>
  </cdr:relSizeAnchor>
  <cdr:relSizeAnchor xmlns:cdr="http://schemas.openxmlformats.org/drawingml/2006/chartDrawing">
    <cdr:from>
      <cdr:x>0.61366</cdr:x>
      <cdr:y>0.37727</cdr:y>
    </cdr:from>
    <cdr:to>
      <cdr:x>0.74942</cdr:x>
      <cdr:y>0.42393</cdr:y>
    </cdr:to>
    <cdr:sp macro="" textlink="">
      <cdr:nvSpPr>
        <cdr:cNvPr id="44" name="TextBox 1">
          <a:extLst xmlns:a="http://schemas.openxmlformats.org/drawingml/2006/main">
            <a:ext uri="{FF2B5EF4-FFF2-40B4-BE49-F238E27FC236}">
              <a16:creationId xmlns:a16="http://schemas.microsoft.com/office/drawing/2014/main" id="{4B78B78F-D4BE-42B4-A65A-94C0E9B1C6C2}"/>
            </a:ext>
          </a:extLst>
        </cdr:cNvPr>
        <cdr:cNvSpPr txBox="1"/>
      </cdr:nvSpPr>
      <cdr:spPr>
        <a:xfrm xmlns:a="http://schemas.openxmlformats.org/drawingml/2006/main">
          <a:off x="3711126" y="1326346"/>
          <a:ext cx="821038" cy="1640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900" b="1" dirty="0">
              <a:effectLst/>
              <a:latin typeface="Century Gothic" panose="020B0502020202020204" pitchFamily="34" charset="0"/>
              <a:ea typeface="+mn-ea"/>
              <a:cs typeface="+mn-cs"/>
            </a:rPr>
            <a:t>1.37</a:t>
          </a:r>
          <a:endParaRPr lang="fr-FR" sz="900" b="1" dirty="0">
            <a:latin typeface="Century Gothic" panose="020B0502020202020204" pitchFamily="34" charset="0"/>
          </a:endParaRPr>
        </a:p>
      </cdr:txBody>
    </cdr:sp>
  </cdr:relSizeAnchor>
  <cdr:relSizeAnchor xmlns:cdr="http://schemas.openxmlformats.org/drawingml/2006/chartDrawing">
    <cdr:from>
      <cdr:x>0.90146</cdr:x>
      <cdr:y>0.06113</cdr:y>
    </cdr:from>
    <cdr:to>
      <cdr:x>1</cdr:x>
      <cdr:y>0.1308</cdr:y>
    </cdr:to>
    <cdr:sp macro="" textlink="">
      <cdr:nvSpPr>
        <cdr:cNvPr id="45" name="TextBox 1">
          <a:extLst xmlns:a="http://schemas.openxmlformats.org/drawingml/2006/main">
            <a:ext uri="{FF2B5EF4-FFF2-40B4-BE49-F238E27FC236}">
              <a16:creationId xmlns:a16="http://schemas.microsoft.com/office/drawing/2014/main" id="{B11B0A45-A884-4FC2-89BD-17ACED36E6B1}"/>
            </a:ext>
          </a:extLst>
        </cdr:cNvPr>
        <cdr:cNvSpPr txBox="1"/>
      </cdr:nvSpPr>
      <cdr:spPr>
        <a:xfrm xmlns:a="http://schemas.openxmlformats.org/drawingml/2006/main">
          <a:off x="5451601" y="214918"/>
          <a:ext cx="595942" cy="2449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900" dirty="0">
              <a:effectLst/>
              <a:latin typeface="Century Gothic" panose="020B0502020202020204" pitchFamily="34" charset="0"/>
              <a:ea typeface="+mn-ea"/>
              <a:cs typeface="+mn-cs"/>
            </a:rPr>
            <a:t>1.51</a:t>
          </a:r>
          <a:endParaRPr lang="fr-FR" sz="900" b="1" dirty="0">
            <a:latin typeface="Century Gothic" panose="020B0502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0.88108</cdr:x>
      <cdr:y>0.71772</cdr:y>
    </cdr:from>
    <cdr:to>
      <cdr:x>0.9624</cdr:x>
      <cdr:y>0.77719</cdr:y>
    </cdr:to>
    <cdr:sp macro="" textlink="">
      <cdr:nvSpPr>
        <cdr:cNvPr id="17" name="TextBox 1">
          <a:extLst xmlns:a="http://schemas.openxmlformats.org/drawingml/2006/main">
            <a:ext uri="{FF2B5EF4-FFF2-40B4-BE49-F238E27FC236}">
              <a16:creationId xmlns:a16="http://schemas.microsoft.com/office/drawing/2014/main" id="{D955AEEE-AE3D-4A00-A95E-3C7D0C0DFC28}"/>
            </a:ext>
          </a:extLst>
        </cdr:cNvPr>
        <cdr:cNvSpPr txBox="1"/>
      </cdr:nvSpPr>
      <cdr:spPr>
        <a:xfrm xmlns:a="http://schemas.openxmlformats.org/drawingml/2006/main">
          <a:off x="5519711" y="2542722"/>
          <a:ext cx="509458" cy="2107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900" dirty="0">
              <a:effectLst/>
              <a:latin typeface="Century Gothic" panose="020B0502020202020204" pitchFamily="34" charset="0"/>
              <a:ea typeface="+mn-ea"/>
              <a:cs typeface="+mn-cs"/>
            </a:rPr>
            <a:t>1.06</a:t>
          </a:r>
          <a:endParaRPr lang="fr-FR" sz="900" b="1" dirty="0">
            <a:latin typeface="Century Gothic" panose="020B0502020202020204" pitchFamily="34" charset="0"/>
          </a:endParaRPr>
        </a:p>
      </cdr:txBody>
    </cdr:sp>
  </cdr:relSizeAnchor>
  <cdr:relSizeAnchor xmlns:cdr="http://schemas.openxmlformats.org/drawingml/2006/chartDrawing">
    <cdr:from>
      <cdr:x>0.72733</cdr:x>
      <cdr:y>0.80977</cdr:y>
    </cdr:from>
    <cdr:to>
      <cdr:x>0.84842</cdr:x>
      <cdr:y>0.86925</cdr:y>
    </cdr:to>
    <cdr:sp macro="" textlink="">
      <cdr:nvSpPr>
        <cdr:cNvPr id="18" name="TextBox 1">
          <a:extLst xmlns:a="http://schemas.openxmlformats.org/drawingml/2006/main">
            <a:ext uri="{FF2B5EF4-FFF2-40B4-BE49-F238E27FC236}">
              <a16:creationId xmlns:a16="http://schemas.microsoft.com/office/drawing/2014/main" id="{1043B6A5-912A-4517-87EF-0873E9BB14EC}"/>
            </a:ext>
          </a:extLst>
        </cdr:cNvPr>
        <cdr:cNvSpPr txBox="1"/>
      </cdr:nvSpPr>
      <cdr:spPr>
        <a:xfrm xmlns:a="http://schemas.openxmlformats.org/drawingml/2006/main">
          <a:off x="4556532" y="2868861"/>
          <a:ext cx="758534" cy="2107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900" dirty="0">
              <a:effectLst/>
              <a:latin typeface="Century Gothic" panose="020B0502020202020204" pitchFamily="34" charset="0"/>
              <a:ea typeface="+mn-ea"/>
              <a:cs typeface="+mn-cs"/>
            </a:rPr>
            <a:t>1.01</a:t>
          </a:r>
          <a:endParaRPr lang="fr-FR" sz="900" b="1" dirty="0">
            <a:latin typeface="Century Gothic" panose="020B0502020202020204" pitchFamily="34" charset="0"/>
          </a:endParaRPr>
        </a:p>
      </cdr:txBody>
    </cdr:sp>
  </cdr:relSizeAnchor>
  <cdr:relSizeAnchor xmlns:cdr="http://schemas.openxmlformats.org/drawingml/2006/chartDrawing">
    <cdr:from>
      <cdr:x>0.58038</cdr:x>
      <cdr:y>0.45258</cdr:y>
    </cdr:from>
    <cdr:to>
      <cdr:x>0.69564</cdr:x>
      <cdr:y>0.51206</cdr:y>
    </cdr:to>
    <cdr:sp macro="" textlink="">
      <cdr:nvSpPr>
        <cdr:cNvPr id="21" name="TextBox 1">
          <a:extLst xmlns:a="http://schemas.openxmlformats.org/drawingml/2006/main">
            <a:ext uri="{FF2B5EF4-FFF2-40B4-BE49-F238E27FC236}">
              <a16:creationId xmlns:a16="http://schemas.microsoft.com/office/drawing/2014/main" id="{0A94F5AF-3A24-4E14-B7B6-852ED2502FF1}"/>
            </a:ext>
          </a:extLst>
        </cdr:cNvPr>
        <cdr:cNvSpPr txBox="1"/>
      </cdr:nvSpPr>
      <cdr:spPr>
        <a:xfrm xmlns:a="http://schemas.openxmlformats.org/drawingml/2006/main">
          <a:off x="3635911" y="1603411"/>
          <a:ext cx="722048" cy="2107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900" dirty="0">
              <a:effectLst/>
              <a:latin typeface="Century Gothic" panose="020B0502020202020204" pitchFamily="34" charset="0"/>
              <a:ea typeface="+mn-ea"/>
              <a:cs typeface="+mn-cs"/>
            </a:rPr>
            <a:t>1.21</a:t>
          </a:r>
          <a:endParaRPr lang="fr-FR" sz="900" b="1" dirty="0">
            <a:latin typeface="Century Gothic" panose="020B0502020202020204" pitchFamily="34" charset="0"/>
          </a:endParaRPr>
        </a:p>
      </cdr:txBody>
    </cdr:sp>
  </cdr:relSizeAnchor>
  <cdr:relSizeAnchor xmlns:cdr="http://schemas.openxmlformats.org/drawingml/2006/chartDrawing">
    <cdr:from>
      <cdr:x>0.88084</cdr:x>
      <cdr:y>0.52713</cdr:y>
    </cdr:from>
    <cdr:to>
      <cdr:x>0.98231</cdr:x>
      <cdr:y>0.58661</cdr:y>
    </cdr:to>
    <cdr:sp macro="" textlink="">
      <cdr:nvSpPr>
        <cdr:cNvPr id="26" name="TextBox 1">
          <a:extLst xmlns:a="http://schemas.openxmlformats.org/drawingml/2006/main">
            <a:ext uri="{FF2B5EF4-FFF2-40B4-BE49-F238E27FC236}">
              <a16:creationId xmlns:a16="http://schemas.microsoft.com/office/drawing/2014/main" id="{F807E195-D2B7-4E2D-8E13-D1AB9BC0CED9}"/>
            </a:ext>
          </a:extLst>
        </cdr:cNvPr>
        <cdr:cNvSpPr txBox="1"/>
      </cdr:nvSpPr>
      <cdr:spPr>
        <a:xfrm xmlns:a="http://schemas.openxmlformats.org/drawingml/2006/main">
          <a:off x="5518205" y="1867518"/>
          <a:ext cx="635655" cy="2107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900" b="1" dirty="0">
              <a:effectLst/>
              <a:latin typeface="Century Gothic" panose="020B0502020202020204" pitchFamily="34" charset="0"/>
              <a:ea typeface="+mn-ea"/>
              <a:cs typeface="+mn-cs"/>
            </a:rPr>
            <a:t>1.16</a:t>
          </a:r>
          <a:endParaRPr lang="fr-FR" sz="900" b="1" dirty="0">
            <a:latin typeface="Century Gothic" panose="020B0502020202020204" pitchFamily="34" charset="0"/>
          </a:endParaRPr>
        </a:p>
      </cdr:txBody>
    </cdr:sp>
  </cdr:relSizeAnchor>
  <cdr:relSizeAnchor xmlns:cdr="http://schemas.openxmlformats.org/drawingml/2006/chartDrawing">
    <cdr:from>
      <cdr:x>0.5795</cdr:x>
      <cdr:y>0.60195</cdr:y>
    </cdr:from>
    <cdr:to>
      <cdr:x>0.68785</cdr:x>
      <cdr:y>0.64475</cdr:y>
    </cdr:to>
    <cdr:sp macro="" textlink="">
      <cdr:nvSpPr>
        <cdr:cNvPr id="29" name="TextBox 1">
          <a:extLst xmlns:a="http://schemas.openxmlformats.org/drawingml/2006/main">
            <a:ext uri="{FF2B5EF4-FFF2-40B4-BE49-F238E27FC236}">
              <a16:creationId xmlns:a16="http://schemas.microsoft.com/office/drawing/2014/main" id="{D335C54A-A39A-41AC-A4CD-4C23022ACE83}"/>
            </a:ext>
          </a:extLst>
        </cdr:cNvPr>
        <cdr:cNvSpPr txBox="1"/>
      </cdr:nvSpPr>
      <cdr:spPr>
        <a:xfrm xmlns:a="http://schemas.openxmlformats.org/drawingml/2006/main">
          <a:off x="3630401" y="2132574"/>
          <a:ext cx="678776" cy="1516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900" dirty="0">
              <a:effectLst/>
              <a:latin typeface="Century Gothic" panose="020B0502020202020204" pitchFamily="34" charset="0"/>
              <a:ea typeface="+mn-ea"/>
              <a:cs typeface="+mn-cs"/>
            </a:rPr>
            <a:t>1.14</a:t>
          </a:r>
          <a:endParaRPr lang="fr-FR" sz="900" b="1" dirty="0">
            <a:latin typeface="Century Gothic" panose="020B0502020202020204" pitchFamily="34" charset="0"/>
          </a:endParaRPr>
        </a:p>
      </cdr:txBody>
    </cdr:sp>
  </cdr:relSizeAnchor>
  <cdr:relSizeAnchor xmlns:cdr="http://schemas.openxmlformats.org/drawingml/2006/chartDrawing">
    <cdr:from>
      <cdr:x>0.58038</cdr:x>
      <cdr:y>0.69598</cdr:y>
    </cdr:from>
    <cdr:to>
      <cdr:x>0.6907</cdr:x>
      <cdr:y>0.75547</cdr:y>
    </cdr:to>
    <cdr:sp macro="" textlink="">
      <cdr:nvSpPr>
        <cdr:cNvPr id="34" name="TextBox 1">
          <a:extLst xmlns:a="http://schemas.openxmlformats.org/drawingml/2006/main">
            <a:ext uri="{FF2B5EF4-FFF2-40B4-BE49-F238E27FC236}">
              <a16:creationId xmlns:a16="http://schemas.microsoft.com/office/drawing/2014/main" id="{D4619644-F981-470E-940D-3D208F8158AA}"/>
            </a:ext>
          </a:extLst>
        </cdr:cNvPr>
        <cdr:cNvSpPr txBox="1"/>
      </cdr:nvSpPr>
      <cdr:spPr>
        <a:xfrm xmlns:a="http://schemas.openxmlformats.org/drawingml/2006/main">
          <a:off x="3635911" y="2465721"/>
          <a:ext cx="691139" cy="2107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900" dirty="0">
              <a:effectLst/>
              <a:latin typeface="Century Gothic" panose="020B0502020202020204" pitchFamily="34" charset="0"/>
              <a:ea typeface="+mn-ea"/>
              <a:cs typeface="+mn-cs"/>
            </a:rPr>
            <a:t>1.04</a:t>
          </a:r>
          <a:endParaRPr lang="fr-FR" sz="900" b="1" dirty="0">
            <a:latin typeface="Century Gothic" panose="020B0502020202020204" pitchFamily="34" charset="0"/>
          </a:endParaRPr>
        </a:p>
      </cdr:txBody>
    </cdr:sp>
  </cdr:relSizeAnchor>
  <cdr:relSizeAnchor xmlns:cdr="http://schemas.openxmlformats.org/drawingml/2006/chartDrawing">
    <cdr:from>
      <cdr:x>0.58038</cdr:x>
      <cdr:y>0.36501</cdr:y>
    </cdr:from>
    <cdr:to>
      <cdr:x>0.66428</cdr:x>
      <cdr:y>0.42449</cdr:y>
    </cdr:to>
    <cdr:sp macro="" textlink="">
      <cdr:nvSpPr>
        <cdr:cNvPr id="37" name="TextBox 1">
          <a:extLst xmlns:a="http://schemas.openxmlformats.org/drawingml/2006/main">
            <a:ext uri="{FF2B5EF4-FFF2-40B4-BE49-F238E27FC236}">
              <a16:creationId xmlns:a16="http://schemas.microsoft.com/office/drawing/2014/main" id="{3B898A93-676D-430D-8F98-2B11EA72927F}"/>
            </a:ext>
          </a:extLst>
        </cdr:cNvPr>
        <cdr:cNvSpPr txBox="1"/>
      </cdr:nvSpPr>
      <cdr:spPr>
        <a:xfrm xmlns:a="http://schemas.openxmlformats.org/drawingml/2006/main">
          <a:off x="3635911" y="1293159"/>
          <a:ext cx="525591" cy="2107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900" dirty="0">
              <a:effectLst/>
              <a:latin typeface="Century Gothic" panose="020B0502020202020204" pitchFamily="34" charset="0"/>
              <a:ea typeface="+mn-ea"/>
              <a:cs typeface="+mn-cs"/>
            </a:rPr>
            <a:t>1.29</a:t>
          </a:r>
          <a:endParaRPr lang="fr-FR" sz="900" b="1" dirty="0">
            <a:latin typeface="Century Gothic" panose="020B0502020202020204" pitchFamily="34" charset="0"/>
          </a:endParaRPr>
        </a:p>
      </cdr:txBody>
    </cdr:sp>
  </cdr:relSizeAnchor>
  <cdr:relSizeAnchor xmlns:cdr="http://schemas.openxmlformats.org/drawingml/2006/chartDrawing">
    <cdr:from>
      <cdr:x>0.87854</cdr:x>
      <cdr:y>0.20623</cdr:y>
    </cdr:from>
    <cdr:to>
      <cdr:x>0.96037</cdr:x>
      <cdr:y>0.2657</cdr:y>
    </cdr:to>
    <cdr:sp macro="" textlink="">
      <cdr:nvSpPr>
        <cdr:cNvPr id="38" name="TextBox 1">
          <a:extLst xmlns:a="http://schemas.openxmlformats.org/drawingml/2006/main">
            <a:ext uri="{FF2B5EF4-FFF2-40B4-BE49-F238E27FC236}">
              <a16:creationId xmlns:a16="http://schemas.microsoft.com/office/drawing/2014/main" id="{B814227B-230A-494C-9BA0-33AF54EBF80F}"/>
            </a:ext>
          </a:extLst>
        </cdr:cNvPr>
        <cdr:cNvSpPr txBox="1"/>
      </cdr:nvSpPr>
      <cdr:spPr>
        <a:xfrm xmlns:a="http://schemas.openxmlformats.org/drawingml/2006/main">
          <a:off x="5503796" y="730632"/>
          <a:ext cx="512626" cy="2106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900" dirty="0">
              <a:effectLst/>
              <a:latin typeface="Century Gothic" panose="020B0502020202020204" pitchFamily="34" charset="0"/>
              <a:ea typeface="+mn-ea"/>
              <a:cs typeface="+mn-cs"/>
            </a:rPr>
            <a:t>1.37</a:t>
          </a:r>
          <a:endParaRPr lang="fr-FR" sz="900" b="1" dirty="0">
            <a:latin typeface="Century Gothic" panose="020B0502020202020204" pitchFamily="34" charset="0"/>
          </a:endParaRPr>
        </a:p>
      </cdr:txBody>
    </cdr:sp>
  </cdr:relSizeAnchor>
  <cdr:relSizeAnchor xmlns:cdr="http://schemas.openxmlformats.org/drawingml/2006/chartDrawing">
    <cdr:from>
      <cdr:x>0.88051</cdr:x>
      <cdr:y>0.84041</cdr:y>
    </cdr:from>
    <cdr:to>
      <cdr:x>0.96683</cdr:x>
      <cdr:y>0.89988</cdr:y>
    </cdr:to>
    <cdr:sp macro="" textlink="">
      <cdr:nvSpPr>
        <cdr:cNvPr id="39" name="TextBox 1">
          <a:extLst xmlns:a="http://schemas.openxmlformats.org/drawingml/2006/main">
            <a:ext uri="{FF2B5EF4-FFF2-40B4-BE49-F238E27FC236}">
              <a16:creationId xmlns:a16="http://schemas.microsoft.com/office/drawing/2014/main" id="{BAD31178-210D-4EBF-AA7C-324B6967CD71}"/>
            </a:ext>
          </a:extLst>
        </cdr:cNvPr>
        <cdr:cNvSpPr txBox="1"/>
      </cdr:nvSpPr>
      <cdr:spPr>
        <a:xfrm xmlns:a="http://schemas.openxmlformats.org/drawingml/2006/main">
          <a:off x="5516134" y="2977385"/>
          <a:ext cx="540744" cy="2107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900" dirty="0">
              <a:effectLst/>
              <a:latin typeface="Century Gothic" panose="020B0502020202020204" pitchFamily="34" charset="0"/>
              <a:ea typeface="+mn-ea"/>
              <a:cs typeface="+mn-cs"/>
            </a:rPr>
            <a:t>0.98</a:t>
          </a:r>
          <a:endParaRPr lang="fr-FR" sz="900" b="1" dirty="0">
            <a:latin typeface="Century Gothic" panose="020B0502020202020204" pitchFamily="34" charset="0"/>
          </a:endParaRPr>
        </a:p>
      </cdr:txBody>
    </cdr:sp>
  </cdr:relSizeAnchor>
  <cdr:relSizeAnchor xmlns:cdr="http://schemas.openxmlformats.org/drawingml/2006/chartDrawing">
    <cdr:from>
      <cdr:x>0.87565</cdr:x>
      <cdr:y>0.3245</cdr:y>
    </cdr:from>
    <cdr:to>
      <cdr:x>0.97112</cdr:x>
      <cdr:y>0.39292</cdr:y>
    </cdr:to>
    <cdr:sp macro="" textlink="">
      <cdr:nvSpPr>
        <cdr:cNvPr id="40" name="TextBox 1">
          <a:extLst xmlns:a="http://schemas.openxmlformats.org/drawingml/2006/main">
            <a:ext uri="{FF2B5EF4-FFF2-40B4-BE49-F238E27FC236}">
              <a16:creationId xmlns:a16="http://schemas.microsoft.com/office/drawing/2014/main" id="{28B26A31-6578-4DAF-8326-C67AF19B1F5A}"/>
            </a:ext>
          </a:extLst>
        </cdr:cNvPr>
        <cdr:cNvSpPr txBox="1"/>
      </cdr:nvSpPr>
      <cdr:spPr>
        <a:xfrm xmlns:a="http://schemas.openxmlformats.org/drawingml/2006/main">
          <a:off x="5485709" y="1149636"/>
          <a:ext cx="598038" cy="2423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900" dirty="0">
              <a:effectLst/>
              <a:latin typeface="Century Gothic" panose="020B0502020202020204" pitchFamily="34" charset="0"/>
              <a:ea typeface="+mn-ea"/>
              <a:cs typeface="+mn-cs"/>
            </a:rPr>
            <a:t>1.29</a:t>
          </a:r>
          <a:endParaRPr lang="fr-FR" sz="900" b="1" dirty="0">
            <a:latin typeface="Century Gothic" panose="020B0502020202020204" pitchFamily="34" charset="0"/>
          </a:endParaRPr>
        </a:p>
      </cdr:txBody>
    </cdr:sp>
  </cdr:relSizeAnchor>
  <cdr:relSizeAnchor xmlns:cdr="http://schemas.openxmlformats.org/drawingml/2006/chartDrawing">
    <cdr:from>
      <cdr:x>0.72733</cdr:x>
      <cdr:y>0.52425</cdr:y>
    </cdr:from>
    <cdr:to>
      <cdr:x>0.82399</cdr:x>
      <cdr:y>0.56704</cdr:y>
    </cdr:to>
    <cdr:sp macro="" textlink="">
      <cdr:nvSpPr>
        <cdr:cNvPr id="41" name="TextBox 1">
          <a:extLst xmlns:a="http://schemas.openxmlformats.org/drawingml/2006/main">
            <a:ext uri="{FF2B5EF4-FFF2-40B4-BE49-F238E27FC236}">
              <a16:creationId xmlns:a16="http://schemas.microsoft.com/office/drawing/2014/main" id="{ADEB0E6C-9490-4443-9F09-E128073994C0}"/>
            </a:ext>
          </a:extLst>
        </cdr:cNvPr>
        <cdr:cNvSpPr txBox="1"/>
      </cdr:nvSpPr>
      <cdr:spPr>
        <a:xfrm xmlns:a="http://schemas.openxmlformats.org/drawingml/2006/main">
          <a:off x="4556532" y="1857308"/>
          <a:ext cx="605501" cy="1516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900" b="1" dirty="0">
              <a:effectLst/>
              <a:latin typeface="Century Gothic" panose="020B0502020202020204" pitchFamily="34" charset="0"/>
              <a:ea typeface="+mn-ea"/>
              <a:cs typeface="+mn-cs"/>
            </a:rPr>
            <a:t>1.16</a:t>
          </a:r>
          <a:endParaRPr lang="fr-FR" sz="900" b="1" dirty="0">
            <a:latin typeface="Century Gothic" panose="020B0502020202020204" pitchFamily="34" charset="0"/>
          </a:endParaRPr>
        </a:p>
      </cdr:txBody>
    </cdr:sp>
  </cdr:relSizeAnchor>
  <cdr:relSizeAnchor xmlns:cdr="http://schemas.openxmlformats.org/drawingml/2006/chartDrawing">
    <cdr:from>
      <cdr:x>0.72623</cdr:x>
      <cdr:y>0.4035</cdr:y>
    </cdr:from>
    <cdr:to>
      <cdr:x>0.83975</cdr:x>
      <cdr:y>0.46297</cdr:y>
    </cdr:to>
    <cdr:sp macro="" textlink="">
      <cdr:nvSpPr>
        <cdr:cNvPr id="42" name="TextBox 1">
          <a:extLst xmlns:a="http://schemas.openxmlformats.org/drawingml/2006/main">
            <a:ext uri="{FF2B5EF4-FFF2-40B4-BE49-F238E27FC236}">
              <a16:creationId xmlns:a16="http://schemas.microsoft.com/office/drawing/2014/main" id="{CA7D21BB-CFB8-4733-B27C-5E58690E7938}"/>
            </a:ext>
          </a:extLst>
        </cdr:cNvPr>
        <cdr:cNvSpPr txBox="1"/>
      </cdr:nvSpPr>
      <cdr:spPr>
        <a:xfrm xmlns:a="http://schemas.openxmlformats.org/drawingml/2006/main">
          <a:off x="4549605" y="1429526"/>
          <a:ext cx="711192" cy="2106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900" b="0" dirty="0">
              <a:effectLst/>
              <a:latin typeface="Century Gothic" panose="020B0502020202020204" pitchFamily="34" charset="0"/>
              <a:ea typeface="+mn-ea"/>
              <a:cs typeface="+mn-cs"/>
            </a:rPr>
            <a:t>1.24</a:t>
          </a:r>
          <a:endParaRPr lang="fr-FR" sz="900" b="1" dirty="0">
            <a:latin typeface="Century Gothic" panose="020B0502020202020204" pitchFamily="34" charset="0"/>
          </a:endParaRPr>
        </a:p>
      </cdr:txBody>
    </cdr:sp>
  </cdr:relSizeAnchor>
  <cdr:relSizeAnchor xmlns:cdr="http://schemas.openxmlformats.org/drawingml/2006/chartDrawing">
    <cdr:from>
      <cdr:x>0.72916</cdr:x>
      <cdr:y>0.65159</cdr:y>
    </cdr:from>
    <cdr:to>
      <cdr:x>0.83699</cdr:x>
      <cdr:y>0.71106</cdr:y>
    </cdr:to>
    <cdr:sp macro="" textlink="">
      <cdr:nvSpPr>
        <cdr:cNvPr id="43" name="TextBox 1">
          <a:extLst xmlns:a="http://schemas.openxmlformats.org/drawingml/2006/main">
            <a:ext uri="{FF2B5EF4-FFF2-40B4-BE49-F238E27FC236}">
              <a16:creationId xmlns:a16="http://schemas.microsoft.com/office/drawing/2014/main" id="{A71946FA-B443-4C38-A256-568DAEA63E94}"/>
            </a:ext>
          </a:extLst>
        </cdr:cNvPr>
        <cdr:cNvSpPr txBox="1"/>
      </cdr:nvSpPr>
      <cdr:spPr>
        <a:xfrm xmlns:a="http://schemas.openxmlformats.org/drawingml/2006/main">
          <a:off x="4567937" y="2308452"/>
          <a:ext cx="675534" cy="2106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900" dirty="0">
              <a:effectLst/>
              <a:latin typeface="Century Gothic" panose="020B0502020202020204" pitchFamily="34" charset="0"/>
              <a:ea typeface="+mn-ea"/>
              <a:cs typeface="+mn-cs"/>
            </a:rPr>
            <a:t>1.11</a:t>
          </a:r>
          <a:endParaRPr lang="fr-FR" sz="900" b="1" dirty="0">
            <a:latin typeface="Century Gothic" panose="020B0502020202020204" pitchFamily="34" charset="0"/>
          </a:endParaRPr>
        </a:p>
      </cdr:txBody>
    </cdr:sp>
  </cdr:relSizeAnchor>
  <cdr:relSizeAnchor xmlns:cdr="http://schemas.openxmlformats.org/drawingml/2006/chartDrawing">
    <cdr:from>
      <cdr:x>0.58027</cdr:x>
      <cdr:y>0.52495</cdr:y>
    </cdr:from>
    <cdr:to>
      <cdr:x>0.67436</cdr:x>
      <cdr:y>0.55483</cdr:y>
    </cdr:to>
    <cdr:sp macro="" textlink="">
      <cdr:nvSpPr>
        <cdr:cNvPr id="44" name="TextBox 1">
          <a:extLst xmlns:a="http://schemas.openxmlformats.org/drawingml/2006/main">
            <a:ext uri="{FF2B5EF4-FFF2-40B4-BE49-F238E27FC236}">
              <a16:creationId xmlns:a16="http://schemas.microsoft.com/office/drawing/2014/main" id="{BC7D2EBD-535E-4D61-8AAC-079EF955CC90}"/>
            </a:ext>
          </a:extLst>
        </cdr:cNvPr>
        <cdr:cNvSpPr txBox="1"/>
      </cdr:nvSpPr>
      <cdr:spPr>
        <a:xfrm xmlns:a="http://schemas.openxmlformats.org/drawingml/2006/main">
          <a:off x="3635226" y="1859793"/>
          <a:ext cx="589444" cy="1058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900" b="1" dirty="0">
              <a:effectLst/>
              <a:latin typeface="Century Gothic" panose="020B0502020202020204" pitchFamily="34" charset="0"/>
              <a:ea typeface="+mn-ea"/>
              <a:cs typeface="+mn-cs"/>
            </a:rPr>
            <a:t>1.16</a:t>
          </a:r>
          <a:endParaRPr lang="fr-FR" sz="900" b="1" dirty="0">
            <a:latin typeface="Century Gothic" panose="020B0502020202020204" pitchFamily="34" charset="0"/>
          </a:endParaRPr>
        </a:p>
      </cdr:txBody>
    </cdr:sp>
  </cdr:relSizeAnchor>
  <cdr:relSizeAnchor xmlns:cdr="http://schemas.openxmlformats.org/drawingml/2006/chartDrawing">
    <cdr:from>
      <cdr:x>0.72505</cdr:x>
      <cdr:y>0.26502</cdr:y>
    </cdr:from>
    <cdr:to>
      <cdr:x>0.83478</cdr:x>
      <cdr:y>0.3245</cdr:y>
    </cdr:to>
    <cdr:sp macro="" textlink="">
      <cdr:nvSpPr>
        <cdr:cNvPr id="45" name="TextBox 1">
          <a:extLst xmlns:a="http://schemas.openxmlformats.org/drawingml/2006/main">
            <a:ext uri="{FF2B5EF4-FFF2-40B4-BE49-F238E27FC236}">
              <a16:creationId xmlns:a16="http://schemas.microsoft.com/office/drawing/2014/main" id="{8D9F41CC-6323-4F3D-8427-599B036C4D4A}"/>
            </a:ext>
          </a:extLst>
        </cdr:cNvPr>
        <cdr:cNvSpPr txBox="1"/>
      </cdr:nvSpPr>
      <cdr:spPr>
        <a:xfrm xmlns:a="http://schemas.openxmlformats.org/drawingml/2006/main">
          <a:off x="4542246" y="938893"/>
          <a:ext cx="687370" cy="2107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900" dirty="0">
              <a:effectLst/>
              <a:latin typeface="Century Gothic" panose="020B0502020202020204" pitchFamily="34" charset="0"/>
              <a:ea typeface="+mn-ea"/>
              <a:cs typeface="+mn-cs"/>
            </a:rPr>
            <a:t>1.33</a:t>
          </a:r>
          <a:endParaRPr lang="fr-FR" sz="900" b="1" dirty="0">
            <a:latin typeface="Century Gothic" panose="020B0502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6C8BEE-A3F6-46A2-A3E2-5A9DFECAD8C0}" type="datetimeFigureOut">
              <a:rPr lang="en-GB" smtClean="0"/>
              <a:t>07/06/2021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0A0B7-4FEF-4D0B-AB0F-BEDCC6B24AAF}" type="slidenum">
              <a:rPr lang="en-GB" smtClean="0"/>
              <a:t>‹#›</a:t>
            </a:fld>
            <a:endParaRPr lang="en-GB"/>
          </a:p>
        </p:txBody>
      </p:sp>
    </p:spTree>
    <p:extLst>
      <p:ext uri="{BB962C8B-B14F-4D97-AF65-F5344CB8AC3E}">
        <p14:creationId xmlns:p14="http://schemas.microsoft.com/office/powerpoint/2010/main" val="2359379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F9CED82-934C-497D-AA8A-340952DC0B6B}"/>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07026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 grey line vertical </a:t>
            </a:r>
          </a:p>
        </p:txBody>
      </p:sp>
      <p:sp>
        <p:nvSpPr>
          <p:cNvPr id="4" name="Slide Number Placeholder 3"/>
          <p:cNvSpPr>
            <a:spLocks noGrp="1"/>
          </p:cNvSpPr>
          <p:nvPr>
            <p:ph type="sldNum" sz="quarter" idx="5"/>
          </p:nvPr>
        </p:nvSpPr>
        <p:spPr/>
        <p:txBody>
          <a:bodyPr/>
          <a:lstStyle/>
          <a:p>
            <a:fld id="{E5DB0B51-08B9-41FD-85B9-55C4E6F5792D}" type="slidenum">
              <a:rPr lang="en-CA" smtClean="0"/>
              <a:t>15</a:t>
            </a:fld>
            <a:endParaRPr lang="en-CA"/>
          </a:p>
        </p:txBody>
      </p:sp>
    </p:spTree>
    <p:extLst>
      <p:ext uri="{BB962C8B-B14F-4D97-AF65-F5344CB8AC3E}">
        <p14:creationId xmlns:p14="http://schemas.microsoft.com/office/powerpoint/2010/main" val="2119766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3FE109-36F9-44DC-811B-27BAB25DE03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6072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3FE109-36F9-44DC-811B-27BAB25DE03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5840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73D10EF-DF83-2A44-8D4B-E6AC7B77DE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3924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D10EF-DF83-2A44-8D4B-E6AC7B77DE38}" type="slidenum">
              <a:rPr lang="en-US" smtClean="0"/>
              <a:t>20</a:t>
            </a:fld>
            <a:endParaRPr lang="en-US"/>
          </a:p>
        </p:txBody>
      </p:sp>
    </p:spTree>
    <p:extLst>
      <p:ext uri="{BB962C8B-B14F-4D97-AF65-F5344CB8AC3E}">
        <p14:creationId xmlns:p14="http://schemas.microsoft.com/office/powerpoint/2010/main" val="3246757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D10EF-DF83-2A44-8D4B-E6AC7B77DE38}" type="slidenum">
              <a:rPr lang="en-US" smtClean="0"/>
              <a:t>21</a:t>
            </a:fld>
            <a:endParaRPr lang="en-US"/>
          </a:p>
        </p:txBody>
      </p:sp>
    </p:spTree>
    <p:extLst>
      <p:ext uri="{BB962C8B-B14F-4D97-AF65-F5344CB8AC3E}">
        <p14:creationId xmlns:p14="http://schemas.microsoft.com/office/powerpoint/2010/main" val="3238314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D10EF-DF83-2A44-8D4B-E6AC7B77DE38}" type="slidenum">
              <a:rPr lang="en-US" smtClean="0"/>
              <a:t>24</a:t>
            </a:fld>
            <a:endParaRPr lang="en-US"/>
          </a:p>
        </p:txBody>
      </p:sp>
    </p:spTree>
    <p:extLst>
      <p:ext uri="{BB962C8B-B14F-4D97-AF65-F5344CB8AC3E}">
        <p14:creationId xmlns:p14="http://schemas.microsoft.com/office/powerpoint/2010/main" val="3561911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D10EF-DF83-2A44-8D4B-E6AC7B77DE38}" type="slidenum">
              <a:rPr lang="en-US" smtClean="0"/>
              <a:t>25</a:t>
            </a:fld>
            <a:endParaRPr lang="en-US"/>
          </a:p>
        </p:txBody>
      </p:sp>
    </p:spTree>
    <p:extLst>
      <p:ext uri="{BB962C8B-B14F-4D97-AF65-F5344CB8AC3E}">
        <p14:creationId xmlns:p14="http://schemas.microsoft.com/office/powerpoint/2010/main" val="3340585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D10EF-DF83-2A44-8D4B-E6AC7B77DE38}" type="slidenum">
              <a:rPr lang="en-US" smtClean="0"/>
              <a:t>26</a:t>
            </a:fld>
            <a:endParaRPr lang="en-US"/>
          </a:p>
        </p:txBody>
      </p:sp>
    </p:spTree>
    <p:extLst>
      <p:ext uri="{BB962C8B-B14F-4D97-AF65-F5344CB8AC3E}">
        <p14:creationId xmlns:p14="http://schemas.microsoft.com/office/powerpoint/2010/main" val="3329021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T" dirty="0"/>
          </a:p>
        </p:txBody>
      </p:sp>
      <p:sp>
        <p:nvSpPr>
          <p:cNvPr id="4" name="Slide Number Placeholder 3"/>
          <p:cNvSpPr>
            <a:spLocks noGrp="1"/>
          </p:cNvSpPr>
          <p:nvPr>
            <p:ph type="sldNum" sz="quarter" idx="5"/>
          </p:nvPr>
        </p:nvSpPr>
        <p:spPr/>
        <p:txBody>
          <a:bodyPr/>
          <a:lstStyle/>
          <a:p>
            <a:fld id="{E5DB0B51-08B9-41FD-85B9-55C4E6F5792D}" type="slidenum">
              <a:rPr lang="en-CA" smtClean="0"/>
              <a:t>27</a:t>
            </a:fld>
            <a:endParaRPr lang="en-CA"/>
          </a:p>
        </p:txBody>
      </p:sp>
    </p:spTree>
    <p:extLst>
      <p:ext uri="{BB962C8B-B14F-4D97-AF65-F5344CB8AC3E}">
        <p14:creationId xmlns:p14="http://schemas.microsoft.com/office/powerpoint/2010/main" val="1534647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F88AE0-A7C3-4C85-95DD-730796F3CE22}" type="slidenum">
              <a:rPr lang="en-GB" smtClean="0"/>
              <a:t>4</a:t>
            </a:fld>
            <a:endParaRPr lang="en-GB"/>
          </a:p>
        </p:txBody>
      </p:sp>
    </p:spTree>
    <p:extLst>
      <p:ext uri="{BB962C8B-B14F-4D97-AF65-F5344CB8AC3E}">
        <p14:creationId xmlns:p14="http://schemas.microsoft.com/office/powerpoint/2010/main" val="833416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F88AE0-A7C3-4C85-95DD-730796F3CE22}" type="slidenum">
              <a:rPr lang="en-GB" smtClean="0"/>
              <a:t>30</a:t>
            </a:fld>
            <a:endParaRPr lang="en-GB"/>
          </a:p>
        </p:txBody>
      </p:sp>
    </p:spTree>
    <p:extLst>
      <p:ext uri="{BB962C8B-B14F-4D97-AF65-F5344CB8AC3E}">
        <p14:creationId xmlns:p14="http://schemas.microsoft.com/office/powerpoint/2010/main" val="268992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F88AE0-A7C3-4C85-95DD-730796F3CE22}" type="slidenum">
              <a:rPr lang="en-GB" smtClean="0"/>
              <a:t>5</a:t>
            </a:fld>
            <a:endParaRPr lang="en-GB"/>
          </a:p>
        </p:txBody>
      </p:sp>
    </p:spTree>
    <p:extLst>
      <p:ext uri="{BB962C8B-B14F-4D97-AF65-F5344CB8AC3E}">
        <p14:creationId xmlns:p14="http://schemas.microsoft.com/office/powerpoint/2010/main" val="3793822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DB0B51-08B9-41FD-85B9-55C4E6F5792D}" type="slidenum">
              <a:rPr lang="en-CA" smtClean="0"/>
              <a:t>6</a:t>
            </a:fld>
            <a:endParaRPr lang="en-CA"/>
          </a:p>
        </p:txBody>
      </p:sp>
    </p:spTree>
    <p:extLst>
      <p:ext uri="{BB962C8B-B14F-4D97-AF65-F5344CB8AC3E}">
        <p14:creationId xmlns:p14="http://schemas.microsoft.com/office/powerpoint/2010/main" val="3823602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5DB0B51-08B9-41FD-85B9-55C4E6F5792D}" type="slidenum">
              <a:rPr lang="en-CA" smtClean="0"/>
              <a:t>7</a:t>
            </a:fld>
            <a:endParaRPr lang="en-CA"/>
          </a:p>
        </p:txBody>
      </p:sp>
    </p:spTree>
    <p:extLst>
      <p:ext uri="{BB962C8B-B14F-4D97-AF65-F5344CB8AC3E}">
        <p14:creationId xmlns:p14="http://schemas.microsoft.com/office/powerpoint/2010/main" val="1071213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5DB0B51-08B9-41FD-85B9-55C4E6F5792D}" type="slidenum">
              <a:rPr lang="en-CA" smtClean="0"/>
              <a:t>8</a:t>
            </a:fld>
            <a:endParaRPr lang="en-CA"/>
          </a:p>
        </p:txBody>
      </p:sp>
    </p:spTree>
    <p:extLst>
      <p:ext uri="{BB962C8B-B14F-4D97-AF65-F5344CB8AC3E}">
        <p14:creationId xmlns:p14="http://schemas.microsoft.com/office/powerpoint/2010/main" val="3070969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F88AE0-A7C3-4C85-95DD-730796F3CE22}" type="slidenum">
              <a:rPr lang="en-GB" smtClean="0"/>
              <a:t>12</a:t>
            </a:fld>
            <a:endParaRPr lang="en-GB"/>
          </a:p>
        </p:txBody>
      </p:sp>
    </p:spTree>
    <p:extLst>
      <p:ext uri="{BB962C8B-B14F-4D97-AF65-F5344CB8AC3E}">
        <p14:creationId xmlns:p14="http://schemas.microsoft.com/office/powerpoint/2010/main" val="2670623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Less vol – good </a:t>
            </a:r>
            <a:r>
              <a:rPr lang="en-GB" dirty="0" err="1"/>
              <a:t>opp</a:t>
            </a:r>
            <a:r>
              <a:rPr lang="en-GB" dirty="0"/>
              <a:t> to make hedging decisions</a:t>
            </a:r>
          </a:p>
          <a:p>
            <a:endParaRPr lang="en-GB" dirty="0"/>
          </a:p>
        </p:txBody>
      </p:sp>
      <p:sp>
        <p:nvSpPr>
          <p:cNvPr id="4" name="Slide Number Placeholder 3"/>
          <p:cNvSpPr>
            <a:spLocks noGrp="1"/>
          </p:cNvSpPr>
          <p:nvPr>
            <p:ph type="sldNum" sz="quarter" idx="5"/>
          </p:nvPr>
        </p:nvSpPr>
        <p:spPr/>
        <p:txBody>
          <a:bodyPr/>
          <a:lstStyle/>
          <a:p>
            <a:fld id="{E5DB0B51-08B9-41FD-85B9-55C4E6F5792D}" type="slidenum">
              <a:rPr lang="en-CA" smtClean="0"/>
              <a:t>13</a:t>
            </a:fld>
            <a:endParaRPr lang="en-CA"/>
          </a:p>
        </p:txBody>
      </p:sp>
    </p:spTree>
    <p:extLst>
      <p:ext uri="{BB962C8B-B14F-4D97-AF65-F5344CB8AC3E}">
        <p14:creationId xmlns:p14="http://schemas.microsoft.com/office/powerpoint/2010/main" val="1801606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 grey line vertical </a:t>
            </a:r>
          </a:p>
        </p:txBody>
      </p:sp>
      <p:sp>
        <p:nvSpPr>
          <p:cNvPr id="4" name="Slide Number Placeholder 3"/>
          <p:cNvSpPr>
            <a:spLocks noGrp="1"/>
          </p:cNvSpPr>
          <p:nvPr>
            <p:ph type="sldNum" sz="quarter" idx="5"/>
          </p:nvPr>
        </p:nvSpPr>
        <p:spPr/>
        <p:txBody>
          <a:bodyPr/>
          <a:lstStyle/>
          <a:p>
            <a:fld id="{E5DB0B51-08B9-41FD-85B9-55C4E6F5792D}" type="slidenum">
              <a:rPr lang="en-CA" smtClean="0"/>
              <a:t>14</a:t>
            </a:fld>
            <a:endParaRPr lang="en-CA"/>
          </a:p>
        </p:txBody>
      </p:sp>
    </p:spTree>
    <p:extLst>
      <p:ext uri="{BB962C8B-B14F-4D97-AF65-F5344CB8AC3E}">
        <p14:creationId xmlns:p14="http://schemas.microsoft.com/office/powerpoint/2010/main" val="2118832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A7630-7BE4-4B0A-9985-BC27458630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DB9482B-7065-4187-AE38-BF50B81537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0A617C5-ECA7-4F72-9699-1A9A4229B3E1}"/>
              </a:ext>
            </a:extLst>
          </p:cNvPr>
          <p:cNvSpPr>
            <a:spLocks noGrp="1"/>
          </p:cNvSpPr>
          <p:nvPr>
            <p:ph type="dt" sz="half" idx="10"/>
          </p:nvPr>
        </p:nvSpPr>
        <p:spPr/>
        <p:txBody>
          <a:bodyPr/>
          <a:lstStyle/>
          <a:p>
            <a:fld id="{AA1ED02E-61E8-4D1E-B3E8-DB95B1978B8E}" type="datetimeFigureOut">
              <a:rPr lang="en-GB" smtClean="0"/>
              <a:t>07/06/2021</a:t>
            </a:fld>
            <a:endParaRPr lang="en-GB"/>
          </a:p>
        </p:txBody>
      </p:sp>
      <p:sp>
        <p:nvSpPr>
          <p:cNvPr id="5" name="Footer Placeholder 4">
            <a:extLst>
              <a:ext uri="{FF2B5EF4-FFF2-40B4-BE49-F238E27FC236}">
                <a16:creationId xmlns:a16="http://schemas.microsoft.com/office/drawing/2014/main" id="{DB51237C-9EE2-4665-99AC-E17D57A90F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EAD21C-7B7A-4BEC-B189-D9CDCD73638F}"/>
              </a:ext>
            </a:extLst>
          </p:cNvPr>
          <p:cNvSpPr>
            <a:spLocks noGrp="1"/>
          </p:cNvSpPr>
          <p:nvPr>
            <p:ph type="sldNum" sz="quarter" idx="12"/>
          </p:nvPr>
        </p:nvSpPr>
        <p:spPr/>
        <p:txBody>
          <a:bodyPr/>
          <a:lstStyle/>
          <a:p>
            <a:fld id="{F15C6EB3-AC67-497B-8E78-7311E9556B94}" type="slidenum">
              <a:rPr lang="en-GB" smtClean="0"/>
              <a:t>‹#›</a:t>
            </a:fld>
            <a:endParaRPr lang="en-GB"/>
          </a:p>
        </p:txBody>
      </p:sp>
    </p:spTree>
    <p:extLst>
      <p:ext uri="{BB962C8B-B14F-4D97-AF65-F5344CB8AC3E}">
        <p14:creationId xmlns:p14="http://schemas.microsoft.com/office/powerpoint/2010/main" val="1258498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1FD2D-EC3B-4B4A-B25E-11772024CEE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16D291-68D0-4C5A-812E-6FD45F23DC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695DAD-09A0-43B8-AB5D-B5E26997DA41}"/>
              </a:ext>
            </a:extLst>
          </p:cNvPr>
          <p:cNvSpPr>
            <a:spLocks noGrp="1"/>
          </p:cNvSpPr>
          <p:nvPr>
            <p:ph type="dt" sz="half" idx="10"/>
          </p:nvPr>
        </p:nvSpPr>
        <p:spPr/>
        <p:txBody>
          <a:bodyPr/>
          <a:lstStyle/>
          <a:p>
            <a:fld id="{AA1ED02E-61E8-4D1E-B3E8-DB95B1978B8E}" type="datetimeFigureOut">
              <a:rPr lang="en-GB" smtClean="0"/>
              <a:t>07/06/2021</a:t>
            </a:fld>
            <a:endParaRPr lang="en-GB"/>
          </a:p>
        </p:txBody>
      </p:sp>
      <p:sp>
        <p:nvSpPr>
          <p:cNvPr id="5" name="Footer Placeholder 4">
            <a:extLst>
              <a:ext uri="{FF2B5EF4-FFF2-40B4-BE49-F238E27FC236}">
                <a16:creationId xmlns:a16="http://schemas.microsoft.com/office/drawing/2014/main" id="{A616359E-D633-46E8-8FA8-0D4756BFCF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96F2E5-C44C-4119-B8FE-539FE50FCC1B}"/>
              </a:ext>
            </a:extLst>
          </p:cNvPr>
          <p:cNvSpPr>
            <a:spLocks noGrp="1"/>
          </p:cNvSpPr>
          <p:nvPr>
            <p:ph type="sldNum" sz="quarter" idx="12"/>
          </p:nvPr>
        </p:nvSpPr>
        <p:spPr/>
        <p:txBody>
          <a:bodyPr/>
          <a:lstStyle/>
          <a:p>
            <a:fld id="{F15C6EB3-AC67-497B-8E78-7311E9556B94}" type="slidenum">
              <a:rPr lang="en-GB" smtClean="0"/>
              <a:t>‹#›</a:t>
            </a:fld>
            <a:endParaRPr lang="en-GB"/>
          </a:p>
        </p:txBody>
      </p:sp>
    </p:spTree>
    <p:extLst>
      <p:ext uri="{BB962C8B-B14F-4D97-AF65-F5344CB8AC3E}">
        <p14:creationId xmlns:p14="http://schemas.microsoft.com/office/powerpoint/2010/main" val="3093847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C4CB5F-D723-4918-8571-84C1A5A1DB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23D5E2-CBEF-41A0-93EB-B390518E55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9C6E9D-88CD-4607-9763-33F678B73385}"/>
              </a:ext>
            </a:extLst>
          </p:cNvPr>
          <p:cNvSpPr>
            <a:spLocks noGrp="1"/>
          </p:cNvSpPr>
          <p:nvPr>
            <p:ph type="dt" sz="half" idx="10"/>
          </p:nvPr>
        </p:nvSpPr>
        <p:spPr/>
        <p:txBody>
          <a:bodyPr/>
          <a:lstStyle/>
          <a:p>
            <a:fld id="{AA1ED02E-61E8-4D1E-B3E8-DB95B1978B8E}" type="datetimeFigureOut">
              <a:rPr lang="en-GB" smtClean="0"/>
              <a:t>07/06/2021</a:t>
            </a:fld>
            <a:endParaRPr lang="en-GB"/>
          </a:p>
        </p:txBody>
      </p:sp>
      <p:sp>
        <p:nvSpPr>
          <p:cNvPr id="5" name="Footer Placeholder 4">
            <a:extLst>
              <a:ext uri="{FF2B5EF4-FFF2-40B4-BE49-F238E27FC236}">
                <a16:creationId xmlns:a16="http://schemas.microsoft.com/office/drawing/2014/main" id="{2020D73F-7E11-4BC6-991D-DE785722BC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A5415D-C0ED-436C-BDB8-4FB3079553D4}"/>
              </a:ext>
            </a:extLst>
          </p:cNvPr>
          <p:cNvSpPr>
            <a:spLocks noGrp="1"/>
          </p:cNvSpPr>
          <p:nvPr>
            <p:ph type="sldNum" sz="quarter" idx="12"/>
          </p:nvPr>
        </p:nvSpPr>
        <p:spPr/>
        <p:txBody>
          <a:bodyPr/>
          <a:lstStyle/>
          <a:p>
            <a:fld id="{F15C6EB3-AC67-497B-8E78-7311E9556B94}" type="slidenum">
              <a:rPr lang="en-GB" smtClean="0"/>
              <a:t>‹#›</a:t>
            </a:fld>
            <a:endParaRPr lang="en-GB"/>
          </a:p>
        </p:txBody>
      </p:sp>
    </p:spTree>
    <p:extLst>
      <p:ext uri="{BB962C8B-B14F-4D97-AF65-F5344CB8AC3E}">
        <p14:creationId xmlns:p14="http://schemas.microsoft.com/office/powerpoint/2010/main" val="3033081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vider Slide">
    <p:spTree>
      <p:nvGrpSpPr>
        <p:cNvPr id="1" name=""/>
        <p:cNvGrpSpPr/>
        <p:nvPr/>
      </p:nvGrpSpPr>
      <p:grpSpPr>
        <a:xfrm>
          <a:off x="0" y="0"/>
          <a:ext cx="0" cy="0"/>
          <a:chOff x="0" y="0"/>
          <a:chExt cx="0" cy="0"/>
        </a:xfrm>
      </p:grpSpPr>
      <p:sp>
        <p:nvSpPr>
          <p:cNvPr id="6" name="Rectangle 5"/>
          <p:cNvSpPr/>
          <p:nvPr userDrawn="1"/>
        </p:nvSpPr>
        <p:spPr>
          <a:xfrm>
            <a:off x="1" y="0"/>
            <a:ext cx="12191999" cy="6867051"/>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5" name="Rectangle 4"/>
          <p:cNvSpPr/>
          <p:nvPr userDrawn="1"/>
        </p:nvSpPr>
        <p:spPr>
          <a:xfrm>
            <a:off x="1" y="1"/>
            <a:ext cx="12191999" cy="3428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1" name="Text Placeholder 10"/>
          <p:cNvSpPr>
            <a:spLocks noGrp="1"/>
          </p:cNvSpPr>
          <p:nvPr>
            <p:ph type="body" sz="quarter" idx="10" hasCustomPrompt="1"/>
          </p:nvPr>
        </p:nvSpPr>
        <p:spPr>
          <a:xfrm>
            <a:off x="811213" y="4600040"/>
            <a:ext cx="6598448" cy="430887"/>
          </a:xfrm>
          <a:prstGeom prst="rect">
            <a:avLst/>
          </a:prstGeom>
        </p:spPr>
        <p:txBody>
          <a:bodyPr wrap="square">
            <a:spAutoFit/>
          </a:bodyPr>
          <a:lstStyle>
            <a:lvl1pPr marL="0" indent="0">
              <a:lnSpc>
                <a:spcPct val="100000"/>
              </a:lnSpc>
              <a:spcBef>
                <a:spcPts val="0"/>
              </a:spcBef>
              <a:buNone/>
              <a:defRPr sz="2800" b="1" i="0">
                <a:solidFill>
                  <a:schemeClr val="tx1"/>
                </a:solidFill>
                <a:latin typeface="Century Gothic" charset="0"/>
                <a:ea typeface="Century Gothic" charset="0"/>
                <a:cs typeface="Century Gothic" charset="0"/>
              </a:defRPr>
            </a:lvl1pPr>
          </a:lstStyle>
          <a:p>
            <a:pPr lvl="0"/>
            <a:r>
              <a:rPr lang="en-US" dirty="0"/>
              <a:t>Click to add title</a:t>
            </a:r>
          </a:p>
        </p:txBody>
      </p:sp>
      <p:pic>
        <p:nvPicPr>
          <p:cNvPr id="8" name="Picture 7">
            <a:extLst>
              <a:ext uri="{FF2B5EF4-FFF2-40B4-BE49-F238E27FC236}">
                <a16:creationId xmlns:a16="http://schemas.microsoft.com/office/drawing/2014/main" id="{8FBF8DC6-7243-C54F-829F-3477BE18DA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0216" y="6102753"/>
            <a:ext cx="3822605" cy="474531"/>
          </a:xfrm>
          <a:prstGeom prst="rect">
            <a:avLst/>
          </a:prstGeom>
        </p:spPr>
      </p:pic>
      <p:sp>
        <p:nvSpPr>
          <p:cNvPr id="7" name="Text Placeholder 10">
            <a:extLst>
              <a:ext uri="{FF2B5EF4-FFF2-40B4-BE49-F238E27FC236}">
                <a16:creationId xmlns:a16="http://schemas.microsoft.com/office/drawing/2014/main" id="{4CC9EC1C-8FDF-4181-9CE7-8ACA04AA7528}"/>
              </a:ext>
            </a:extLst>
          </p:cNvPr>
          <p:cNvSpPr>
            <a:spLocks noGrp="1"/>
          </p:cNvSpPr>
          <p:nvPr>
            <p:ph type="body" sz="quarter" idx="11" hasCustomPrompt="1"/>
          </p:nvPr>
        </p:nvSpPr>
        <p:spPr>
          <a:xfrm>
            <a:off x="811213" y="5170237"/>
            <a:ext cx="6598448" cy="246221"/>
          </a:xfrm>
          <a:prstGeom prst="rect">
            <a:avLst/>
          </a:prstGeom>
        </p:spPr>
        <p:txBody>
          <a:bodyPr wrap="square">
            <a:spAutoFit/>
          </a:bodyPr>
          <a:lstStyle>
            <a:lvl1pPr marL="0" indent="0">
              <a:lnSpc>
                <a:spcPct val="100000"/>
              </a:lnSpc>
              <a:spcBef>
                <a:spcPts val="0"/>
              </a:spcBef>
              <a:buNone/>
              <a:defRPr sz="1600" b="0" i="0">
                <a:solidFill>
                  <a:schemeClr val="tx1"/>
                </a:solidFill>
                <a:latin typeface="Century Gothic" charset="0"/>
                <a:ea typeface="Century Gothic" charset="0"/>
                <a:cs typeface="Century Gothic" charset="0"/>
              </a:defRPr>
            </a:lvl1pPr>
          </a:lstStyle>
          <a:p>
            <a:pPr lvl="0"/>
            <a:r>
              <a:rPr lang="en-US" dirty="0"/>
              <a:t>Click to add title</a:t>
            </a:r>
          </a:p>
        </p:txBody>
      </p:sp>
    </p:spTree>
    <p:extLst>
      <p:ext uri="{BB962C8B-B14F-4D97-AF65-F5344CB8AC3E}">
        <p14:creationId xmlns:p14="http://schemas.microsoft.com/office/powerpoint/2010/main" val="109975781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ontent Slide_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01A3F7-3BF1-4AC8-8E03-637A6AE3685A}"/>
              </a:ext>
            </a:extLst>
          </p:cNvPr>
          <p:cNvSpPr/>
          <p:nvPr userDrawn="1"/>
        </p:nvSpPr>
        <p:spPr>
          <a:xfrm>
            <a:off x="0" y="0"/>
            <a:ext cx="12192000" cy="936000"/>
          </a:xfrm>
          <a:prstGeom prst="rect">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0"/>
          </a:p>
        </p:txBody>
      </p:sp>
      <p:sp>
        <p:nvSpPr>
          <p:cNvPr id="7" name="Title 6"/>
          <p:cNvSpPr>
            <a:spLocks noGrp="1"/>
          </p:cNvSpPr>
          <p:nvPr>
            <p:ph type="title" hasCustomPrompt="1"/>
          </p:nvPr>
        </p:nvSpPr>
        <p:spPr>
          <a:xfrm>
            <a:off x="528272" y="404664"/>
            <a:ext cx="11195644" cy="387798"/>
          </a:xfrm>
          <a:prstGeom prst="rect">
            <a:avLst/>
          </a:prstGeom>
        </p:spPr>
        <p:txBody>
          <a:bodyPr wrap="square" lIns="0" tIns="0" rIns="0" bIns="0" anchor="t" anchorCtr="0">
            <a:spAutoFit/>
          </a:bodyPr>
          <a:lstStyle>
            <a:lvl1pPr>
              <a:defRPr sz="2800" b="1" i="0">
                <a:solidFill>
                  <a:schemeClr val="tx1"/>
                </a:solidFill>
                <a:latin typeface="Century Gothic" panose="020B0502020202020204" pitchFamily="34" charset="0"/>
                <a:ea typeface="Century Gothic" panose="020B0502020202020204" pitchFamily="34" charset="0"/>
                <a:cs typeface="Arial Black" charset="0"/>
              </a:defRPr>
            </a:lvl1pPr>
          </a:lstStyle>
          <a:p>
            <a:r>
              <a:rPr lang="en-US" dirty="0"/>
              <a:t>Click to edit title</a:t>
            </a:r>
          </a:p>
        </p:txBody>
      </p:sp>
      <p:sp>
        <p:nvSpPr>
          <p:cNvPr id="6" name="Footer Placeholder 4">
            <a:extLst>
              <a:ext uri="{FF2B5EF4-FFF2-40B4-BE49-F238E27FC236}">
                <a16:creationId xmlns:a16="http://schemas.microsoft.com/office/drawing/2014/main" id="{88360FFB-0973-694E-95FC-92DB4A02E894}"/>
              </a:ext>
            </a:extLst>
          </p:cNvPr>
          <p:cNvSpPr>
            <a:spLocks noGrp="1"/>
          </p:cNvSpPr>
          <p:nvPr>
            <p:ph type="ftr" sz="quarter" idx="3"/>
          </p:nvPr>
        </p:nvSpPr>
        <p:spPr>
          <a:xfrm>
            <a:off x="468084" y="6570253"/>
            <a:ext cx="10515599" cy="123111"/>
          </a:xfrm>
          <a:prstGeom prst="rect">
            <a:avLst/>
          </a:prstGeom>
        </p:spPr>
        <p:txBody>
          <a:bodyPr vert="horz" wrap="square" lIns="0" tIns="0" rIns="0" bIns="0" rtlCol="0" anchor="b" anchorCtr="0">
            <a:spAutoFit/>
          </a:bodyPr>
          <a:lstStyle>
            <a:lvl1pPr algn="l">
              <a:defRPr sz="800">
                <a:solidFill>
                  <a:schemeClr val="tx1"/>
                </a:solidFill>
                <a:latin typeface="Century Gothic" panose="020B0502020202020204" pitchFamily="34" charset="0"/>
              </a:defRPr>
            </a:lvl1pPr>
          </a:lstStyle>
          <a:p>
            <a:endParaRPr lang="en-US" dirty="0"/>
          </a:p>
        </p:txBody>
      </p:sp>
      <p:sp>
        <p:nvSpPr>
          <p:cNvPr id="9" name="Slide Number Placeholder 5">
            <a:extLst>
              <a:ext uri="{FF2B5EF4-FFF2-40B4-BE49-F238E27FC236}">
                <a16:creationId xmlns:a16="http://schemas.microsoft.com/office/drawing/2014/main" id="{D4412F0D-36E0-0C42-B661-B9FF2BFCCB02}"/>
              </a:ext>
            </a:extLst>
          </p:cNvPr>
          <p:cNvSpPr>
            <a:spLocks noGrp="1"/>
          </p:cNvSpPr>
          <p:nvPr>
            <p:ph type="sldNum" sz="quarter" idx="4"/>
          </p:nvPr>
        </p:nvSpPr>
        <p:spPr>
          <a:xfrm>
            <a:off x="11353799" y="6585642"/>
            <a:ext cx="370117" cy="107722"/>
          </a:xfrm>
          <a:prstGeom prst="rect">
            <a:avLst/>
          </a:prstGeom>
        </p:spPr>
        <p:txBody>
          <a:bodyPr vert="horz" wrap="square" lIns="0" tIns="0" rIns="0" bIns="0" rtlCol="0" anchor="b" anchorCtr="0">
            <a:spAutoFit/>
          </a:bodyPr>
          <a:lstStyle>
            <a:lvl1pPr algn="r">
              <a:defRPr sz="700">
                <a:solidFill>
                  <a:schemeClr val="tx1"/>
                </a:solidFill>
                <a:latin typeface="Century Gothic" panose="020B0502020202020204" pitchFamily="34" charset="0"/>
              </a:defRPr>
            </a:lvl1pPr>
          </a:lstStyle>
          <a:p>
            <a:fld id="{8656BDC3-E9EF-4A00-86E1-EFD38C438064}" type="slidenum">
              <a:rPr lang="en-GB" smtClean="0"/>
              <a:pPr/>
              <a:t>‹#›</a:t>
            </a:fld>
            <a:endParaRPr lang="en-GB"/>
          </a:p>
        </p:txBody>
      </p:sp>
      <p:sp>
        <p:nvSpPr>
          <p:cNvPr id="3" name="Text Placeholder 2">
            <a:extLst>
              <a:ext uri="{FF2B5EF4-FFF2-40B4-BE49-F238E27FC236}">
                <a16:creationId xmlns:a16="http://schemas.microsoft.com/office/drawing/2014/main" id="{FCAA72F7-4A65-4847-8668-60AF3ED6C3AC}"/>
              </a:ext>
            </a:extLst>
          </p:cNvPr>
          <p:cNvSpPr>
            <a:spLocks noGrp="1"/>
          </p:cNvSpPr>
          <p:nvPr>
            <p:ph type="body" sz="quarter" idx="10" hasCustomPrompt="1"/>
          </p:nvPr>
        </p:nvSpPr>
        <p:spPr>
          <a:xfrm>
            <a:off x="523200" y="164636"/>
            <a:ext cx="3313113" cy="166199"/>
          </a:xfrm>
        </p:spPr>
        <p:txBody>
          <a:bodyPr/>
          <a:lstStyle>
            <a:lvl1pPr marL="0" indent="0">
              <a:spcBef>
                <a:spcPts val="0"/>
              </a:spcBef>
              <a:buNone/>
              <a:defRPr sz="1200"/>
            </a:lvl1pPr>
          </a:lstStyle>
          <a:p>
            <a:pPr lvl="0"/>
            <a:r>
              <a:rPr lang="en-US" dirty="0"/>
              <a:t>CLICK TO EDIT TITLE</a:t>
            </a:r>
            <a:endParaRPr lang="lt-LT" dirty="0"/>
          </a:p>
        </p:txBody>
      </p:sp>
      <p:sp>
        <p:nvSpPr>
          <p:cNvPr id="5" name="Text Placeholder 4">
            <a:extLst>
              <a:ext uri="{FF2B5EF4-FFF2-40B4-BE49-F238E27FC236}">
                <a16:creationId xmlns:a16="http://schemas.microsoft.com/office/drawing/2014/main" id="{9FA23046-4E0C-4EE9-8467-143DA085A3EA}"/>
              </a:ext>
            </a:extLst>
          </p:cNvPr>
          <p:cNvSpPr>
            <a:spLocks noGrp="1"/>
          </p:cNvSpPr>
          <p:nvPr>
            <p:ph type="body" sz="quarter" idx="11"/>
          </p:nvPr>
        </p:nvSpPr>
        <p:spPr>
          <a:xfrm>
            <a:off x="523201" y="1167741"/>
            <a:ext cx="5572800" cy="246221"/>
          </a:xfrm>
        </p:spPr>
        <p:txBody>
          <a:bodyPr/>
          <a:lstStyle>
            <a:lvl1pPr marL="0" indent="0">
              <a:lnSpc>
                <a:spcPct val="100000"/>
              </a:lnSpc>
              <a:spcBef>
                <a:spcPts val="0"/>
              </a:spcBef>
              <a:buNone/>
              <a:defRPr sz="1600" b="1"/>
            </a:lvl1pPr>
          </a:lstStyle>
          <a:p>
            <a:pPr lvl="0"/>
            <a:r>
              <a:rPr lang="en-US" dirty="0"/>
              <a:t>Click to edit Master text styles</a:t>
            </a:r>
          </a:p>
        </p:txBody>
      </p:sp>
    </p:spTree>
    <p:extLst>
      <p:ext uri="{BB962C8B-B14F-4D97-AF65-F5344CB8AC3E}">
        <p14:creationId xmlns:p14="http://schemas.microsoft.com/office/powerpoint/2010/main" val="263379905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Slide_2">
    <p:spTree>
      <p:nvGrpSpPr>
        <p:cNvPr id="1" name=""/>
        <p:cNvGrpSpPr/>
        <p:nvPr/>
      </p:nvGrpSpPr>
      <p:grpSpPr>
        <a:xfrm>
          <a:off x="0" y="0"/>
          <a:ext cx="0" cy="0"/>
          <a:chOff x="0" y="0"/>
          <a:chExt cx="0" cy="0"/>
        </a:xfrm>
      </p:grpSpPr>
      <p:sp>
        <p:nvSpPr>
          <p:cNvPr id="23" name="Rectangle 22"/>
          <p:cNvSpPr/>
          <p:nvPr userDrawn="1"/>
        </p:nvSpPr>
        <p:spPr>
          <a:xfrm flipH="1">
            <a:off x="6096000" y="0"/>
            <a:ext cx="6096001" cy="6870245"/>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prstClr val="white"/>
              </a:solidFill>
            </a:endParaRPr>
          </a:p>
        </p:txBody>
      </p:sp>
      <p:sp>
        <p:nvSpPr>
          <p:cNvPr id="7" name="Slide Number Placeholder 5"/>
          <p:cNvSpPr>
            <a:spLocks noGrp="1"/>
          </p:cNvSpPr>
          <p:nvPr>
            <p:ph type="sldNum" sz="quarter" idx="4"/>
          </p:nvPr>
        </p:nvSpPr>
        <p:spPr>
          <a:xfrm>
            <a:off x="11810892" y="6478589"/>
            <a:ext cx="381109" cy="184666"/>
          </a:xfrm>
          <a:prstGeom prst="rect">
            <a:avLst/>
          </a:prstGeom>
        </p:spPr>
        <p:txBody>
          <a:bodyPr lIns="72000" rIns="0"/>
          <a:lstStyle>
            <a:lvl1pPr algn="l">
              <a:defRPr sz="1200">
                <a:solidFill>
                  <a:schemeClr val="tx1"/>
                </a:solidFill>
              </a:defRPr>
            </a:lvl1pPr>
          </a:lstStyle>
          <a:p>
            <a:fld id="{E53632A8-E6E4-0848-BE06-7951E57DA7A4}" type="slidenum">
              <a:rPr lang="en-US" smtClean="0">
                <a:solidFill>
                  <a:prstClr val="black"/>
                </a:solidFill>
              </a:rPr>
              <a:pPr/>
              <a:t>‹#›</a:t>
            </a:fld>
            <a:endParaRPr lang="en-US" dirty="0">
              <a:solidFill>
                <a:prstClr val="black"/>
              </a:solidFill>
            </a:endParaRPr>
          </a:p>
        </p:txBody>
      </p:sp>
      <p:sp>
        <p:nvSpPr>
          <p:cNvPr id="8" name="Text Placeholder 2"/>
          <p:cNvSpPr>
            <a:spLocks noGrp="1"/>
          </p:cNvSpPr>
          <p:nvPr>
            <p:ph type="body" sz="quarter" idx="16" hasCustomPrompt="1"/>
          </p:nvPr>
        </p:nvSpPr>
        <p:spPr>
          <a:xfrm>
            <a:off x="385232" y="696684"/>
            <a:ext cx="5710765" cy="368105"/>
          </a:xfrm>
          <a:prstGeom prst="rect">
            <a:avLst/>
          </a:prstGeom>
        </p:spPr>
        <p:txBody>
          <a:bodyPr lIns="0" tIns="36000" bIns="36000"/>
          <a:lstStyle>
            <a:lvl1pPr marL="0" indent="0">
              <a:buNone/>
              <a:defRPr sz="2133" b="0"/>
            </a:lvl1pPr>
          </a:lstStyle>
          <a:p>
            <a:pPr lvl="0"/>
            <a:r>
              <a:rPr lang="en-US" dirty="0"/>
              <a:t>Click to edit subtitle</a:t>
            </a:r>
          </a:p>
        </p:txBody>
      </p:sp>
      <p:sp>
        <p:nvSpPr>
          <p:cNvPr id="9" name="Title 6"/>
          <p:cNvSpPr>
            <a:spLocks noGrp="1"/>
          </p:cNvSpPr>
          <p:nvPr>
            <p:ph type="title" hasCustomPrompt="1"/>
          </p:nvPr>
        </p:nvSpPr>
        <p:spPr>
          <a:xfrm>
            <a:off x="385838" y="278388"/>
            <a:ext cx="5710161" cy="418297"/>
          </a:xfrm>
          <a:prstGeom prst="rect">
            <a:avLst/>
          </a:prstGeom>
        </p:spPr>
        <p:txBody>
          <a:bodyPr lIns="0" tIns="0" rIns="0" bIns="0" anchor="t" anchorCtr="0">
            <a:noAutofit/>
          </a:bodyPr>
          <a:lstStyle>
            <a:lvl1pPr>
              <a:defRPr sz="3200" b="1" i="0">
                <a:solidFill>
                  <a:schemeClr val="tx1"/>
                </a:solidFill>
                <a:latin typeface="+mn-lt"/>
                <a:ea typeface="Arial Black" charset="0"/>
                <a:cs typeface="Arial Black" charset="0"/>
              </a:defRPr>
            </a:lvl1pPr>
          </a:lstStyle>
          <a:p>
            <a:r>
              <a:rPr lang="en-US" dirty="0"/>
              <a:t>Click to edit title</a:t>
            </a:r>
          </a:p>
        </p:txBody>
      </p:sp>
      <p:sp>
        <p:nvSpPr>
          <p:cNvPr id="15" name="Picture Placeholder 2"/>
          <p:cNvSpPr>
            <a:spLocks noGrp="1"/>
          </p:cNvSpPr>
          <p:nvPr>
            <p:ph type="pic" sz="quarter" idx="32" hasCustomPrompt="1"/>
          </p:nvPr>
        </p:nvSpPr>
        <p:spPr>
          <a:xfrm>
            <a:off x="8011456" y="3585832"/>
            <a:ext cx="2538229" cy="311610"/>
          </a:xfrm>
          <a:prstGeom prst="ellipse">
            <a:avLst/>
          </a:prstGeom>
          <a:solidFill>
            <a:schemeClr val="tx1"/>
          </a:solidFill>
        </p:spPr>
        <p:txBody>
          <a:bodyPr anchor="ctr"/>
          <a:lstStyle>
            <a:lvl1pPr marL="0" indent="0" algn="ctr">
              <a:buNone/>
              <a:defRPr sz="1600">
                <a:solidFill>
                  <a:schemeClr val="bg1"/>
                </a:solidFill>
              </a:defRPr>
            </a:lvl1pPr>
          </a:lstStyle>
          <a:p>
            <a:r>
              <a:rPr lang="en-US" dirty="0"/>
              <a:t>Icon</a:t>
            </a:r>
          </a:p>
        </p:txBody>
      </p:sp>
      <p:sp>
        <p:nvSpPr>
          <p:cNvPr id="16" name="Pentagon 15"/>
          <p:cNvSpPr/>
          <p:nvPr userDrawn="1"/>
        </p:nvSpPr>
        <p:spPr>
          <a:xfrm>
            <a:off x="385838" y="2335908"/>
            <a:ext cx="6617129" cy="729379"/>
          </a:xfrm>
          <a:prstGeom prst="homePlate">
            <a:avLst/>
          </a:prstGeom>
          <a:solidFill>
            <a:schemeClr val="tx1"/>
          </a:solidFill>
          <a:ln w="12700" cap="flat" cmpd="sng" algn="ctr">
            <a:noFill/>
            <a:prstDash val="solid"/>
            <a:miter lim="800000"/>
          </a:ln>
          <a:effectLst/>
        </p:spPr>
        <p:txBody>
          <a:bodyPr rtlCol="0" anchor="ctr"/>
          <a:lstStyle/>
          <a:p>
            <a:pPr algn="ctr" defTabSz="1219170">
              <a:defRPr/>
            </a:pPr>
            <a:endParaRPr lang="en-US" sz="2400" kern="0">
              <a:solidFill>
                <a:prstClr val="white"/>
              </a:solidFill>
              <a:latin typeface="Arial" panose="020B0604020202020204"/>
            </a:endParaRPr>
          </a:p>
        </p:txBody>
      </p:sp>
      <p:sp>
        <p:nvSpPr>
          <p:cNvPr id="17" name="Pentagon 16"/>
          <p:cNvSpPr/>
          <p:nvPr userDrawn="1"/>
        </p:nvSpPr>
        <p:spPr>
          <a:xfrm>
            <a:off x="385838" y="3368236"/>
            <a:ext cx="6617129" cy="729379"/>
          </a:xfrm>
          <a:prstGeom prst="homePlate">
            <a:avLst/>
          </a:prstGeom>
          <a:solidFill>
            <a:schemeClr val="tx1"/>
          </a:solidFill>
          <a:ln w="12700" cap="flat" cmpd="sng" algn="ctr">
            <a:noFill/>
            <a:prstDash val="solid"/>
            <a:miter lim="800000"/>
          </a:ln>
          <a:effectLst/>
        </p:spPr>
        <p:txBody>
          <a:bodyPr rtlCol="0" anchor="ctr"/>
          <a:lstStyle/>
          <a:p>
            <a:pPr algn="ctr" defTabSz="1219170">
              <a:defRPr/>
            </a:pPr>
            <a:endParaRPr lang="en-US" sz="2400" kern="0">
              <a:solidFill>
                <a:prstClr val="white"/>
              </a:solidFill>
              <a:latin typeface="Arial" panose="020B0604020202020204"/>
            </a:endParaRPr>
          </a:p>
        </p:txBody>
      </p:sp>
      <p:sp>
        <p:nvSpPr>
          <p:cNvPr id="18" name="Pentagon 17"/>
          <p:cNvSpPr/>
          <p:nvPr userDrawn="1"/>
        </p:nvSpPr>
        <p:spPr>
          <a:xfrm>
            <a:off x="385838" y="4388372"/>
            <a:ext cx="6617129" cy="729379"/>
          </a:xfrm>
          <a:prstGeom prst="homePlate">
            <a:avLst/>
          </a:prstGeom>
          <a:solidFill>
            <a:schemeClr val="tx1"/>
          </a:solidFill>
          <a:ln w="12700" cap="flat" cmpd="sng" algn="ctr">
            <a:noFill/>
            <a:prstDash val="solid"/>
            <a:miter lim="800000"/>
          </a:ln>
          <a:effectLst/>
        </p:spPr>
        <p:txBody>
          <a:bodyPr rtlCol="0" anchor="ctr"/>
          <a:lstStyle/>
          <a:p>
            <a:pPr algn="ctr" defTabSz="1219170">
              <a:defRPr/>
            </a:pPr>
            <a:endParaRPr lang="en-US" sz="2400" kern="0">
              <a:solidFill>
                <a:prstClr val="white"/>
              </a:solidFill>
              <a:latin typeface="Arial" panose="020B0604020202020204"/>
            </a:endParaRPr>
          </a:p>
        </p:txBody>
      </p:sp>
      <p:sp>
        <p:nvSpPr>
          <p:cNvPr id="12" name="Content Placeholder 2"/>
          <p:cNvSpPr>
            <a:spLocks noGrp="1"/>
          </p:cNvSpPr>
          <p:nvPr>
            <p:ph sz="quarter" idx="12" hasCustomPrompt="1"/>
          </p:nvPr>
        </p:nvSpPr>
        <p:spPr>
          <a:xfrm>
            <a:off x="522928" y="2568981"/>
            <a:ext cx="5435981" cy="287323"/>
          </a:xfrm>
          <a:prstGeom prst="rect">
            <a:avLst/>
          </a:prstGeom>
        </p:spPr>
        <p:txBody>
          <a:bodyPr lIns="0" tIns="0" numCol="1" spcCol="360000" anchor="ctr"/>
          <a:lstStyle>
            <a:lvl1pPr marL="0" indent="0" algn="l">
              <a:lnSpc>
                <a:spcPct val="100000"/>
              </a:lnSpc>
              <a:buFont typeface="Arial" charset="0"/>
              <a:buNone/>
              <a:defRPr sz="1867" b="0" i="0">
                <a:solidFill>
                  <a:srgbClr val="FFDA1A"/>
                </a:solidFill>
                <a:latin typeface="+mn-lt"/>
                <a:ea typeface="Arial" charset="0"/>
                <a:cs typeface="Arial" charset="0"/>
              </a:defRPr>
            </a:lvl1pPr>
            <a:lvl2pPr marL="457189" indent="0">
              <a:buNone/>
              <a:defRPr sz="2133">
                <a:solidFill>
                  <a:srgbClr val="63656A"/>
                </a:solidFill>
              </a:defRPr>
            </a:lvl2pPr>
            <a:lvl3pPr marL="914377" indent="0">
              <a:buNone/>
              <a:defRPr sz="1867">
                <a:solidFill>
                  <a:srgbClr val="63656A"/>
                </a:solidFill>
              </a:defRPr>
            </a:lvl3pPr>
            <a:lvl4pPr>
              <a:defRPr sz="1600">
                <a:solidFill>
                  <a:srgbClr val="63656A"/>
                </a:solidFill>
              </a:defRPr>
            </a:lvl4pPr>
            <a:lvl5pPr>
              <a:defRPr sz="1600">
                <a:solidFill>
                  <a:srgbClr val="63656A"/>
                </a:solidFill>
              </a:defRPr>
            </a:lvl5pPr>
          </a:lstStyle>
          <a:p>
            <a:pPr lvl="0"/>
            <a:r>
              <a:rPr lang="en-US" dirty="0"/>
              <a:t>Click to add text</a:t>
            </a:r>
          </a:p>
        </p:txBody>
      </p:sp>
      <p:sp>
        <p:nvSpPr>
          <p:cNvPr id="20" name="Content Placeholder 2"/>
          <p:cNvSpPr>
            <a:spLocks noGrp="1"/>
          </p:cNvSpPr>
          <p:nvPr>
            <p:ph sz="quarter" idx="33" hasCustomPrompt="1"/>
          </p:nvPr>
        </p:nvSpPr>
        <p:spPr>
          <a:xfrm>
            <a:off x="522928" y="3602043"/>
            <a:ext cx="5435981" cy="287323"/>
          </a:xfrm>
          <a:prstGeom prst="rect">
            <a:avLst/>
          </a:prstGeom>
        </p:spPr>
        <p:txBody>
          <a:bodyPr lIns="0" tIns="0" numCol="1" spcCol="360000" anchor="ctr"/>
          <a:lstStyle>
            <a:lvl1pPr marL="0" indent="0" algn="l">
              <a:lnSpc>
                <a:spcPct val="100000"/>
              </a:lnSpc>
              <a:buFont typeface="Arial" charset="0"/>
              <a:buNone/>
              <a:defRPr sz="1867" b="0" i="0">
                <a:solidFill>
                  <a:srgbClr val="FFDA1A"/>
                </a:solidFill>
                <a:latin typeface="+mn-lt"/>
                <a:ea typeface="Arial" charset="0"/>
                <a:cs typeface="Arial" charset="0"/>
              </a:defRPr>
            </a:lvl1pPr>
            <a:lvl2pPr marL="457189" indent="0">
              <a:buNone/>
              <a:defRPr sz="2133">
                <a:solidFill>
                  <a:srgbClr val="63656A"/>
                </a:solidFill>
              </a:defRPr>
            </a:lvl2pPr>
            <a:lvl3pPr marL="914377" indent="0">
              <a:buNone/>
              <a:defRPr sz="1867">
                <a:solidFill>
                  <a:srgbClr val="63656A"/>
                </a:solidFill>
              </a:defRPr>
            </a:lvl3pPr>
            <a:lvl4pPr>
              <a:defRPr sz="1600">
                <a:solidFill>
                  <a:srgbClr val="63656A"/>
                </a:solidFill>
              </a:defRPr>
            </a:lvl4pPr>
            <a:lvl5pPr>
              <a:defRPr sz="1600">
                <a:solidFill>
                  <a:srgbClr val="63656A"/>
                </a:solidFill>
              </a:defRPr>
            </a:lvl5pPr>
          </a:lstStyle>
          <a:p>
            <a:pPr lvl="0"/>
            <a:r>
              <a:rPr lang="en-US" dirty="0"/>
              <a:t>Click to add text</a:t>
            </a:r>
          </a:p>
        </p:txBody>
      </p:sp>
      <p:sp>
        <p:nvSpPr>
          <p:cNvPr id="21" name="Content Placeholder 2"/>
          <p:cNvSpPr>
            <a:spLocks noGrp="1"/>
          </p:cNvSpPr>
          <p:nvPr>
            <p:ph sz="quarter" idx="34" hasCustomPrompt="1"/>
          </p:nvPr>
        </p:nvSpPr>
        <p:spPr>
          <a:xfrm>
            <a:off x="522928" y="4620737"/>
            <a:ext cx="5435981" cy="287323"/>
          </a:xfrm>
          <a:prstGeom prst="rect">
            <a:avLst/>
          </a:prstGeom>
        </p:spPr>
        <p:txBody>
          <a:bodyPr lIns="0" tIns="0" numCol="1" spcCol="360000" anchor="ctr"/>
          <a:lstStyle>
            <a:lvl1pPr marL="0" indent="0" algn="l">
              <a:lnSpc>
                <a:spcPct val="100000"/>
              </a:lnSpc>
              <a:buFont typeface="Arial" charset="0"/>
              <a:buNone/>
              <a:defRPr sz="1867" b="0" i="0">
                <a:solidFill>
                  <a:srgbClr val="FFDA1A"/>
                </a:solidFill>
                <a:latin typeface="+mn-lt"/>
                <a:ea typeface="Arial" charset="0"/>
                <a:cs typeface="Arial" charset="0"/>
              </a:defRPr>
            </a:lvl1pPr>
            <a:lvl2pPr marL="457189" indent="0">
              <a:buNone/>
              <a:defRPr sz="2133">
                <a:solidFill>
                  <a:srgbClr val="63656A"/>
                </a:solidFill>
              </a:defRPr>
            </a:lvl2pPr>
            <a:lvl3pPr marL="914377" indent="0">
              <a:buNone/>
              <a:defRPr sz="1867">
                <a:solidFill>
                  <a:srgbClr val="63656A"/>
                </a:solidFill>
              </a:defRPr>
            </a:lvl3pPr>
            <a:lvl4pPr>
              <a:defRPr sz="1600">
                <a:solidFill>
                  <a:srgbClr val="63656A"/>
                </a:solidFill>
              </a:defRPr>
            </a:lvl4pPr>
            <a:lvl5pPr>
              <a:defRPr sz="1600">
                <a:solidFill>
                  <a:srgbClr val="63656A"/>
                </a:solidFill>
              </a:defRPr>
            </a:lvl5pPr>
          </a:lstStyle>
          <a:p>
            <a:pPr lvl="0"/>
            <a:r>
              <a:rPr lang="en-US" dirty="0"/>
              <a:t>Click to add text</a:t>
            </a:r>
          </a:p>
        </p:txBody>
      </p:sp>
      <p:sp>
        <p:nvSpPr>
          <p:cNvPr id="14" name="Rectangle 13"/>
          <p:cNvSpPr/>
          <p:nvPr userDrawn="1"/>
        </p:nvSpPr>
        <p:spPr>
          <a:xfrm>
            <a:off x="262624" y="6504272"/>
            <a:ext cx="5443843" cy="215444"/>
          </a:xfrm>
          <a:prstGeom prst="rect">
            <a:avLst/>
          </a:prstGeom>
        </p:spPr>
        <p:txBody>
          <a:bodyPr wrap="square">
            <a:spAutoFit/>
          </a:bodyPr>
          <a:lstStyle/>
          <a:p>
            <a:pPr lvl="0"/>
            <a:r>
              <a:rPr lang="en-US" sz="800" dirty="0"/>
              <a:t>Western Union Confidential | ©2019 Western Union Holdings, Inc. All rights reserved.</a:t>
            </a:r>
          </a:p>
        </p:txBody>
      </p:sp>
    </p:spTree>
    <p:extLst>
      <p:ext uri="{BB962C8B-B14F-4D97-AF65-F5344CB8AC3E}">
        <p14:creationId xmlns:p14="http://schemas.microsoft.com/office/powerpoint/2010/main" val="39599846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ntent Slide_4">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5" name="Rectangle 14"/>
          <p:cNvSpPr/>
          <p:nvPr userDrawn="1"/>
        </p:nvSpPr>
        <p:spPr>
          <a:xfrm>
            <a:off x="8164405" y="2832515"/>
            <a:ext cx="3498985" cy="3189403"/>
          </a:xfrm>
          <a:prstGeom prst="rect">
            <a:avLst/>
          </a:prstGeom>
          <a:solidFill>
            <a:sysClr val="window" lastClr="FFFFFF"/>
          </a:solidFill>
          <a:ln w="12700" cap="flat" cmpd="sng" algn="ctr">
            <a:noFill/>
            <a:prstDash val="solid"/>
            <a:miter lim="800000"/>
          </a:ln>
          <a:effectLst/>
        </p:spPr>
        <p:txBody>
          <a:bodyPr rtlCol="0" anchor="ctr"/>
          <a:lstStyle/>
          <a:p>
            <a:pPr algn="ctr" defTabSz="1219170">
              <a:defRPr/>
            </a:pPr>
            <a:endParaRPr lang="en-US" sz="2400" kern="0">
              <a:solidFill>
                <a:prstClr val="white"/>
              </a:solidFill>
              <a:latin typeface="Arial" panose="020B0604020202020204"/>
            </a:endParaRPr>
          </a:p>
        </p:txBody>
      </p:sp>
      <p:sp>
        <p:nvSpPr>
          <p:cNvPr id="16" name="Rectangle 15"/>
          <p:cNvSpPr/>
          <p:nvPr userDrawn="1"/>
        </p:nvSpPr>
        <p:spPr>
          <a:xfrm>
            <a:off x="4333217" y="2844800"/>
            <a:ext cx="3498985" cy="3189403"/>
          </a:xfrm>
          <a:prstGeom prst="rect">
            <a:avLst/>
          </a:prstGeom>
          <a:solidFill>
            <a:sysClr val="window" lastClr="FFFFFF"/>
          </a:solidFill>
          <a:ln w="12700" cap="flat" cmpd="sng" algn="ctr">
            <a:noFill/>
            <a:prstDash val="solid"/>
            <a:miter lim="800000"/>
          </a:ln>
          <a:effectLst/>
        </p:spPr>
        <p:txBody>
          <a:bodyPr rtlCol="0" anchor="ctr"/>
          <a:lstStyle/>
          <a:p>
            <a:pPr algn="ctr" defTabSz="1219170">
              <a:defRPr/>
            </a:pPr>
            <a:endParaRPr lang="en-US" sz="2400" kern="0">
              <a:solidFill>
                <a:prstClr val="white"/>
              </a:solidFill>
              <a:latin typeface="Arial" panose="020B0604020202020204"/>
            </a:endParaRPr>
          </a:p>
        </p:txBody>
      </p:sp>
      <p:sp>
        <p:nvSpPr>
          <p:cNvPr id="17" name="Rectangle 16"/>
          <p:cNvSpPr/>
          <p:nvPr userDrawn="1"/>
        </p:nvSpPr>
        <p:spPr>
          <a:xfrm>
            <a:off x="491748" y="2832515"/>
            <a:ext cx="3498985" cy="3189403"/>
          </a:xfrm>
          <a:prstGeom prst="rect">
            <a:avLst/>
          </a:prstGeom>
          <a:solidFill>
            <a:sysClr val="window" lastClr="FFFFFF"/>
          </a:solidFill>
          <a:ln w="12700" cap="flat" cmpd="sng" algn="ctr">
            <a:noFill/>
            <a:prstDash val="solid"/>
            <a:miter lim="800000"/>
          </a:ln>
          <a:effectLst/>
        </p:spPr>
        <p:txBody>
          <a:bodyPr rtlCol="0" anchor="ctr"/>
          <a:lstStyle/>
          <a:p>
            <a:pPr algn="ctr" defTabSz="1219170">
              <a:defRPr/>
            </a:pPr>
            <a:endParaRPr lang="en-US" sz="2400" kern="0">
              <a:solidFill>
                <a:prstClr val="white"/>
              </a:solidFill>
              <a:latin typeface="Arial" panose="020B0604020202020204"/>
            </a:endParaRPr>
          </a:p>
        </p:txBody>
      </p:sp>
      <p:pic>
        <p:nvPicPr>
          <p:cNvPr id="20" name="Picture 1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68834" y="2204253"/>
            <a:ext cx="1384708" cy="1375159"/>
          </a:xfrm>
          <a:prstGeom prst="rect">
            <a:avLst/>
          </a:prstGeom>
        </p:spPr>
      </p:pic>
      <p:sp>
        <p:nvSpPr>
          <p:cNvPr id="4" name="Slide Number Placeholder 5"/>
          <p:cNvSpPr>
            <a:spLocks noGrp="1"/>
          </p:cNvSpPr>
          <p:nvPr>
            <p:ph type="sldNum" sz="quarter" idx="4"/>
          </p:nvPr>
        </p:nvSpPr>
        <p:spPr>
          <a:xfrm>
            <a:off x="11810892" y="6478589"/>
            <a:ext cx="381109" cy="184666"/>
          </a:xfrm>
          <a:prstGeom prst="rect">
            <a:avLst/>
          </a:prstGeom>
        </p:spPr>
        <p:txBody>
          <a:bodyPr lIns="72000" rIns="0"/>
          <a:lstStyle>
            <a:lvl1pPr algn="l">
              <a:defRPr sz="1200">
                <a:solidFill>
                  <a:schemeClr val="tx1"/>
                </a:solidFill>
              </a:defRPr>
            </a:lvl1pPr>
          </a:lstStyle>
          <a:p>
            <a:fld id="{E53632A8-E6E4-0848-BE06-7951E57DA7A4}" type="slidenum">
              <a:rPr lang="en-US" smtClean="0">
                <a:solidFill>
                  <a:prstClr val="black"/>
                </a:solidFill>
              </a:rPr>
              <a:pPr/>
              <a:t>‹#›</a:t>
            </a:fld>
            <a:endParaRPr lang="en-US" dirty="0">
              <a:solidFill>
                <a:prstClr val="black"/>
              </a:solidFill>
            </a:endParaRPr>
          </a:p>
        </p:txBody>
      </p:sp>
      <p:sp>
        <p:nvSpPr>
          <p:cNvPr id="6" name="Text Placeholder 2"/>
          <p:cNvSpPr>
            <a:spLocks noGrp="1"/>
          </p:cNvSpPr>
          <p:nvPr>
            <p:ph type="body" sz="quarter" idx="16" hasCustomPrompt="1"/>
          </p:nvPr>
        </p:nvSpPr>
        <p:spPr>
          <a:xfrm>
            <a:off x="385232" y="696685"/>
            <a:ext cx="11425739" cy="368105"/>
          </a:xfrm>
          <a:prstGeom prst="rect">
            <a:avLst/>
          </a:prstGeom>
        </p:spPr>
        <p:txBody>
          <a:bodyPr lIns="0" tIns="36000" bIns="36000"/>
          <a:lstStyle>
            <a:lvl1pPr marL="0" indent="0">
              <a:buNone/>
              <a:defRPr sz="2133" b="0"/>
            </a:lvl1pPr>
          </a:lstStyle>
          <a:p>
            <a:pPr lvl="0"/>
            <a:r>
              <a:rPr lang="en-US" dirty="0"/>
              <a:t>Click to edit subtitle</a:t>
            </a:r>
          </a:p>
        </p:txBody>
      </p:sp>
      <p:sp>
        <p:nvSpPr>
          <p:cNvPr id="7" name="Title 6"/>
          <p:cNvSpPr>
            <a:spLocks noGrp="1"/>
          </p:cNvSpPr>
          <p:nvPr>
            <p:ph type="title" hasCustomPrompt="1"/>
          </p:nvPr>
        </p:nvSpPr>
        <p:spPr>
          <a:xfrm>
            <a:off x="385838" y="278387"/>
            <a:ext cx="11425055" cy="418299"/>
          </a:xfrm>
          <a:prstGeom prst="rect">
            <a:avLst/>
          </a:prstGeom>
        </p:spPr>
        <p:txBody>
          <a:bodyPr lIns="0" tIns="0" rIns="0" bIns="0" anchor="t" anchorCtr="0">
            <a:noAutofit/>
          </a:bodyPr>
          <a:lstStyle>
            <a:lvl1pPr>
              <a:defRPr sz="3200" b="1" i="0">
                <a:solidFill>
                  <a:schemeClr val="tx1"/>
                </a:solidFill>
                <a:latin typeface="+mn-lt"/>
                <a:ea typeface="Arial Black" charset="0"/>
                <a:cs typeface="Arial Black" charset="0"/>
              </a:defRPr>
            </a:lvl1pPr>
          </a:lstStyle>
          <a:p>
            <a:r>
              <a:rPr lang="en-US" dirty="0"/>
              <a:t>Click to edit title</a:t>
            </a:r>
          </a:p>
        </p:txBody>
      </p:sp>
      <p:sp>
        <p:nvSpPr>
          <p:cNvPr id="9" name="Text Placeholder 4"/>
          <p:cNvSpPr>
            <a:spLocks noGrp="1"/>
          </p:cNvSpPr>
          <p:nvPr>
            <p:ph type="body" sz="quarter" idx="22" hasCustomPrompt="1"/>
          </p:nvPr>
        </p:nvSpPr>
        <p:spPr>
          <a:xfrm>
            <a:off x="669186" y="4603377"/>
            <a:ext cx="3135420" cy="246221"/>
          </a:xfrm>
          <a:prstGeom prst="rect">
            <a:avLst/>
          </a:prstGeom>
        </p:spPr>
        <p:txBody>
          <a:bodyPr lIns="90000"/>
          <a:lstStyle>
            <a:lvl1pPr marL="0" marR="0" indent="0" algn="ctr" defTabSz="914377" rtl="0" eaLnBrk="1" fontAlgn="auto" latinLnBrk="0" hangingPunct="1">
              <a:lnSpc>
                <a:spcPct val="100000"/>
              </a:lnSpc>
              <a:spcBef>
                <a:spcPts val="0"/>
              </a:spcBef>
              <a:spcAft>
                <a:spcPts val="1600"/>
              </a:spcAft>
              <a:buClrTx/>
              <a:buSzTx/>
              <a:buFont typeface="Arial" panose="020B0604020202020204" pitchFamily="34" charset="0"/>
              <a:buNone/>
              <a:tabLst/>
              <a:defRPr sz="1600">
                <a:solidFill>
                  <a:schemeClr val="tx1"/>
                </a:solidFill>
                <a:latin typeface="Century Gothic" charset="0"/>
                <a:ea typeface="Century Gothic" charset="0"/>
                <a:cs typeface="Century Gothic" charset="0"/>
              </a:defRPr>
            </a:lvl1pPr>
          </a:lstStyle>
          <a:p>
            <a:pPr lvl="0"/>
            <a:r>
              <a:rPr lang="en-US" dirty="0"/>
              <a:t>Click to add text</a:t>
            </a:r>
          </a:p>
        </p:txBody>
      </p:sp>
      <p:sp>
        <p:nvSpPr>
          <p:cNvPr id="12" name="Picture Placeholder 2"/>
          <p:cNvSpPr>
            <a:spLocks noGrp="1"/>
          </p:cNvSpPr>
          <p:nvPr>
            <p:ph type="pic" sz="quarter" idx="30" hasCustomPrompt="1"/>
          </p:nvPr>
        </p:nvSpPr>
        <p:spPr>
          <a:xfrm>
            <a:off x="1554691" y="2712531"/>
            <a:ext cx="1394883" cy="311610"/>
          </a:xfrm>
          <a:prstGeom prst="ellipse">
            <a:avLst/>
          </a:prstGeom>
          <a:solidFill>
            <a:schemeClr val="tx1"/>
          </a:solidFill>
        </p:spPr>
        <p:txBody>
          <a:bodyPr anchor="ctr"/>
          <a:lstStyle>
            <a:lvl1pPr marL="0" indent="0" algn="ctr">
              <a:buNone/>
              <a:defRPr sz="1600">
                <a:solidFill>
                  <a:schemeClr val="bg1"/>
                </a:solidFill>
              </a:defRPr>
            </a:lvl1pPr>
          </a:lstStyle>
          <a:p>
            <a:r>
              <a:rPr lang="en-US" dirty="0"/>
              <a:t>Icon</a:t>
            </a:r>
          </a:p>
        </p:txBody>
      </p:sp>
      <p:sp>
        <p:nvSpPr>
          <p:cNvPr id="13" name="Picture Placeholder 2"/>
          <p:cNvSpPr>
            <a:spLocks noGrp="1"/>
          </p:cNvSpPr>
          <p:nvPr>
            <p:ph type="pic" sz="quarter" idx="31" hasCustomPrompt="1"/>
          </p:nvPr>
        </p:nvSpPr>
        <p:spPr>
          <a:xfrm>
            <a:off x="5382900" y="2712531"/>
            <a:ext cx="1394883" cy="311610"/>
          </a:xfrm>
          <a:prstGeom prst="ellipse">
            <a:avLst/>
          </a:prstGeom>
          <a:solidFill>
            <a:schemeClr val="tx1"/>
          </a:solidFill>
        </p:spPr>
        <p:txBody>
          <a:bodyPr anchor="ctr"/>
          <a:lstStyle>
            <a:lvl1pPr marL="0" indent="0" algn="ctr">
              <a:buNone/>
              <a:defRPr sz="1600">
                <a:solidFill>
                  <a:schemeClr val="bg1"/>
                </a:solidFill>
              </a:defRPr>
            </a:lvl1pPr>
          </a:lstStyle>
          <a:p>
            <a:r>
              <a:rPr lang="en-US" dirty="0"/>
              <a:t>Icon</a:t>
            </a:r>
          </a:p>
        </p:txBody>
      </p:sp>
      <p:sp>
        <p:nvSpPr>
          <p:cNvPr id="14" name="Picture Placeholder 2"/>
          <p:cNvSpPr>
            <a:spLocks noGrp="1"/>
          </p:cNvSpPr>
          <p:nvPr>
            <p:ph type="pic" sz="quarter" idx="32" hasCustomPrompt="1"/>
          </p:nvPr>
        </p:nvSpPr>
        <p:spPr>
          <a:xfrm>
            <a:off x="9211109" y="2712531"/>
            <a:ext cx="1394883" cy="311610"/>
          </a:xfrm>
          <a:prstGeom prst="ellipse">
            <a:avLst/>
          </a:prstGeom>
          <a:solidFill>
            <a:schemeClr val="tx1"/>
          </a:solidFill>
        </p:spPr>
        <p:txBody>
          <a:bodyPr anchor="ctr"/>
          <a:lstStyle>
            <a:lvl1pPr marL="0" indent="0" algn="ctr">
              <a:buNone/>
              <a:defRPr sz="1600">
                <a:solidFill>
                  <a:schemeClr val="bg1"/>
                </a:solidFill>
              </a:defRPr>
            </a:lvl1pPr>
          </a:lstStyle>
          <a:p>
            <a:r>
              <a:rPr lang="en-US" dirty="0"/>
              <a:t>Icon</a:t>
            </a:r>
          </a:p>
        </p:txBody>
      </p:sp>
      <p:sp>
        <p:nvSpPr>
          <p:cNvPr id="21" name="Text Placeholder 4"/>
          <p:cNvSpPr>
            <a:spLocks noGrp="1"/>
          </p:cNvSpPr>
          <p:nvPr>
            <p:ph type="body" sz="quarter" idx="33" hasCustomPrompt="1"/>
          </p:nvPr>
        </p:nvSpPr>
        <p:spPr>
          <a:xfrm>
            <a:off x="669186" y="3822440"/>
            <a:ext cx="3135420" cy="287323"/>
          </a:xfrm>
          <a:prstGeom prst="rect">
            <a:avLst/>
          </a:prstGeom>
        </p:spPr>
        <p:txBody>
          <a:bodyPr lIns="90000"/>
          <a:lstStyle>
            <a:lvl1pPr marL="0" marR="0" indent="0" algn="ctr" defTabSz="914377" rtl="0" eaLnBrk="1" fontAlgn="auto" latinLnBrk="0" hangingPunct="1">
              <a:lnSpc>
                <a:spcPct val="100000"/>
              </a:lnSpc>
              <a:spcBef>
                <a:spcPts val="0"/>
              </a:spcBef>
              <a:spcAft>
                <a:spcPts val="1600"/>
              </a:spcAft>
              <a:buClrTx/>
              <a:buSzTx/>
              <a:buFont typeface="Arial" panose="020B0604020202020204" pitchFamily="34" charset="0"/>
              <a:buNone/>
              <a:tabLst/>
              <a:defRPr sz="1867" b="1" baseline="0">
                <a:solidFill>
                  <a:schemeClr val="tx1"/>
                </a:solidFill>
                <a:latin typeface="Century Gothic" charset="0"/>
                <a:ea typeface="Century Gothic" charset="0"/>
                <a:cs typeface="Century Gothic" charset="0"/>
              </a:defRPr>
            </a:lvl1pPr>
          </a:lstStyle>
          <a:p>
            <a:pPr lvl="0"/>
            <a:r>
              <a:rPr lang="en-US" dirty="0"/>
              <a:t>Click to add text</a:t>
            </a:r>
          </a:p>
        </p:txBody>
      </p:sp>
      <p:sp>
        <p:nvSpPr>
          <p:cNvPr id="22" name="Text Placeholder 4"/>
          <p:cNvSpPr>
            <a:spLocks noGrp="1"/>
          </p:cNvSpPr>
          <p:nvPr>
            <p:ph type="body" sz="quarter" idx="34" hasCustomPrompt="1"/>
          </p:nvPr>
        </p:nvSpPr>
        <p:spPr>
          <a:xfrm>
            <a:off x="4521798" y="4603377"/>
            <a:ext cx="3135420" cy="246221"/>
          </a:xfrm>
          <a:prstGeom prst="rect">
            <a:avLst/>
          </a:prstGeom>
        </p:spPr>
        <p:txBody>
          <a:bodyPr lIns="90000"/>
          <a:lstStyle>
            <a:lvl1pPr marL="0" marR="0" indent="0" algn="ctr" defTabSz="914377" rtl="0" eaLnBrk="1" fontAlgn="auto" latinLnBrk="0" hangingPunct="1">
              <a:lnSpc>
                <a:spcPct val="100000"/>
              </a:lnSpc>
              <a:spcBef>
                <a:spcPts val="0"/>
              </a:spcBef>
              <a:spcAft>
                <a:spcPts val="1600"/>
              </a:spcAft>
              <a:buClrTx/>
              <a:buSzTx/>
              <a:buFont typeface="Arial" panose="020B0604020202020204" pitchFamily="34" charset="0"/>
              <a:buNone/>
              <a:tabLst/>
              <a:defRPr sz="1600">
                <a:solidFill>
                  <a:schemeClr val="tx1"/>
                </a:solidFill>
                <a:latin typeface="Century Gothic" charset="0"/>
                <a:ea typeface="Century Gothic" charset="0"/>
                <a:cs typeface="Century Gothic" charset="0"/>
              </a:defRPr>
            </a:lvl1pPr>
          </a:lstStyle>
          <a:p>
            <a:pPr lvl="0"/>
            <a:r>
              <a:rPr lang="en-US" dirty="0"/>
              <a:t>Click to add text</a:t>
            </a:r>
          </a:p>
        </p:txBody>
      </p:sp>
      <p:sp>
        <p:nvSpPr>
          <p:cNvPr id="23" name="Text Placeholder 4"/>
          <p:cNvSpPr>
            <a:spLocks noGrp="1"/>
          </p:cNvSpPr>
          <p:nvPr>
            <p:ph type="body" sz="quarter" idx="35" hasCustomPrompt="1"/>
          </p:nvPr>
        </p:nvSpPr>
        <p:spPr>
          <a:xfrm>
            <a:off x="4521798" y="3822440"/>
            <a:ext cx="3135420" cy="287323"/>
          </a:xfrm>
          <a:prstGeom prst="rect">
            <a:avLst/>
          </a:prstGeom>
        </p:spPr>
        <p:txBody>
          <a:bodyPr lIns="90000"/>
          <a:lstStyle>
            <a:lvl1pPr marL="0" marR="0" indent="0" algn="ctr" defTabSz="914377" rtl="0" eaLnBrk="1" fontAlgn="auto" latinLnBrk="0" hangingPunct="1">
              <a:lnSpc>
                <a:spcPct val="100000"/>
              </a:lnSpc>
              <a:spcBef>
                <a:spcPts val="0"/>
              </a:spcBef>
              <a:spcAft>
                <a:spcPts val="1600"/>
              </a:spcAft>
              <a:buClrTx/>
              <a:buSzTx/>
              <a:buFont typeface="Arial" panose="020B0604020202020204" pitchFamily="34" charset="0"/>
              <a:buNone/>
              <a:tabLst/>
              <a:defRPr sz="1867" b="1" baseline="0">
                <a:solidFill>
                  <a:schemeClr val="tx1"/>
                </a:solidFill>
                <a:latin typeface="Century Gothic" charset="0"/>
                <a:ea typeface="Century Gothic" charset="0"/>
                <a:cs typeface="Century Gothic" charset="0"/>
              </a:defRPr>
            </a:lvl1pPr>
          </a:lstStyle>
          <a:p>
            <a:pPr lvl="0"/>
            <a:r>
              <a:rPr lang="en-US" dirty="0"/>
              <a:t>Click to add text</a:t>
            </a:r>
          </a:p>
        </p:txBody>
      </p:sp>
      <p:sp>
        <p:nvSpPr>
          <p:cNvPr id="24" name="Text Placeholder 4"/>
          <p:cNvSpPr>
            <a:spLocks noGrp="1"/>
          </p:cNvSpPr>
          <p:nvPr>
            <p:ph type="body" sz="quarter" idx="36" hasCustomPrompt="1"/>
          </p:nvPr>
        </p:nvSpPr>
        <p:spPr>
          <a:xfrm>
            <a:off x="8340841" y="4603377"/>
            <a:ext cx="3135420" cy="246221"/>
          </a:xfrm>
          <a:prstGeom prst="rect">
            <a:avLst/>
          </a:prstGeom>
        </p:spPr>
        <p:txBody>
          <a:bodyPr lIns="90000"/>
          <a:lstStyle>
            <a:lvl1pPr marL="0" marR="0" indent="0" algn="ctr" defTabSz="914377" rtl="0" eaLnBrk="1" fontAlgn="auto" latinLnBrk="0" hangingPunct="1">
              <a:lnSpc>
                <a:spcPct val="100000"/>
              </a:lnSpc>
              <a:spcBef>
                <a:spcPts val="0"/>
              </a:spcBef>
              <a:spcAft>
                <a:spcPts val="1600"/>
              </a:spcAft>
              <a:buClrTx/>
              <a:buSzTx/>
              <a:buFont typeface="Arial" panose="020B0604020202020204" pitchFamily="34" charset="0"/>
              <a:buNone/>
              <a:tabLst/>
              <a:defRPr sz="1600">
                <a:solidFill>
                  <a:schemeClr val="tx1"/>
                </a:solidFill>
                <a:latin typeface="Century Gothic" charset="0"/>
                <a:ea typeface="Century Gothic" charset="0"/>
                <a:cs typeface="Century Gothic" charset="0"/>
              </a:defRPr>
            </a:lvl1pPr>
          </a:lstStyle>
          <a:p>
            <a:pPr lvl="0"/>
            <a:r>
              <a:rPr lang="en-US" dirty="0"/>
              <a:t>Click to add text</a:t>
            </a:r>
          </a:p>
        </p:txBody>
      </p:sp>
      <p:sp>
        <p:nvSpPr>
          <p:cNvPr id="25" name="Text Placeholder 4"/>
          <p:cNvSpPr>
            <a:spLocks noGrp="1"/>
          </p:cNvSpPr>
          <p:nvPr>
            <p:ph type="body" sz="quarter" idx="37" hasCustomPrompt="1"/>
          </p:nvPr>
        </p:nvSpPr>
        <p:spPr>
          <a:xfrm>
            <a:off x="8340841" y="3822440"/>
            <a:ext cx="3135420" cy="287323"/>
          </a:xfrm>
          <a:prstGeom prst="rect">
            <a:avLst/>
          </a:prstGeom>
        </p:spPr>
        <p:txBody>
          <a:bodyPr lIns="90000"/>
          <a:lstStyle>
            <a:lvl1pPr marL="0" marR="0" indent="0" algn="ctr" defTabSz="914377" rtl="0" eaLnBrk="1" fontAlgn="auto" latinLnBrk="0" hangingPunct="1">
              <a:lnSpc>
                <a:spcPct val="100000"/>
              </a:lnSpc>
              <a:spcBef>
                <a:spcPts val="0"/>
              </a:spcBef>
              <a:spcAft>
                <a:spcPts val="1600"/>
              </a:spcAft>
              <a:buClrTx/>
              <a:buSzTx/>
              <a:buFont typeface="Arial" panose="020B0604020202020204" pitchFamily="34" charset="0"/>
              <a:buNone/>
              <a:tabLst/>
              <a:defRPr sz="1867" b="1" baseline="0">
                <a:solidFill>
                  <a:schemeClr val="tx1"/>
                </a:solidFill>
                <a:latin typeface="Century Gothic" charset="0"/>
                <a:ea typeface="Century Gothic" charset="0"/>
                <a:cs typeface="Century Gothic" charset="0"/>
              </a:defRPr>
            </a:lvl1pPr>
          </a:lstStyle>
          <a:p>
            <a:pPr lvl="0"/>
            <a:r>
              <a:rPr lang="en-US" dirty="0"/>
              <a:t>Click to add text</a:t>
            </a:r>
          </a:p>
        </p:txBody>
      </p:sp>
      <p:sp>
        <p:nvSpPr>
          <p:cNvPr id="26" name="Rectangle 25"/>
          <p:cNvSpPr/>
          <p:nvPr userDrawn="1"/>
        </p:nvSpPr>
        <p:spPr>
          <a:xfrm>
            <a:off x="262625" y="6504272"/>
            <a:ext cx="11548268" cy="215444"/>
          </a:xfrm>
          <a:prstGeom prst="rect">
            <a:avLst/>
          </a:prstGeom>
        </p:spPr>
        <p:txBody>
          <a:bodyPr wrap="square">
            <a:spAutoFit/>
          </a:bodyPr>
          <a:lstStyle/>
          <a:p>
            <a:pPr lvl="0"/>
            <a:r>
              <a:rPr lang="en-US" sz="800" dirty="0"/>
              <a:t>Western Union Confidential | ©2019 Western Union Holdings, Inc. All rights reserved.</a:t>
            </a:r>
          </a:p>
        </p:txBody>
      </p:sp>
    </p:spTree>
    <p:extLst>
      <p:ext uri="{BB962C8B-B14F-4D97-AF65-F5344CB8AC3E}">
        <p14:creationId xmlns:p14="http://schemas.microsoft.com/office/powerpoint/2010/main" val="60159896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ntent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2CF20CC-F7FA-734C-A348-7D57D6813073}"/>
              </a:ext>
            </a:extLst>
          </p:cNvPr>
          <p:cNvSpPr/>
          <p:nvPr userDrawn="1"/>
        </p:nvSpPr>
        <p:spPr>
          <a:xfrm>
            <a:off x="0" y="0"/>
            <a:ext cx="12192000" cy="6858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1" name="Title 6"/>
          <p:cNvSpPr>
            <a:spLocks noGrp="1"/>
          </p:cNvSpPr>
          <p:nvPr>
            <p:ph type="title" hasCustomPrompt="1"/>
          </p:nvPr>
        </p:nvSpPr>
        <p:spPr>
          <a:xfrm>
            <a:off x="528271" y="278387"/>
            <a:ext cx="11282622" cy="387798"/>
          </a:xfrm>
          <a:prstGeom prst="rect">
            <a:avLst/>
          </a:prstGeom>
        </p:spPr>
        <p:txBody>
          <a:bodyPr wrap="square" lIns="0" tIns="0" rIns="0" bIns="0" anchor="t" anchorCtr="0">
            <a:spAutoFit/>
          </a:bodyPr>
          <a:lstStyle>
            <a:lvl1pPr>
              <a:defRPr sz="2800" b="1" i="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1pPr>
          </a:lstStyle>
          <a:p>
            <a:r>
              <a:rPr lang="en-US" dirty="0"/>
              <a:t>Click to edit title</a:t>
            </a:r>
          </a:p>
        </p:txBody>
      </p:sp>
      <p:sp>
        <p:nvSpPr>
          <p:cNvPr id="8" name="Slide Number Placeholder 5">
            <a:extLst>
              <a:ext uri="{FF2B5EF4-FFF2-40B4-BE49-F238E27FC236}">
                <a16:creationId xmlns:a16="http://schemas.microsoft.com/office/drawing/2014/main" id="{5CFC024D-4481-1840-A3BB-8188DF851705}"/>
              </a:ext>
            </a:extLst>
          </p:cNvPr>
          <p:cNvSpPr>
            <a:spLocks noGrp="1"/>
          </p:cNvSpPr>
          <p:nvPr>
            <p:ph type="sldNum" sz="quarter" idx="4"/>
          </p:nvPr>
        </p:nvSpPr>
        <p:spPr>
          <a:xfrm>
            <a:off x="11353799" y="6601031"/>
            <a:ext cx="370117" cy="92333"/>
          </a:xfrm>
          <a:prstGeom prst="rect">
            <a:avLst/>
          </a:prstGeom>
        </p:spPr>
        <p:txBody>
          <a:bodyPr vert="horz" wrap="square" lIns="0" tIns="0" rIns="0" bIns="0" rtlCol="0" anchor="b" anchorCtr="0">
            <a:spAutoFit/>
          </a:bodyPr>
          <a:lstStyle>
            <a:lvl1pPr algn="r">
              <a:defRPr sz="600">
                <a:solidFill>
                  <a:schemeClr val="tx1"/>
                </a:solidFill>
                <a:latin typeface="Century Gothic" panose="020B0502020202020204" pitchFamily="34" charset="0"/>
              </a:defRPr>
            </a:lvl1pPr>
          </a:lstStyle>
          <a:p>
            <a:fld id="{8656BDC3-E9EF-4A00-86E1-EFD38C438064}" type="slidenum">
              <a:rPr lang="en-GB" smtClean="0"/>
              <a:pPr/>
              <a:t>‹#›</a:t>
            </a:fld>
            <a:endParaRPr lang="en-GB" sz="600"/>
          </a:p>
        </p:txBody>
      </p:sp>
    </p:spTree>
    <p:extLst>
      <p:ext uri="{BB962C8B-B14F-4D97-AF65-F5344CB8AC3E}">
        <p14:creationId xmlns:p14="http://schemas.microsoft.com/office/powerpoint/2010/main" val="244906234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sp>
        <p:nvSpPr>
          <p:cNvPr id="5" name="Rectangle 4"/>
          <p:cNvSpPr/>
          <p:nvPr userDrawn="1"/>
        </p:nvSpPr>
        <p:spPr>
          <a:xfrm>
            <a:off x="2" y="1"/>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6" name="Rectangle 5"/>
          <p:cNvSpPr/>
          <p:nvPr userDrawn="1"/>
        </p:nvSpPr>
        <p:spPr>
          <a:xfrm>
            <a:off x="2" y="3429004"/>
            <a:ext cx="12191999" cy="3438049"/>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1" name="Text Placeholder 10"/>
          <p:cNvSpPr>
            <a:spLocks noGrp="1"/>
          </p:cNvSpPr>
          <p:nvPr>
            <p:ph type="body" sz="quarter" idx="10" hasCustomPrompt="1"/>
          </p:nvPr>
        </p:nvSpPr>
        <p:spPr>
          <a:xfrm>
            <a:off x="454295" y="504608"/>
            <a:ext cx="6955367" cy="1763963"/>
          </a:xfrm>
          <a:prstGeom prst="rect">
            <a:avLst/>
          </a:prstGeom>
        </p:spPr>
        <p:txBody>
          <a:bodyPr>
            <a:normAutofit/>
          </a:bodyPr>
          <a:lstStyle>
            <a:lvl1pPr marL="0" indent="0">
              <a:lnSpc>
                <a:spcPct val="100000"/>
              </a:lnSpc>
              <a:spcBef>
                <a:spcPts val="0"/>
              </a:spcBef>
              <a:buNone/>
              <a:defRPr sz="3733" b="1" i="0">
                <a:solidFill>
                  <a:srgbClr val="FFDA1A"/>
                </a:solidFill>
                <a:latin typeface="Century Gothic" charset="0"/>
                <a:ea typeface="Century Gothic" charset="0"/>
                <a:cs typeface="Century Gothic" charset="0"/>
              </a:defRPr>
            </a:lvl1pPr>
          </a:lstStyle>
          <a:p>
            <a:pPr lvl="0"/>
            <a:r>
              <a:rPr lang="en-US" dirty="0"/>
              <a:t>Click to</a:t>
            </a:r>
            <a:br>
              <a:rPr lang="en-US" dirty="0"/>
            </a:br>
            <a:r>
              <a:rPr lang="en-US" dirty="0"/>
              <a:t>add title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9380" y="5886185"/>
            <a:ext cx="3822605" cy="474531"/>
          </a:xfrm>
          <a:prstGeom prst="rect">
            <a:avLst/>
          </a:prstGeom>
        </p:spPr>
      </p:pic>
    </p:spTree>
    <p:extLst>
      <p:ext uri="{BB962C8B-B14F-4D97-AF65-F5344CB8AC3E}">
        <p14:creationId xmlns:p14="http://schemas.microsoft.com/office/powerpoint/2010/main" val="4282494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_2">
    <p:spTree>
      <p:nvGrpSpPr>
        <p:cNvPr id="1" name=""/>
        <p:cNvGrpSpPr/>
        <p:nvPr/>
      </p:nvGrpSpPr>
      <p:grpSpPr>
        <a:xfrm>
          <a:off x="0" y="0"/>
          <a:ext cx="0" cy="0"/>
          <a:chOff x="0" y="0"/>
          <a:chExt cx="0" cy="0"/>
        </a:xfrm>
      </p:grpSpPr>
      <p:sp>
        <p:nvSpPr>
          <p:cNvPr id="8" name="Rectangle 7"/>
          <p:cNvSpPr/>
          <p:nvPr userDrawn="1"/>
        </p:nvSpPr>
        <p:spPr>
          <a:xfrm>
            <a:off x="7" y="1"/>
            <a:ext cx="12191999" cy="6858003"/>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0" marR="0" lvl="0" indent="0" algn="ctr" defTabSz="60955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userDrawn="1"/>
        </p:nvSpPr>
        <p:spPr>
          <a:xfrm>
            <a:off x="7" y="6"/>
            <a:ext cx="12191999" cy="3428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0" marR="0" lvl="0" indent="0" algn="ctr" defTabSz="60955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 Placeholder 10"/>
          <p:cNvSpPr>
            <a:spLocks noGrp="1"/>
          </p:cNvSpPr>
          <p:nvPr>
            <p:ph type="body" sz="quarter" idx="11" hasCustomPrompt="1"/>
          </p:nvPr>
        </p:nvSpPr>
        <p:spPr>
          <a:xfrm>
            <a:off x="528275" y="5031285"/>
            <a:ext cx="6687805" cy="307777"/>
          </a:xfrm>
          <a:prstGeom prst="rect">
            <a:avLst/>
          </a:prstGeom>
        </p:spPr>
        <p:txBody>
          <a:bodyPr wrap="square" lIns="0" rIns="0">
            <a:spAutoFit/>
          </a:bodyPr>
          <a:lstStyle>
            <a:lvl1pPr marL="0" indent="0">
              <a:lnSpc>
                <a:spcPct val="100000"/>
              </a:lnSpc>
              <a:spcBef>
                <a:spcPts val="800"/>
              </a:spcBef>
              <a:buNone/>
              <a:defRPr sz="2000" b="0" i="0">
                <a:latin typeface="Century Gothic" charset="0"/>
                <a:ea typeface="Century Gothic" charset="0"/>
                <a:cs typeface="Century Gothic" charset="0"/>
              </a:defRPr>
            </a:lvl1pPr>
          </a:lstStyle>
          <a:p>
            <a:pPr lvl="0"/>
            <a:r>
              <a:rPr lang="en-US" dirty="0"/>
              <a:t>Click to add subtitle</a:t>
            </a:r>
          </a:p>
        </p:txBody>
      </p:sp>
      <p:sp>
        <p:nvSpPr>
          <p:cNvPr id="2" name="Title 1">
            <a:extLst>
              <a:ext uri="{FF2B5EF4-FFF2-40B4-BE49-F238E27FC236}">
                <a16:creationId xmlns:a16="http://schemas.microsoft.com/office/drawing/2014/main" id="{224C0C12-9AEE-EA49-BE57-3FB18675F02D}"/>
              </a:ext>
            </a:extLst>
          </p:cNvPr>
          <p:cNvSpPr>
            <a:spLocks noGrp="1"/>
          </p:cNvSpPr>
          <p:nvPr>
            <p:ph type="title" hasCustomPrompt="1"/>
          </p:nvPr>
        </p:nvSpPr>
        <p:spPr>
          <a:xfrm>
            <a:off x="528274" y="4022246"/>
            <a:ext cx="10195441" cy="664797"/>
          </a:xfrm>
        </p:spPr>
        <p:txBody>
          <a:bodyPr wrap="square" anchor="b" anchorCtr="0">
            <a:spAutoFit/>
          </a:bodyPr>
          <a:lstStyle>
            <a:lvl1pPr>
              <a:defRPr sz="4800" b="1">
                <a:solidFill>
                  <a:schemeClr val="tx1"/>
                </a:solidFill>
              </a:defRPr>
            </a:lvl1pPr>
          </a:lstStyle>
          <a:p>
            <a:r>
              <a:rPr lang="en-GB" dirty="0"/>
              <a:t>Click to add title</a:t>
            </a:r>
            <a:endParaRPr lang="en-US" dirty="0"/>
          </a:p>
        </p:txBody>
      </p:sp>
      <p:pic>
        <p:nvPicPr>
          <p:cNvPr id="10" name="Picture 9">
            <a:extLst>
              <a:ext uri="{FF2B5EF4-FFF2-40B4-BE49-F238E27FC236}">
                <a16:creationId xmlns:a16="http://schemas.microsoft.com/office/drawing/2014/main" id="{3CF59243-AD91-47FC-9BF0-30EEF84CF9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0216" y="6102753"/>
            <a:ext cx="3822605" cy="474531"/>
          </a:xfrm>
          <a:prstGeom prst="rect">
            <a:avLst/>
          </a:prstGeom>
        </p:spPr>
      </p:pic>
    </p:spTree>
    <p:extLst>
      <p:ext uri="{BB962C8B-B14F-4D97-AF65-F5344CB8AC3E}">
        <p14:creationId xmlns:p14="http://schemas.microsoft.com/office/powerpoint/2010/main" val="74675582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Content Slide_3">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385598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9C53A-7495-46E6-B2E9-59CD336FB0B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DE9D97-11D6-41FA-AFA5-C43DA5B404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F75923-CECD-48F3-8E6F-CC38C63350E2}"/>
              </a:ext>
            </a:extLst>
          </p:cNvPr>
          <p:cNvSpPr>
            <a:spLocks noGrp="1"/>
          </p:cNvSpPr>
          <p:nvPr>
            <p:ph type="dt" sz="half" idx="10"/>
          </p:nvPr>
        </p:nvSpPr>
        <p:spPr/>
        <p:txBody>
          <a:bodyPr/>
          <a:lstStyle/>
          <a:p>
            <a:fld id="{AA1ED02E-61E8-4D1E-B3E8-DB95B1978B8E}" type="datetimeFigureOut">
              <a:rPr lang="en-GB" smtClean="0"/>
              <a:t>07/06/2021</a:t>
            </a:fld>
            <a:endParaRPr lang="en-GB"/>
          </a:p>
        </p:txBody>
      </p:sp>
      <p:sp>
        <p:nvSpPr>
          <p:cNvPr id="5" name="Footer Placeholder 4">
            <a:extLst>
              <a:ext uri="{FF2B5EF4-FFF2-40B4-BE49-F238E27FC236}">
                <a16:creationId xmlns:a16="http://schemas.microsoft.com/office/drawing/2014/main" id="{29D37860-6968-4E88-87FE-95E5E5264D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2232C4-1F6F-4E95-A3C6-75FDC0ACB0FD}"/>
              </a:ext>
            </a:extLst>
          </p:cNvPr>
          <p:cNvSpPr>
            <a:spLocks noGrp="1"/>
          </p:cNvSpPr>
          <p:nvPr>
            <p:ph type="sldNum" sz="quarter" idx="12"/>
          </p:nvPr>
        </p:nvSpPr>
        <p:spPr/>
        <p:txBody>
          <a:bodyPr/>
          <a:lstStyle/>
          <a:p>
            <a:fld id="{F15C6EB3-AC67-497B-8E78-7311E9556B94}" type="slidenum">
              <a:rPr lang="en-GB" smtClean="0"/>
              <a:t>‹#›</a:t>
            </a:fld>
            <a:endParaRPr lang="en-GB"/>
          </a:p>
        </p:txBody>
      </p:sp>
    </p:spTree>
    <p:extLst>
      <p:ext uri="{BB962C8B-B14F-4D97-AF65-F5344CB8AC3E}">
        <p14:creationId xmlns:p14="http://schemas.microsoft.com/office/powerpoint/2010/main" val="1620915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Content Slide_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01A3F7-3BF1-4AC8-8E03-637A6AE3685A}"/>
              </a:ext>
            </a:extLst>
          </p:cNvPr>
          <p:cNvSpPr/>
          <p:nvPr userDrawn="1"/>
        </p:nvSpPr>
        <p:spPr>
          <a:xfrm>
            <a:off x="0" y="0"/>
            <a:ext cx="12192000" cy="864000"/>
          </a:xfrm>
          <a:prstGeom prst="rect">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0"/>
          </a:p>
        </p:txBody>
      </p:sp>
      <p:sp>
        <p:nvSpPr>
          <p:cNvPr id="7" name="Title 6"/>
          <p:cNvSpPr>
            <a:spLocks noGrp="1"/>
          </p:cNvSpPr>
          <p:nvPr>
            <p:ph type="title" hasCustomPrompt="1"/>
          </p:nvPr>
        </p:nvSpPr>
        <p:spPr>
          <a:xfrm>
            <a:off x="528272" y="260565"/>
            <a:ext cx="7003813" cy="369332"/>
          </a:xfrm>
          <a:prstGeom prst="rect">
            <a:avLst/>
          </a:prstGeom>
        </p:spPr>
        <p:txBody>
          <a:bodyPr wrap="square" lIns="0" tIns="0" rIns="0" bIns="0" anchor="t" anchorCtr="0">
            <a:spAutoFit/>
          </a:bodyPr>
          <a:lstStyle>
            <a:lvl1pPr>
              <a:defRPr sz="2667" b="1" i="0">
                <a:solidFill>
                  <a:schemeClr val="tx1"/>
                </a:solidFill>
                <a:latin typeface="Century Gothic" panose="020B0502020202020204" pitchFamily="34" charset="0"/>
                <a:ea typeface="Century Gothic" panose="020B0502020202020204" pitchFamily="34" charset="0"/>
                <a:cs typeface="Arial Black" charset="0"/>
              </a:defRPr>
            </a:lvl1pPr>
          </a:lstStyle>
          <a:p>
            <a:r>
              <a:rPr lang="en-US" dirty="0"/>
              <a:t>Click to edit title</a:t>
            </a:r>
          </a:p>
        </p:txBody>
      </p:sp>
      <p:sp>
        <p:nvSpPr>
          <p:cNvPr id="3" name="Text Placeholder 2">
            <a:extLst>
              <a:ext uri="{FF2B5EF4-FFF2-40B4-BE49-F238E27FC236}">
                <a16:creationId xmlns:a16="http://schemas.microsoft.com/office/drawing/2014/main" id="{82E095E2-D4A9-C44A-A5BB-979B9F6146B3}"/>
              </a:ext>
            </a:extLst>
          </p:cNvPr>
          <p:cNvSpPr>
            <a:spLocks noGrp="1"/>
          </p:cNvSpPr>
          <p:nvPr>
            <p:ph type="body" sz="quarter" idx="13"/>
          </p:nvPr>
        </p:nvSpPr>
        <p:spPr>
          <a:xfrm>
            <a:off x="8394264" y="321303"/>
            <a:ext cx="3336817" cy="276999"/>
          </a:xfrm>
        </p:spPr>
        <p:txBody>
          <a:bodyPr wrap="square" anchor="b" anchorCtr="0">
            <a:spAutoFit/>
          </a:bodyPr>
          <a:lstStyle>
            <a:lvl1pPr marL="0" indent="0" algn="r">
              <a:lnSpc>
                <a:spcPct val="100000"/>
              </a:lnSpc>
              <a:spcBef>
                <a:spcPts val="0"/>
              </a:spcBef>
              <a:buNone/>
              <a:defRPr sz="1200" cap="none" baseline="0"/>
            </a:lvl1pPr>
          </a:lstStyle>
          <a:p>
            <a:pPr lvl="0"/>
            <a:r>
              <a:rPr lang="en-GB" dirty="0"/>
              <a:t>Click to edit Master text</a:t>
            </a:r>
            <a:endParaRPr lang="en-US" dirty="0"/>
          </a:p>
        </p:txBody>
      </p:sp>
      <p:sp>
        <p:nvSpPr>
          <p:cNvPr id="16" name="Footer Placeholder 15">
            <a:extLst>
              <a:ext uri="{FF2B5EF4-FFF2-40B4-BE49-F238E27FC236}">
                <a16:creationId xmlns:a16="http://schemas.microsoft.com/office/drawing/2014/main" id="{2C627588-C087-470C-8CF7-2ACDA1614805}"/>
              </a:ext>
            </a:extLst>
          </p:cNvPr>
          <p:cNvSpPr>
            <a:spLocks noGrp="1"/>
          </p:cNvSpPr>
          <p:nvPr>
            <p:ph type="ftr" sz="quarter" idx="14"/>
          </p:nvPr>
        </p:nvSpPr>
        <p:spPr>
          <a:xfrm>
            <a:off x="431799" y="6617495"/>
            <a:ext cx="10344807" cy="102592"/>
          </a:xfrm>
        </p:spPr>
        <p:txBody>
          <a:bodyPr/>
          <a:lstStyle>
            <a:lvl1pPr>
              <a:defRPr sz="667"/>
            </a:lvl1pPr>
          </a:lstStyle>
          <a:p>
            <a:pPr defTabSz="609570"/>
            <a:endParaRPr lang="en-GB" dirty="0"/>
          </a:p>
        </p:txBody>
      </p:sp>
      <p:sp>
        <p:nvSpPr>
          <p:cNvPr id="17" name="Slide Number Placeholder 16">
            <a:extLst>
              <a:ext uri="{FF2B5EF4-FFF2-40B4-BE49-F238E27FC236}">
                <a16:creationId xmlns:a16="http://schemas.microsoft.com/office/drawing/2014/main" id="{E67D1F9C-2434-4993-8A3D-40F2742E26BE}"/>
              </a:ext>
            </a:extLst>
          </p:cNvPr>
          <p:cNvSpPr>
            <a:spLocks noGrp="1"/>
          </p:cNvSpPr>
          <p:nvPr>
            <p:ph type="sldNum" sz="quarter" idx="15"/>
          </p:nvPr>
        </p:nvSpPr>
        <p:spPr/>
        <p:txBody>
          <a:bodyPr/>
          <a:lstStyle/>
          <a:p>
            <a:pPr defTabSz="609570"/>
            <a:fld id="{BBD3B192-9D43-4C75-BB96-B84D1EC13AC2}" type="slidenum">
              <a:rPr lang="en-GB" smtClean="0"/>
              <a:pPr defTabSz="609570"/>
              <a:t>‹#›</a:t>
            </a:fld>
            <a:endParaRPr lang="en-GB"/>
          </a:p>
        </p:txBody>
      </p:sp>
    </p:spTree>
    <p:extLst>
      <p:ext uri="{BB962C8B-B14F-4D97-AF65-F5344CB8AC3E}">
        <p14:creationId xmlns:p14="http://schemas.microsoft.com/office/powerpoint/2010/main" val="79094587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BF513-ACA1-4CAD-A4F2-F5AD4079E1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DB92FE2-3ECE-4B53-A78C-2EF1759C5F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B4037-2A38-4CC9-A271-8BEBBAC1D551}"/>
              </a:ext>
            </a:extLst>
          </p:cNvPr>
          <p:cNvSpPr>
            <a:spLocks noGrp="1"/>
          </p:cNvSpPr>
          <p:nvPr>
            <p:ph type="dt" sz="half" idx="10"/>
          </p:nvPr>
        </p:nvSpPr>
        <p:spPr/>
        <p:txBody>
          <a:bodyPr/>
          <a:lstStyle/>
          <a:p>
            <a:fld id="{AA1ED02E-61E8-4D1E-B3E8-DB95B1978B8E}" type="datetimeFigureOut">
              <a:rPr lang="en-GB" smtClean="0"/>
              <a:t>07/06/2021</a:t>
            </a:fld>
            <a:endParaRPr lang="en-GB"/>
          </a:p>
        </p:txBody>
      </p:sp>
      <p:sp>
        <p:nvSpPr>
          <p:cNvPr id="5" name="Footer Placeholder 4">
            <a:extLst>
              <a:ext uri="{FF2B5EF4-FFF2-40B4-BE49-F238E27FC236}">
                <a16:creationId xmlns:a16="http://schemas.microsoft.com/office/drawing/2014/main" id="{1F73DBCE-DD4F-41AE-B41A-BDB64F0213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17EC01-BA41-4BDF-8480-43D58AC4437F}"/>
              </a:ext>
            </a:extLst>
          </p:cNvPr>
          <p:cNvSpPr>
            <a:spLocks noGrp="1"/>
          </p:cNvSpPr>
          <p:nvPr>
            <p:ph type="sldNum" sz="quarter" idx="12"/>
          </p:nvPr>
        </p:nvSpPr>
        <p:spPr/>
        <p:txBody>
          <a:bodyPr/>
          <a:lstStyle/>
          <a:p>
            <a:fld id="{F15C6EB3-AC67-497B-8E78-7311E9556B94}" type="slidenum">
              <a:rPr lang="en-GB" smtClean="0"/>
              <a:t>‹#›</a:t>
            </a:fld>
            <a:endParaRPr lang="en-GB"/>
          </a:p>
        </p:txBody>
      </p:sp>
    </p:spTree>
    <p:extLst>
      <p:ext uri="{BB962C8B-B14F-4D97-AF65-F5344CB8AC3E}">
        <p14:creationId xmlns:p14="http://schemas.microsoft.com/office/powerpoint/2010/main" val="139935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DAB6-56D6-4E3F-BAD9-FB002CF276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B26487-5406-4536-B4B8-ACEB055928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749FBDB-8ABC-4987-891A-491C1D2AA2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1234FBC-381D-44F3-91A2-AF7FD93847AD}"/>
              </a:ext>
            </a:extLst>
          </p:cNvPr>
          <p:cNvSpPr>
            <a:spLocks noGrp="1"/>
          </p:cNvSpPr>
          <p:nvPr>
            <p:ph type="dt" sz="half" idx="10"/>
          </p:nvPr>
        </p:nvSpPr>
        <p:spPr/>
        <p:txBody>
          <a:bodyPr/>
          <a:lstStyle/>
          <a:p>
            <a:fld id="{AA1ED02E-61E8-4D1E-B3E8-DB95B1978B8E}" type="datetimeFigureOut">
              <a:rPr lang="en-GB" smtClean="0"/>
              <a:t>07/06/2021</a:t>
            </a:fld>
            <a:endParaRPr lang="en-GB"/>
          </a:p>
        </p:txBody>
      </p:sp>
      <p:sp>
        <p:nvSpPr>
          <p:cNvPr id="6" name="Footer Placeholder 5">
            <a:extLst>
              <a:ext uri="{FF2B5EF4-FFF2-40B4-BE49-F238E27FC236}">
                <a16:creationId xmlns:a16="http://schemas.microsoft.com/office/drawing/2014/main" id="{685D0D82-4444-4CB2-A626-9D529B98C0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D709AB-F49D-445A-9114-0F59948687C4}"/>
              </a:ext>
            </a:extLst>
          </p:cNvPr>
          <p:cNvSpPr>
            <a:spLocks noGrp="1"/>
          </p:cNvSpPr>
          <p:nvPr>
            <p:ph type="sldNum" sz="quarter" idx="12"/>
          </p:nvPr>
        </p:nvSpPr>
        <p:spPr/>
        <p:txBody>
          <a:bodyPr/>
          <a:lstStyle/>
          <a:p>
            <a:fld id="{F15C6EB3-AC67-497B-8E78-7311E9556B94}" type="slidenum">
              <a:rPr lang="en-GB" smtClean="0"/>
              <a:t>‹#›</a:t>
            </a:fld>
            <a:endParaRPr lang="en-GB"/>
          </a:p>
        </p:txBody>
      </p:sp>
    </p:spTree>
    <p:extLst>
      <p:ext uri="{BB962C8B-B14F-4D97-AF65-F5344CB8AC3E}">
        <p14:creationId xmlns:p14="http://schemas.microsoft.com/office/powerpoint/2010/main" val="1505726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52F9D-5322-4BE2-8D40-86BC1A1BFC3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32B3C5-6705-4719-84BD-10512837EE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17A255-3661-4FCB-845D-B53955CD0A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F0B928-7AB7-47C6-96DF-022E5E1D58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DDAA0B-ECFE-4942-B223-F1D032D3BC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053B43-1514-424E-AAE1-9CB976AA399C}"/>
              </a:ext>
            </a:extLst>
          </p:cNvPr>
          <p:cNvSpPr>
            <a:spLocks noGrp="1"/>
          </p:cNvSpPr>
          <p:nvPr>
            <p:ph type="dt" sz="half" idx="10"/>
          </p:nvPr>
        </p:nvSpPr>
        <p:spPr/>
        <p:txBody>
          <a:bodyPr/>
          <a:lstStyle/>
          <a:p>
            <a:fld id="{AA1ED02E-61E8-4D1E-B3E8-DB95B1978B8E}" type="datetimeFigureOut">
              <a:rPr lang="en-GB" smtClean="0"/>
              <a:t>07/06/2021</a:t>
            </a:fld>
            <a:endParaRPr lang="en-GB"/>
          </a:p>
        </p:txBody>
      </p:sp>
      <p:sp>
        <p:nvSpPr>
          <p:cNvPr id="8" name="Footer Placeholder 7">
            <a:extLst>
              <a:ext uri="{FF2B5EF4-FFF2-40B4-BE49-F238E27FC236}">
                <a16:creationId xmlns:a16="http://schemas.microsoft.com/office/drawing/2014/main" id="{D1D11C8D-AFBB-442D-9B38-622577A24CF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BE0AD5F-CD6E-4E9F-B079-84E06012A8DC}"/>
              </a:ext>
            </a:extLst>
          </p:cNvPr>
          <p:cNvSpPr>
            <a:spLocks noGrp="1"/>
          </p:cNvSpPr>
          <p:nvPr>
            <p:ph type="sldNum" sz="quarter" idx="12"/>
          </p:nvPr>
        </p:nvSpPr>
        <p:spPr/>
        <p:txBody>
          <a:bodyPr/>
          <a:lstStyle/>
          <a:p>
            <a:fld id="{F15C6EB3-AC67-497B-8E78-7311E9556B94}" type="slidenum">
              <a:rPr lang="en-GB" smtClean="0"/>
              <a:t>‹#›</a:t>
            </a:fld>
            <a:endParaRPr lang="en-GB"/>
          </a:p>
        </p:txBody>
      </p:sp>
    </p:spTree>
    <p:extLst>
      <p:ext uri="{BB962C8B-B14F-4D97-AF65-F5344CB8AC3E}">
        <p14:creationId xmlns:p14="http://schemas.microsoft.com/office/powerpoint/2010/main" val="653868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CC102-F659-4550-949E-7E1CA2DFAB7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AED5D3A-8B0B-4815-A58F-5143FE2D6CEE}"/>
              </a:ext>
            </a:extLst>
          </p:cNvPr>
          <p:cNvSpPr>
            <a:spLocks noGrp="1"/>
          </p:cNvSpPr>
          <p:nvPr>
            <p:ph type="dt" sz="half" idx="10"/>
          </p:nvPr>
        </p:nvSpPr>
        <p:spPr/>
        <p:txBody>
          <a:bodyPr/>
          <a:lstStyle/>
          <a:p>
            <a:fld id="{AA1ED02E-61E8-4D1E-B3E8-DB95B1978B8E}" type="datetimeFigureOut">
              <a:rPr lang="en-GB" smtClean="0"/>
              <a:t>07/06/2021</a:t>
            </a:fld>
            <a:endParaRPr lang="en-GB"/>
          </a:p>
        </p:txBody>
      </p:sp>
      <p:sp>
        <p:nvSpPr>
          <p:cNvPr id="4" name="Footer Placeholder 3">
            <a:extLst>
              <a:ext uri="{FF2B5EF4-FFF2-40B4-BE49-F238E27FC236}">
                <a16:creationId xmlns:a16="http://schemas.microsoft.com/office/drawing/2014/main" id="{ADCA7E1A-4DA5-461D-B3EA-478785439FF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AA2EE84-400C-4BF0-85E2-FA550503CFCE}"/>
              </a:ext>
            </a:extLst>
          </p:cNvPr>
          <p:cNvSpPr>
            <a:spLocks noGrp="1"/>
          </p:cNvSpPr>
          <p:nvPr>
            <p:ph type="sldNum" sz="quarter" idx="12"/>
          </p:nvPr>
        </p:nvSpPr>
        <p:spPr/>
        <p:txBody>
          <a:bodyPr/>
          <a:lstStyle/>
          <a:p>
            <a:fld id="{F15C6EB3-AC67-497B-8E78-7311E9556B94}" type="slidenum">
              <a:rPr lang="en-GB" smtClean="0"/>
              <a:t>‹#›</a:t>
            </a:fld>
            <a:endParaRPr lang="en-GB"/>
          </a:p>
        </p:txBody>
      </p:sp>
    </p:spTree>
    <p:extLst>
      <p:ext uri="{BB962C8B-B14F-4D97-AF65-F5344CB8AC3E}">
        <p14:creationId xmlns:p14="http://schemas.microsoft.com/office/powerpoint/2010/main" val="1041325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E4132B-E73F-4C62-B9F9-2466D11D9696}"/>
              </a:ext>
            </a:extLst>
          </p:cNvPr>
          <p:cNvSpPr>
            <a:spLocks noGrp="1"/>
          </p:cNvSpPr>
          <p:nvPr>
            <p:ph type="dt" sz="half" idx="10"/>
          </p:nvPr>
        </p:nvSpPr>
        <p:spPr/>
        <p:txBody>
          <a:bodyPr/>
          <a:lstStyle/>
          <a:p>
            <a:fld id="{AA1ED02E-61E8-4D1E-B3E8-DB95B1978B8E}" type="datetimeFigureOut">
              <a:rPr lang="en-GB" smtClean="0"/>
              <a:t>07/06/2021</a:t>
            </a:fld>
            <a:endParaRPr lang="en-GB"/>
          </a:p>
        </p:txBody>
      </p:sp>
      <p:sp>
        <p:nvSpPr>
          <p:cNvPr id="3" name="Footer Placeholder 2">
            <a:extLst>
              <a:ext uri="{FF2B5EF4-FFF2-40B4-BE49-F238E27FC236}">
                <a16:creationId xmlns:a16="http://schemas.microsoft.com/office/drawing/2014/main" id="{59CBF6AE-2F28-478B-BF74-58EF119B43B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CD1928D-772F-4FA3-B9FB-CFF18E572EB0}"/>
              </a:ext>
            </a:extLst>
          </p:cNvPr>
          <p:cNvSpPr>
            <a:spLocks noGrp="1"/>
          </p:cNvSpPr>
          <p:nvPr>
            <p:ph type="sldNum" sz="quarter" idx="12"/>
          </p:nvPr>
        </p:nvSpPr>
        <p:spPr/>
        <p:txBody>
          <a:bodyPr/>
          <a:lstStyle/>
          <a:p>
            <a:fld id="{F15C6EB3-AC67-497B-8E78-7311E9556B94}" type="slidenum">
              <a:rPr lang="en-GB" smtClean="0"/>
              <a:t>‹#›</a:t>
            </a:fld>
            <a:endParaRPr lang="en-GB"/>
          </a:p>
        </p:txBody>
      </p:sp>
    </p:spTree>
    <p:extLst>
      <p:ext uri="{BB962C8B-B14F-4D97-AF65-F5344CB8AC3E}">
        <p14:creationId xmlns:p14="http://schemas.microsoft.com/office/powerpoint/2010/main" val="4279195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040C5-7B59-4BFD-A8D5-35670C3E57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F58B8C4-C121-45B4-BC06-6E51177E00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24A47D1-0A1F-4A1B-9B02-56C2E2672F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76819C-5CC8-4A8A-BFDC-167B1368CA1E}"/>
              </a:ext>
            </a:extLst>
          </p:cNvPr>
          <p:cNvSpPr>
            <a:spLocks noGrp="1"/>
          </p:cNvSpPr>
          <p:nvPr>
            <p:ph type="dt" sz="half" idx="10"/>
          </p:nvPr>
        </p:nvSpPr>
        <p:spPr/>
        <p:txBody>
          <a:bodyPr/>
          <a:lstStyle/>
          <a:p>
            <a:fld id="{AA1ED02E-61E8-4D1E-B3E8-DB95B1978B8E}" type="datetimeFigureOut">
              <a:rPr lang="en-GB" smtClean="0"/>
              <a:t>07/06/2021</a:t>
            </a:fld>
            <a:endParaRPr lang="en-GB"/>
          </a:p>
        </p:txBody>
      </p:sp>
      <p:sp>
        <p:nvSpPr>
          <p:cNvPr id="6" name="Footer Placeholder 5">
            <a:extLst>
              <a:ext uri="{FF2B5EF4-FFF2-40B4-BE49-F238E27FC236}">
                <a16:creationId xmlns:a16="http://schemas.microsoft.com/office/drawing/2014/main" id="{5F5FA9EA-2222-4180-80A2-3014086D6C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DB12C9-2AE9-4E08-AA56-440245A8DD05}"/>
              </a:ext>
            </a:extLst>
          </p:cNvPr>
          <p:cNvSpPr>
            <a:spLocks noGrp="1"/>
          </p:cNvSpPr>
          <p:nvPr>
            <p:ph type="sldNum" sz="quarter" idx="12"/>
          </p:nvPr>
        </p:nvSpPr>
        <p:spPr/>
        <p:txBody>
          <a:bodyPr/>
          <a:lstStyle/>
          <a:p>
            <a:fld id="{F15C6EB3-AC67-497B-8E78-7311E9556B94}" type="slidenum">
              <a:rPr lang="en-GB" smtClean="0"/>
              <a:t>‹#›</a:t>
            </a:fld>
            <a:endParaRPr lang="en-GB"/>
          </a:p>
        </p:txBody>
      </p:sp>
    </p:spTree>
    <p:extLst>
      <p:ext uri="{BB962C8B-B14F-4D97-AF65-F5344CB8AC3E}">
        <p14:creationId xmlns:p14="http://schemas.microsoft.com/office/powerpoint/2010/main" val="438723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6094C-D261-4FF8-8D0E-766BB2B755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3FAC85E-7901-4F26-971C-BEC132FD4B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8E163A6-97A4-44F5-A1DF-ACE1CFD048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0B21D-4B9C-4540-8335-BBAF50C7E70E}"/>
              </a:ext>
            </a:extLst>
          </p:cNvPr>
          <p:cNvSpPr>
            <a:spLocks noGrp="1"/>
          </p:cNvSpPr>
          <p:nvPr>
            <p:ph type="dt" sz="half" idx="10"/>
          </p:nvPr>
        </p:nvSpPr>
        <p:spPr/>
        <p:txBody>
          <a:bodyPr/>
          <a:lstStyle/>
          <a:p>
            <a:fld id="{AA1ED02E-61E8-4D1E-B3E8-DB95B1978B8E}" type="datetimeFigureOut">
              <a:rPr lang="en-GB" smtClean="0"/>
              <a:t>07/06/2021</a:t>
            </a:fld>
            <a:endParaRPr lang="en-GB"/>
          </a:p>
        </p:txBody>
      </p:sp>
      <p:sp>
        <p:nvSpPr>
          <p:cNvPr id="6" name="Footer Placeholder 5">
            <a:extLst>
              <a:ext uri="{FF2B5EF4-FFF2-40B4-BE49-F238E27FC236}">
                <a16:creationId xmlns:a16="http://schemas.microsoft.com/office/drawing/2014/main" id="{55AE9CA6-732C-4F94-BE4C-ABF764D097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CA749F-ACFE-43A7-A171-B05C68DF6D2C}"/>
              </a:ext>
            </a:extLst>
          </p:cNvPr>
          <p:cNvSpPr>
            <a:spLocks noGrp="1"/>
          </p:cNvSpPr>
          <p:nvPr>
            <p:ph type="sldNum" sz="quarter" idx="12"/>
          </p:nvPr>
        </p:nvSpPr>
        <p:spPr/>
        <p:txBody>
          <a:bodyPr/>
          <a:lstStyle/>
          <a:p>
            <a:fld id="{F15C6EB3-AC67-497B-8E78-7311E9556B94}" type="slidenum">
              <a:rPr lang="en-GB" smtClean="0"/>
              <a:t>‹#›</a:t>
            </a:fld>
            <a:endParaRPr lang="en-GB"/>
          </a:p>
        </p:txBody>
      </p:sp>
    </p:spTree>
    <p:extLst>
      <p:ext uri="{BB962C8B-B14F-4D97-AF65-F5344CB8AC3E}">
        <p14:creationId xmlns:p14="http://schemas.microsoft.com/office/powerpoint/2010/main" val="3463227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F686E-1E4F-4BF4-AFD7-73B8E8B0A0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7E3E2F-9C1B-4B94-8EAB-647C480557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09272E-5813-478E-AD84-6765335E82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1ED02E-61E8-4D1E-B3E8-DB95B1978B8E}" type="datetimeFigureOut">
              <a:rPr lang="en-GB" smtClean="0"/>
              <a:t>07/06/2021</a:t>
            </a:fld>
            <a:endParaRPr lang="en-GB"/>
          </a:p>
        </p:txBody>
      </p:sp>
      <p:sp>
        <p:nvSpPr>
          <p:cNvPr id="5" name="Footer Placeholder 4">
            <a:extLst>
              <a:ext uri="{FF2B5EF4-FFF2-40B4-BE49-F238E27FC236}">
                <a16:creationId xmlns:a16="http://schemas.microsoft.com/office/drawing/2014/main" id="{5635600D-291F-46CE-A982-0F0B99FD7E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C5C2203-409C-41E0-9480-CC96231A06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C6EB3-AC67-497B-8E78-7311E9556B94}" type="slidenum">
              <a:rPr lang="en-GB" smtClean="0"/>
              <a:t>‹#›</a:t>
            </a:fld>
            <a:endParaRPr lang="en-GB"/>
          </a:p>
        </p:txBody>
      </p:sp>
    </p:spTree>
    <p:extLst>
      <p:ext uri="{BB962C8B-B14F-4D97-AF65-F5344CB8AC3E}">
        <p14:creationId xmlns:p14="http://schemas.microsoft.com/office/powerpoint/2010/main" val="1522996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7"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mailto:FXContent@westernunion.com" TargetMode="External"/><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hyperlink" Target="mailto:FXContent@westernunion.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hyperlink" Target="https://business.westernunion.com/en-gb/" TargetMode="External"/><Relationship Id="rId2" Type="http://schemas.openxmlformats.org/officeDocument/2006/relationships/hyperlink" Target="mailto:partners@westernunion.com"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FCF9E9-733E-B046-9943-087A6C004B00}"/>
              </a:ext>
            </a:extLst>
          </p:cNvPr>
          <p:cNvSpPr>
            <a:spLocks noGrp="1"/>
          </p:cNvSpPr>
          <p:nvPr>
            <p:ph type="body" sz="quarter" idx="11"/>
          </p:nvPr>
        </p:nvSpPr>
        <p:spPr>
          <a:xfrm>
            <a:off x="396285" y="5103712"/>
            <a:ext cx="6902335" cy="615553"/>
          </a:xfrm>
        </p:spPr>
        <p:txBody>
          <a:bodyPr/>
          <a:lstStyle/>
          <a:p>
            <a:r>
              <a:rPr lang="en-CA" dirty="0"/>
              <a:t>Helping companies understand &amp; navigate FX volatility</a:t>
            </a:r>
            <a:endParaRPr lang="en-GB" dirty="0"/>
          </a:p>
        </p:txBody>
      </p:sp>
      <p:sp>
        <p:nvSpPr>
          <p:cNvPr id="8" name="Title 7">
            <a:extLst>
              <a:ext uri="{FF2B5EF4-FFF2-40B4-BE49-F238E27FC236}">
                <a16:creationId xmlns:a16="http://schemas.microsoft.com/office/drawing/2014/main" id="{F11E454B-816C-1D4F-8393-F9CE26B9F776}"/>
              </a:ext>
            </a:extLst>
          </p:cNvPr>
          <p:cNvSpPr>
            <a:spLocks noGrp="1"/>
          </p:cNvSpPr>
          <p:nvPr>
            <p:ph type="title"/>
          </p:nvPr>
        </p:nvSpPr>
        <p:spPr>
          <a:xfrm>
            <a:off x="291510" y="3263249"/>
            <a:ext cx="11576639" cy="1532727"/>
          </a:xfrm>
        </p:spPr>
        <p:txBody>
          <a:bodyPr/>
          <a:lstStyle/>
          <a:p>
            <a:br>
              <a:rPr lang="en-GB" sz="3200" dirty="0"/>
            </a:br>
            <a:r>
              <a:rPr lang="en-GB" sz="3600" dirty="0">
                <a:latin typeface="Century Gothic" panose="020B0502020202020204" pitchFamily="34" charset="0"/>
              </a:rPr>
              <a:t>International Trade, Currency Risk Management and the Outlook for the Pound</a:t>
            </a:r>
            <a:endParaRPr lang="en-GB" sz="3200" dirty="0">
              <a:latin typeface="Century Gothic" panose="020B0502020202020204" pitchFamily="34" charset="0"/>
            </a:endParaRPr>
          </a:p>
        </p:txBody>
      </p:sp>
      <p:pic>
        <p:nvPicPr>
          <p:cNvPr id="5" name="Picture 4" descr="A picture containing blur&#10;&#10;Description automatically generated">
            <a:extLst>
              <a:ext uri="{FF2B5EF4-FFF2-40B4-BE49-F238E27FC236}">
                <a16:creationId xmlns:a16="http://schemas.microsoft.com/office/drawing/2014/main" id="{F633D3AE-D009-9144-AB9F-E030726EC500}"/>
              </a:ext>
            </a:extLst>
          </p:cNvPr>
          <p:cNvPicPr>
            <a:picLocks noChangeAspect="1"/>
          </p:cNvPicPr>
          <p:nvPr/>
        </p:nvPicPr>
        <p:blipFill rotWithShape="1">
          <a:blip r:embed="rId2">
            <a:extLst>
              <a:ext uri="{28A0092B-C50C-407E-A947-70E740481C1C}">
                <a14:useLocalDpi xmlns:a14="http://schemas.microsoft.com/office/drawing/2010/main" val="0"/>
              </a:ext>
            </a:extLst>
          </a:blip>
          <a:srcRect t="27048" b="39470"/>
          <a:stretch/>
        </p:blipFill>
        <p:spPr>
          <a:xfrm>
            <a:off x="0" y="0"/>
            <a:ext cx="12192000" cy="3429001"/>
          </a:xfrm>
          <a:prstGeom prst="rect">
            <a:avLst/>
          </a:prstGeom>
        </p:spPr>
      </p:pic>
      <p:sp>
        <p:nvSpPr>
          <p:cNvPr id="6" name="TextBox 5">
            <a:extLst>
              <a:ext uri="{FF2B5EF4-FFF2-40B4-BE49-F238E27FC236}">
                <a16:creationId xmlns:a16="http://schemas.microsoft.com/office/drawing/2014/main" id="{BB00EB75-D964-4D2E-A918-CB002E9AEC65}"/>
              </a:ext>
            </a:extLst>
          </p:cNvPr>
          <p:cNvSpPr txBox="1"/>
          <p:nvPr/>
        </p:nvSpPr>
        <p:spPr>
          <a:xfrm>
            <a:off x="291511" y="6642556"/>
            <a:ext cx="6097554" cy="215444"/>
          </a:xfrm>
          <a:prstGeom prst="rect">
            <a:avLst/>
          </a:prstGeom>
          <a:noFill/>
        </p:spPr>
        <p:txBody>
          <a:bodyPr wrap="square">
            <a:spAutoFit/>
          </a:bodyPr>
          <a:lstStyle/>
          <a:p>
            <a:r>
              <a:rPr lang="en-GB" sz="800" dirty="0">
                <a:effectLst/>
                <a:latin typeface="Century Gothic" panose="020B0502020202020204" pitchFamily="34" charset="0"/>
                <a:ea typeface="Calibri" panose="020F0502020204030204" pitchFamily="34" charset="0"/>
              </a:rPr>
              <a:t>This presentation is not financial advice and should not be relied upon for investment or other purposes</a:t>
            </a:r>
            <a:endParaRPr lang="en-GB" sz="800" dirty="0">
              <a:latin typeface="Century Gothic" panose="020B0502020202020204" pitchFamily="34" charset="0"/>
            </a:endParaRPr>
          </a:p>
        </p:txBody>
      </p:sp>
    </p:spTree>
    <p:extLst>
      <p:ext uri="{BB962C8B-B14F-4D97-AF65-F5344CB8AC3E}">
        <p14:creationId xmlns:p14="http://schemas.microsoft.com/office/powerpoint/2010/main" val="1633194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005E5D-EDE8-4180-89D7-A28EB490CEC7}"/>
              </a:ext>
            </a:extLst>
          </p:cNvPr>
          <p:cNvSpPr>
            <a:spLocks noGrp="1"/>
          </p:cNvSpPr>
          <p:nvPr>
            <p:ph type="sldNum" sz="quarter" idx="4"/>
          </p:nvPr>
        </p:nvSpPr>
        <p:spPr/>
        <p:txBody>
          <a:bodyPr/>
          <a:lstStyle/>
          <a:p>
            <a:fld id="{8656BDC3-E9EF-4A00-86E1-EFD38C438064}" type="slidenum">
              <a:rPr lang="en-GB" smtClean="0"/>
              <a:pPr/>
              <a:t>10</a:t>
            </a:fld>
            <a:endParaRPr lang="en-GB" dirty="0"/>
          </a:p>
        </p:txBody>
      </p:sp>
      <p:sp>
        <p:nvSpPr>
          <p:cNvPr id="7" name="Title 1">
            <a:extLst>
              <a:ext uri="{FF2B5EF4-FFF2-40B4-BE49-F238E27FC236}">
                <a16:creationId xmlns:a16="http://schemas.microsoft.com/office/drawing/2014/main" id="{7804BA81-B394-4FF8-A675-E577B48E5DCE}"/>
              </a:ext>
            </a:extLst>
          </p:cNvPr>
          <p:cNvSpPr>
            <a:spLocks noGrp="1"/>
          </p:cNvSpPr>
          <p:nvPr>
            <p:ph type="title"/>
          </p:nvPr>
        </p:nvSpPr>
        <p:spPr>
          <a:xfrm>
            <a:off x="528272" y="327070"/>
            <a:ext cx="11195644" cy="387798"/>
          </a:xfrm>
        </p:spPr>
        <p:txBody>
          <a:bodyPr/>
          <a:lstStyle/>
          <a:p>
            <a:r>
              <a:rPr lang="en-GB" dirty="0">
                <a:cs typeface="Arial" panose="020B0604020202020204" pitchFamily="34" charset="0"/>
              </a:rPr>
              <a:t>Rising yields leading to rising currency values</a:t>
            </a:r>
            <a:endParaRPr lang="lt-LT" dirty="0"/>
          </a:p>
        </p:txBody>
      </p:sp>
      <p:sp>
        <p:nvSpPr>
          <p:cNvPr id="11" name="TextBox 10">
            <a:extLst>
              <a:ext uri="{FF2B5EF4-FFF2-40B4-BE49-F238E27FC236}">
                <a16:creationId xmlns:a16="http://schemas.microsoft.com/office/drawing/2014/main" id="{4D4DC145-DBE1-405E-B022-BE92FDE53F5C}"/>
              </a:ext>
            </a:extLst>
          </p:cNvPr>
          <p:cNvSpPr txBox="1"/>
          <p:nvPr/>
        </p:nvSpPr>
        <p:spPr>
          <a:xfrm>
            <a:off x="8303217" y="2072439"/>
            <a:ext cx="3114758" cy="3816429"/>
          </a:xfrm>
          <a:prstGeom prst="rect">
            <a:avLst/>
          </a:prstGeom>
          <a:noFill/>
        </p:spPr>
        <p:txBody>
          <a:bodyPr wrap="square" lIns="0" tIns="0" rIns="0" bIns="0" rtlCol="0">
            <a:spAutoFit/>
          </a:bodyPr>
          <a:lstStyle/>
          <a:p>
            <a:pPr marL="171450" indent="-171450" defTabSz="914377">
              <a:buFont typeface="Arial" panose="020B0604020202020204" pitchFamily="34" charset="0"/>
              <a:buChar char="•"/>
              <a:defRPr/>
            </a:pPr>
            <a:r>
              <a:rPr lang="en-GB" sz="1400" dirty="0">
                <a:solidFill>
                  <a:prstClr val="black"/>
                </a:solidFill>
                <a:latin typeface="Century Gothic" panose="020B0502020202020204" pitchFamily="34" charset="0"/>
              </a:rPr>
              <a:t>If a foreign </a:t>
            </a:r>
            <a:r>
              <a:rPr lang="en-GB" sz="1400" b="1" dirty="0">
                <a:solidFill>
                  <a:prstClr val="black"/>
                </a:solidFill>
                <a:latin typeface="Century Gothic" panose="020B0502020202020204" pitchFamily="34" charset="0"/>
              </a:rPr>
              <a:t>yield rises </a:t>
            </a:r>
            <a:r>
              <a:rPr lang="en-GB" sz="1400" dirty="0">
                <a:solidFill>
                  <a:prstClr val="black"/>
                </a:solidFill>
                <a:latin typeface="Century Gothic" panose="020B0502020202020204" pitchFamily="34" charset="0"/>
              </a:rPr>
              <a:t>against UK yields, that foreign </a:t>
            </a:r>
            <a:r>
              <a:rPr lang="en-GB" sz="1400" b="1" dirty="0">
                <a:solidFill>
                  <a:prstClr val="black"/>
                </a:solidFill>
                <a:latin typeface="Century Gothic" panose="020B0502020202020204" pitchFamily="34" charset="0"/>
              </a:rPr>
              <a:t>currency should appreciate </a:t>
            </a:r>
            <a:r>
              <a:rPr lang="en-GB" sz="1400" dirty="0">
                <a:solidFill>
                  <a:prstClr val="black"/>
                </a:solidFill>
                <a:latin typeface="Century Gothic" panose="020B0502020202020204" pitchFamily="34" charset="0"/>
              </a:rPr>
              <a:t>against the pound.</a:t>
            </a:r>
          </a:p>
          <a:p>
            <a:pPr marL="171450" indent="-171450" defTabSz="914377">
              <a:buFont typeface="Arial" panose="020B0604020202020204" pitchFamily="34" charset="0"/>
              <a:buChar char="•"/>
              <a:defRPr/>
            </a:pPr>
            <a:endParaRPr lang="en-GB" sz="1400" dirty="0">
              <a:solidFill>
                <a:prstClr val="black"/>
              </a:solidFill>
              <a:latin typeface="Century Gothic" panose="020B0502020202020204" pitchFamily="34" charset="0"/>
            </a:endParaRPr>
          </a:p>
          <a:p>
            <a:pPr marL="171450" lvl="0" indent="-171450" defTabSz="914377">
              <a:buFont typeface="Arial" panose="020B0604020202020204" pitchFamily="34" charset="0"/>
              <a:buChar char="•"/>
              <a:defRPr/>
            </a:pPr>
            <a:r>
              <a:rPr lang="en-GB" sz="1400" dirty="0">
                <a:solidFill>
                  <a:prstClr val="black"/>
                </a:solidFill>
                <a:latin typeface="Century Gothic" panose="020B0502020202020204" pitchFamily="34" charset="0"/>
              </a:rPr>
              <a:t>Inflation is expected to </a:t>
            </a:r>
            <a:r>
              <a:rPr lang="en-GB" sz="1400" b="1" dirty="0">
                <a:solidFill>
                  <a:prstClr val="black"/>
                </a:solidFill>
                <a:latin typeface="Century Gothic" panose="020B0502020202020204" pitchFamily="34" charset="0"/>
              </a:rPr>
              <a:t>soar in the short term</a:t>
            </a:r>
            <a:r>
              <a:rPr lang="en-GB" sz="1400" dirty="0">
                <a:solidFill>
                  <a:prstClr val="black"/>
                </a:solidFill>
                <a:latin typeface="Century Gothic" panose="020B0502020202020204" pitchFamily="34" charset="0"/>
              </a:rPr>
              <a:t>, mounting pressure on central banks to reduce stimulus.</a:t>
            </a:r>
          </a:p>
          <a:p>
            <a:pPr marL="171450" lvl="0" indent="-171450" defTabSz="914377">
              <a:buFont typeface="Arial" panose="020B0604020202020204" pitchFamily="34" charset="0"/>
              <a:buChar char="•"/>
              <a:defRPr/>
            </a:pPr>
            <a:endParaRPr lang="en-GB" sz="1400" dirty="0">
              <a:solidFill>
                <a:prstClr val="black"/>
              </a:solidFill>
              <a:latin typeface="Century Gothic" panose="020B0502020202020204" pitchFamily="34" charset="0"/>
            </a:endParaRPr>
          </a:p>
          <a:p>
            <a:pPr marL="171450" lvl="0" indent="-171450" defTabSz="914377">
              <a:buFont typeface="Arial" panose="020B0604020202020204" pitchFamily="34" charset="0"/>
              <a:buChar char="•"/>
              <a:defRPr/>
            </a:pPr>
            <a:r>
              <a:rPr lang="en-GB" sz="1400" dirty="0">
                <a:solidFill>
                  <a:prstClr val="black"/>
                </a:solidFill>
                <a:latin typeface="Century Gothic" panose="020B0502020202020204" pitchFamily="34" charset="0"/>
              </a:rPr>
              <a:t>If central banks hint at </a:t>
            </a:r>
            <a:r>
              <a:rPr lang="en-GB" sz="1400" b="1" dirty="0">
                <a:solidFill>
                  <a:prstClr val="black"/>
                </a:solidFill>
                <a:latin typeface="Century Gothic" panose="020B0502020202020204" pitchFamily="34" charset="0"/>
              </a:rPr>
              <a:t>tightening</a:t>
            </a:r>
            <a:r>
              <a:rPr lang="en-GB" sz="1400" dirty="0">
                <a:solidFill>
                  <a:prstClr val="black"/>
                </a:solidFill>
                <a:latin typeface="Century Gothic" panose="020B0502020202020204" pitchFamily="34" charset="0"/>
              </a:rPr>
              <a:t>, as seen recently in Hungary and Poland - yields should rise.</a:t>
            </a:r>
          </a:p>
          <a:p>
            <a:pPr marL="171450" lvl="0" indent="-171450" defTabSz="914377">
              <a:buFont typeface="Arial" panose="020B0604020202020204" pitchFamily="34" charset="0"/>
              <a:buChar char="•"/>
              <a:defRPr/>
            </a:pPr>
            <a:endParaRPr lang="en-GB" sz="1400" dirty="0">
              <a:solidFill>
                <a:prstClr val="black"/>
              </a:solidFill>
              <a:latin typeface="Century Gothic" panose="020B0502020202020204" pitchFamily="34" charset="0"/>
            </a:endParaRPr>
          </a:p>
          <a:p>
            <a:pPr marL="171450" indent="-171450" defTabSz="914377">
              <a:buFont typeface="Arial" panose="020B0604020202020204" pitchFamily="34" charset="0"/>
              <a:buChar char="•"/>
              <a:defRPr/>
            </a:pPr>
            <a:r>
              <a:rPr lang="en-GB" sz="1400" dirty="0">
                <a:solidFill>
                  <a:prstClr val="black"/>
                </a:solidFill>
                <a:latin typeface="Century Gothic" panose="020B0502020202020204" pitchFamily="34" charset="0"/>
              </a:rPr>
              <a:t>If central banks stand pat, like </a:t>
            </a:r>
            <a:r>
              <a:rPr lang="en-GB" sz="1400" b="1" dirty="0">
                <a:solidFill>
                  <a:prstClr val="black"/>
                </a:solidFill>
                <a:latin typeface="Century Gothic" panose="020B0502020202020204" pitchFamily="34" charset="0"/>
              </a:rPr>
              <a:t>in the US</a:t>
            </a:r>
            <a:r>
              <a:rPr lang="en-GB" sz="1400" dirty="0">
                <a:solidFill>
                  <a:prstClr val="black"/>
                </a:solidFill>
                <a:latin typeface="Century Gothic" panose="020B0502020202020204" pitchFamily="34" charset="0"/>
              </a:rPr>
              <a:t>, yields should fall and weigh on respective currency.</a:t>
            </a:r>
          </a:p>
          <a:p>
            <a:pPr marL="144000" indent="-144000">
              <a:spcBef>
                <a:spcPts val="1200"/>
              </a:spcBef>
              <a:buFont typeface="Arial" panose="020B0604020202020204" pitchFamily="34" charset="0"/>
              <a:buChar char="•"/>
            </a:pPr>
            <a:endParaRPr lang="en-GB" sz="1400" dirty="0">
              <a:latin typeface="Century Gothic" panose="020B0502020202020204" pitchFamily="34" charset="0"/>
            </a:endParaRPr>
          </a:p>
        </p:txBody>
      </p:sp>
      <p:sp>
        <p:nvSpPr>
          <p:cNvPr id="18" name="TextBox 17">
            <a:extLst>
              <a:ext uri="{FF2B5EF4-FFF2-40B4-BE49-F238E27FC236}">
                <a16:creationId xmlns:a16="http://schemas.microsoft.com/office/drawing/2014/main" id="{EA0C674B-2356-4C0A-905D-7ADD2ACDEB65}"/>
              </a:ext>
            </a:extLst>
          </p:cNvPr>
          <p:cNvSpPr txBox="1"/>
          <p:nvPr/>
        </p:nvSpPr>
        <p:spPr>
          <a:xfrm>
            <a:off x="528272" y="1213228"/>
            <a:ext cx="4793288" cy="360850"/>
          </a:xfrm>
          <a:prstGeom prst="rect">
            <a:avLst/>
          </a:prstGeom>
          <a:solidFill>
            <a:schemeClr val="tx1">
              <a:lumMod val="75000"/>
              <a:lumOff val="25000"/>
            </a:schemeClr>
          </a:solidFill>
        </p:spPr>
        <p:txBody>
          <a:bodyPr wrap="square" lIns="108000" tIns="72000" rIns="0" bIns="72000" rtlCol="0">
            <a:spAutoFit/>
          </a:bodyPr>
          <a:lstStyle/>
          <a:p>
            <a:r>
              <a:rPr lang="en-GB" sz="1400" b="1" dirty="0">
                <a:solidFill>
                  <a:schemeClr val="bg1"/>
                </a:solidFill>
                <a:latin typeface="Century Gothic" panose="020B0502020202020204" pitchFamily="34" charset="0"/>
              </a:rPr>
              <a:t>Positive correlation between yields and currencies</a:t>
            </a:r>
          </a:p>
        </p:txBody>
      </p:sp>
      <p:graphicFrame>
        <p:nvGraphicFramePr>
          <p:cNvPr id="19" name="Chart 18">
            <a:extLst>
              <a:ext uri="{FF2B5EF4-FFF2-40B4-BE49-F238E27FC236}">
                <a16:creationId xmlns:a16="http://schemas.microsoft.com/office/drawing/2014/main" id="{8D9F93B1-307D-4367-B6AA-8B6DE88491CD}"/>
              </a:ext>
            </a:extLst>
          </p:cNvPr>
          <p:cNvGraphicFramePr>
            <a:graphicFrameLocks/>
          </p:cNvGraphicFramePr>
          <p:nvPr/>
        </p:nvGraphicFramePr>
        <p:xfrm>
          <a:off x="666750" y="1828072"/>
          <a:ext cx="5943600" cy="4702858"/>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a:extLst>
              <a:ext uri="{FF2B5EF4-FFF2-40B4-BE49-F238E27FC236}">
                <a16:creationId xmlns:a16="http://schemas.microsoft.com/office/drawing/2014/main" id="{1367564F-6AA5-462A-9402-D97EB844E5F8}"/>
              </a:ext>
            </a:extLst>
          </p:cNvPr>
          <p:cNvSpPr txBox="1"/>
          <p:nvPr/>
        </p:nvSpPr>
        <p:spPr>
          <a:xfrm>
            <a:off x="354629" y="6530930"/>
            <a:ext cx="7948588" cy="215444"/>
          </a:xfrm>
          <a:prstGeom prst="rect">
            <a:avLst/>
          </a:prstGeom>
          <a:noFill/>
        </p:spPr>
        <p:txBody>
          <a:bodyPr wrap="square" rtlCol="0">
            <a:spAutoFit/>
          </a:bodyPr>
          <a:lstStyle>
            <a:defPPr>
              <a:defRPr lang="en-US"/>
            </a:defPPr>
            <a:lvl1pPr defTabSz="914400">
              <a:defRPr sz="800">
                <a:solidFill>
                  <a:prstClr val="black"/>
                </a:solidFill>
                <a:latin typeface="Century Gothic" panose="020B0502020202020204" pitchFamily="34" charset="0"/>
              </a:defRPr>
            </a:lvl1pPr>
          </a:lstStyle>
          <a:p>
            <a:r>
              <a:rPr lang="en-GB" dirty="0"/>
              <a:t>Chart sources: Refinitiv </a:t>
            </a:r>
            <a:r>
              <a:rPr lang="en-GB" dirty="0" err="1"/>
              <a:t>Datastream</a:t>
            </a:r>
            <a:r>
              <a:rPr lang="en-GB" dirty="0"/>
              <a:t>,, Western Union Business Solutions –June 2021. Yields = government 10-year bond yield.</a:t>
            </a:r>
          </a:p>
        </p:txBody>
      </p:sp>
      <p:sp>
        <p:nvSpPr>
          <p:cNvPr id="10" name="Text Placeholder 4">
            <a:extLst>
              <a:ext uri="{FF2B5EF4-FFF2-40B4-BE49-F238E27FC236}">
                <a16:creationId xmlns:a16="http://schemas.microsoft.com/office/drawing/2014/main" id="{F3DF8ACE-80DB-491A-B5F3-A274A5DE5831}"/>
              </a:ext>
            </a:extLst>
          </p:cNvPr>
          <p:cNvSpPr txBox="1">
            <a:spLocks/>
          </p:cNvSpPr>
          <p:nvPr/>
        </p:nvSpPr>
        <p:spPr>
          <a:xfrm>
            <a:off x="10487420" y="432363"/>
            <a:ext cx="1732758" cy="332399"/>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MARKET INSIGHT</a:t>
            </a:r>
          </a:p>
          <a:p>
            <a:endParaRPr lang="en-GB" dirty="0"/>
          </a:p>
        </p:txBody>
      </p:sp>
    </p:spTree>
    <p:extLst>
      <p:ext uri="{BB962C8B-B14F-4D97-AF65-F5344CB8AC3E}">
        <p14:creationId xmlns:p14="http://schemas.microsoft.com/office/powerpoint/2010/main" val="30859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005E5D-EDE8-4180-89D7-A28EB490CEC7}"/>
              </a:ext>
            </a:extLst>
          </p:cNvPr>
          <p:cNvSpPr>
            <a:spLocks noGrp="1"/>
          </p:cNvSpPr>
          <p:nvPr>
            <p:ph type="sldNum" sz="quarter" idx="4"/>
          </p:nvPr>
        </p:nvSpPr>
        <p:spPr/>
        <p:txBody>
          <a:bodyPr/>
          <a:lstStyle/>
          <a:p>
            <a:fld id="{8656BDC3-E9EF-4A00-86E1-EFD38C438064}" type="slidenum">
              <a:rPr lang="en-GB" smtClean="0"/>
              <a:pPr/>
              <a:t>11</a:t>
            </a:fld>
            <a:endParaRPr lang="en-GB" dirty="0"/>
          </a:p>
        </p:txBody>
      </p:sp>
      <p:sp>
        <p:nvSpPr>
          <p:cNvPr id="7" name="Title 1">
            <a:extLst>
              <a:ext uri="{FF2B5EF4-FFF2-40B4-BE49-F238E27FC236}">
                <a16:creationId xmlns:a16="http://schemas.microsoft.com/office/drawing/2014/main" id="{7804BA81-B394-4FF8-A675-E577B48E5DCE}"/>
              </a:ext>
            </a:extLst>
          </p:cNvPr>
          <p:cNvSpPr>
            <a:spLocks noGrp="1"/>
          </p:cNvSpPr>
          <p:nvPr>
            <p:ph type="title"/>
          </p:nvPr>
        </p:nvSpPr>
        <p:spPr>
          <a:xfrm>
            <a:off x="528272" y="327070"/>
            <a:ext cx="11195644" cy="387798"/>
          </a:xfrm>
        </p:spPr>
        <p:txBody>
          <a:bodyPr/>
          <a:lstStyle/>
          <a:p>
            <a:r>
              <a:rPr lang="en-GB" sz="2800" dirty="0">
                <a:latin typeface="Euclid WU Bold" panose="020B0804000000000000" pitchFamily="34" charset="0"/>
              </a:rPr>
              <a:t>Vaccination rates also influence currency developments</a:t>
            </a:r>
            <a:endParaRPr lang="lt-LT" dirty="0"/>
          </a:p>
        </p:txBody>
      </p:sp>
      <p:sp>
        <p:nvSpPr>
          <p:cNvPr id="11" name="TextBox 10">
            <a:extLst>
              <a:ext uri="{FF2B5EF4-FFF2-40B4-BE49-F238E27FC236}">
                <a16:creationId xmlns:a16="http://schemas.microsoft.com/office/drawing/2014/main" id="{4D4DC145-DBE1-405E-B022-BE92FDE53F5C}"/>
              </a:ext>
            </a:extLst>
          </p:cNvPr>
          <p:cNvSpPr txBox="1"/>
          <p:nvPr/>
        </p:nvSpPr>
        <p:spPr>
          <a:xfrm>
            <a:off x="8343817" y="1643814"/>
            <a:ext cx="3114758" cy="4620560"/>
          </a:xfrm>
          <a:prstGeom prst="rect">
            <a:avLst/>
          </a:prstGeom>
          <a:noFill/>
        </p:spPr>
        <p:txBody>
          <a:bodyPr wrap="square" lIns="0" tIns="0" rIns="0" bIns="0" rtlCol="0">
            <a:spAutoFit/>
          </a:bodyPr>
          <a:lstStyle/>
          <a:p>
            <a:pPr marL="177800" indent="-177800">
              <a:lnSpc>
                <a:spcPct val="120000"/>
              </a:lnSpc>
              <a:spcBef>
                <a:spcPts val="1600"/>
              </a:spcBef>
              <a:buFont typeface="Wingdings" panose="05000000000000000000" pitchFamily="2" charset="2"/>
              <a:buChar char="§"/>
            </a:pPr>
            <a:r>
              <a:rPr lang="en-GB" sz="1400" dirty="0">
                <a:latin typeface="Century Gothic" panose="020B0502020202020204" pitchFamily="34" charset="0"/>
              </a:rPr>
              <a:t>A rapid and successful vaccine rollout should </a:t>
            </a:r>
            <a:r>
              <a:rPr lang="en-GB" sz="1400" b="1" dirty="0">
                <a:latin typeface="Century Gothic" panose="020B0502020202020204" pitchFamily="34" charset="0"/>
              </a:rPr>
              <a:t>fast-track easing </a:t>
            </a:r>
            <a:r>
              <a:rPr lang="en-GB" sz="1400" dirty="0">
                <a:latin typeface="Century Gothic" panose="020B0502020202020204" pitchFamily="34" charset="0"/>
              </a:rPr>
              <a:t>of economic restrictions.</a:t>
            </a:r>
          </a:p>
          <a:p>
            <a:pPr marL="177800" indent="-177800">
              <a:lnSpc>
                <a:spcPct val="120000"/>
              </a:lnSpc>
              <a:spcBef>
                <a:spcPts val="1600"/>
              </a:spcBef>
              <a:buFont typeface="Wingdings" panose="05000000000000000000" pitchFamily="2" charset="2"/>
              <a:buChar char="§"/>
            </a:pPr>
            <a:endParaRPr lang="en-GB" sz="1400" dirty="0">
              <a:latin typeface="Century Gothic" panose="020B0502020202020204" pitchFamily="34" charset="0"/>
            </a:endParaRPr>
          </a:p>
          <a:p>
            <a:pPr marL="177800" indent="-177800">
              <a:lnSpc>
                <a:spcPct val="120000"/>
              </a:lnSpc>
              <a:spcBef>
                <a:spcPts val="1600"/>
              </a:spcBef>
              <a:buFont typeface="Wingdings" panose="05000000000000000000" pitchFamily="2" charset="2"/>
              <a:buChar char="§"/>
            </a:pPr>
            <a:r>
              <a:rPr lang="en-GB" sz="1400" dirty="0">
                <a:solidFill>
                  <a:schemeClr val="tx1"/>
                </a:solidFill>
                <a:latin typeface="Century Gothic" panose="020B0502020202020204" pitchFamily="34" charset="0"/>
              </a:rPr>
              <a:t>The peak of daily vaccinations in the US in April was also the beginning of the </a:t>
            </a:r>
            <a:r>
              <a:rPr lang="en-GB" sz="1400" b="1" dirty="0">
                <a:solidFill>
                  <a:schemeClr val="tx1"/>
                </a:solidFill>
                <a:latin typeface="Century Gothic" panose="020B0502020202020204" pitchFamily="34" charset="0"/>
              </a:rPr>
              <a:t>turnaround of the US dollar</a:t>
            </a:r>
            <a:r>
              <a:rPr lang="en-GB" sz="1400" dirty="0">
                <a:solidFill>
                  <a:schemeClr val="tx1"/>
                </a:solidFill>
                <a:latin typeface="Century Gothic" panose="020B0502020202020204" pitchFamily="34" charset="0"/>
              </a:rPr>
              <a:t>.</a:t>
            </a:r>
          </a:p>
          <a:p>
            <a:pPr marL="177800" indent="-177800">
              <a:lnSpc>
                <a:spcPct val="120000"/>
              </a:lnSpc>
              <a:spcBef>
                <a:spcPts val="1600"/>
              </a:spcBef>
              <a:buFont typeface="Wingdings" panose="05000000000000000000" pitchFamily="2" charset="2"/>
              <a:buChar char="§"/>
            </a:pPr>
            <a:endParaRPr lang="en-GB" sz="1400" dirty="0">
              <a:solidFill>
                <a:schemeClr val="tx1"/>
              </a:solidFill>
              <a:latin typeface="Century Gothic" panose="020B0502020202020204" pitchFamily="34" charset="0"/>
            </a:endParaRPr>
          </a:p>
          <a:p>
            <a:pPr marL="177800" indent="-177800">
              <a:lnSpc>
                <a:spcPct val="120000"/>
              </a:lnSpc>
              <a:spcBef>
                <a:spcPts val="1600"/>
              </a:spcBef>
              <a:buFont typeface="Wingdings" panose="05000000000000000000" pitchFamily="2" charset="2"/>
              <a:buChar char="§"/>
            </a:pPr>
            <a:r>
              <a:rPr lang="en-GB" sz="1400" b="1" dirty="0">
                <a:latin typeface="Century Gothic" panose="020B0502020202020204" pitchFamily="34" charset="0"/>
              </a:rPr>
              <a:t>Sterling strengthened </a:t>
            </a:r>
            <a:r>
              <a:rPr lang="en-GB" sz="1400" dirty="0">
                <a:latin typeface="Century Gothic" panose="020B0502020202020204" pitchFamily="34" charset="0"/>
              </a:rPr>
              <a:t>earlier this year thanks to fast UK vaccine rollout whilst the euro was left lagging.</a:t>
            </a:r>
          </a:p>
          <a:p>
            <a:pPr marL="177800" indent="-177800">
              <a:lnSpc>
                <a:spcPct val="120000"/>
              </a:lnSpc>
              <a:spcBef>
                <a:spcPts val="1600"/>
              </a:spcBef>
              <a:buFont typeface="Wingdings" panose="05000000000000000000" pitchFamily="2" charset="2"/>
              <a:buChar char="§"/>
            </a:pPr>
            <a:endParaRPr lang="en-GB" sz="1400" dirty="0">
              <a:latin typeface="Century Gothic" panose="020B0502020202020204" pitchFamily="34" charset="0"/>
            </a:endParaRPr>
          </a:p>
        </p:txBody>
      </p:sp>
      <p:sp>
        <p:nvSpPr>
          <p:cNvPr id="9" name="Text Placeholder 8">
            <a:extLst>
              <a:ext uri="{FF2B5EF4-FFF2-40B4-BE49-F238E27FC236}">
                <a16:creationId xmlns:a16="http://schemas.microsoft.com/office/drawing/2014/main" id="{C2970819-87AF-4E01-A976-3FEB379DB13C}"/>
              </a:ext>
            </a:extLst>
          </p:cNvPr>
          <p:cNvSpPr txBox="1">
            <a:spLocks/>
          </p:cNvSpPr>
          <p:nvPr/>
        </p:nvSpPr>
        <p:spPr>
          <a:xfrm>
            <a:off x="10505401" y="441362"/>
            <a:ext cx="1381800" cy="159214"/>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MACRO INSIGHT</a:t>
            </a:r>
          </a:p>
        </p:txBody>
      </p:sp>
      <p:graphicFrame>
        <p:nvGraphicFramePr>
          <p:cNvPr id="12" name="Chart 11">
            <a:extLst>
              <a:ext uri="{FF2B5EF4-FFF2-40B4-BE49-F238E27FC236}">
                <a16:creationId xmlns:a16="http://schemas.microsoft.com/office/drawing/2014/main" id="{46CC8DC7-AC60-452F-9798-54BE3E0AAF28}"/>
              </a:ext>
            </a:extLst>
          </p:cNvPr>
          <p:cNvGraphicFramePr>
            <a:graphicFrameLocks/>
          </p:cNvGraphicFramePr>
          <p:nvPr/>
        </p:nvGraphicFramePr>
        <p:xfrm>
          <a:off x="523200" y="1643814"/>
          <a:ext cx="6230025" cy="4576011"/>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F407078E-CEA9-442B-8C62-9C5CB6DFF4BE}"/>
              </a:ext>
            </a:extLst>
          </p:cNvPr>
          <p:cNvSpPr txBox="1"/>
          <p:nvPr/>
        </p:nvSpPr>
        <p:spPr>
          <a:xfrm>
            <a:off x="774025" y="1125398"/>
            <a:ext cx="4793288" cy="360850"/>
          </a:xfrm>
          <a:prstGeom prst="rect">
            <a:avLst/>
          </a:prstGeom>
          <a:solidFill>
            <a:schemeClr val="tx1">
              <a:lumMod val="75000"/>
              <a:lumOff val="25000"/>
            </a:schemeClr>
          </a:solidFill>
        </p:spPr>
        <p:txBody>
          <a:bodyPr wrap="square" lIns="108000" tIns="72000" rIns="0" bIns="72000" rtlCol="0">
            <a:spAutoFit/>
          </a:bodyPr>
          <a:lstStyle/>
          <a:p>
            <a:r>
              <a:rPr lang="en-GB" sz="1400" b="1" dirty="0">
                <a:solidFill>
                  <a:schemeClr val="bg1"/>
                </a:solidFill>
                <a:latin typeface="Century Gothic" panose="020B0502020202020204" pitchFamily="34" charset="0"/>
              </a:rPr>
              <a:t>7-day vaccinations (per million inhabitants)</a:t>
            </a:r>
          </a:p>
        </p:txBody>
      </p:sp>
      <p:sp>
        <p:nvSpPr>
          <p:cNvPr id="14" name="TextBox 13">
            <a:extLst>
              <a:ext uri="{FF2B5EF4-FFF2-40B4-BE49-F238E27FC236}">
                <a16:creationId xmlns:a16="http://schemas.microsoft.com/office/drawing/2014/main" id="{794B2496-BDC6-498E-8C10-8697BEF5711A}"/>
              </a:ext>
            </a:extLst>
          </p:cNvPr>
          <p:cNvSpPr txBox="1"/>
          <p:nvPr/>
        </p:nvSpPr>
        <p:spPr>
          <a:xfrm>
            <a:off x="326054" y="6613250"/>
            <a:ext cx="5900739" cy="215444"/>
          </a:xfrm>
          <a:prstGeom prst="rect">
            <a:avLst/>
          </a:prstGeom>
          <a:noFill/>
        </p:spPr>
        <p:txBody>
          <a:bodyPr wrap="square" rtlCol="0">
            <a:spAutoFit/>
          </a:bodyPr>
          <a:lstStyle>
            <a:defPPr>
              <a:defRPr lang="en-US"/>
            </a:defPPr>
            <a:lvl1pPr defTabSz="914400">
              <a:defRPr sz="800">
                <a:solidFill>
                  <a:prstClr val="black"/>
                </a:solidFill>
                <a:latin typeface="Century Gothic" panose="020B0502020202020204" pitchFamily="34" charset="0"/>
              </a:defRPr>
            </a:lvl1pPr>
          </a:lstStyle>
          <a:p>
            <a:r>
              <a:rPr lang="en-GB" dirty="0"/>
              <a:t>Chart sources: Refinitiv </a:t>
            </a:r>
            <a:r>
              <a:rPr lang="en-GB" dirty="0" err="1"/>
              <a:t>Datastream</a:t>
            </a:r>
            <a:r>
              <a:rPr lang="en-GB" dirty="0"/>
              <a:t>, Western Union Business Solutions –June 2021</a:t>
            </a:r>
          </a:p>
        </p:txBody>
      </p:sp>
    </p:spTree>
    <p:extLst>
      <p:ext uri="{BB962C8B-B14F-4D97-AF65-F5344CB8AC3E}">
        <p14:creationId xmlns:p14="http://schemas.microsoft.com/office/powerpoint/2010/main" val="204648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517A4-5A8E-44DA-924C-EC563376EF51}"/>
              </a:ext>
            </a:extLst>
          </p:cNvPr>
          <p:cNvSpPr>
            <a:spLocks noGrp="1"/>
          </p:cNvSpPr>
          <p:nvPr>
            <p:ph type="title"/>
          </p:nvPr>
        </p:nvSpPr>
        <p:spPr>
          <a:xfrm>
            <a:off x="483977" y="270994"/>
            <a:ext cx="11195644" cy="387798"/>
          </a:xfrm>
        </p:spPr>
        <p:txBody>
          <a:bodyPr/>
          <a:lstStyle/>
          <a:p>
            <a:r>
              <a:rPr lang="en-GB" dirty="0"/>
              <a:t>Volatility data suggests major turning point ahead</a:t>
            </a:r>
            <a:endParaRPr lang="en-GB" sz="2800" dirty="0"/>
          </a:p>
        </p:txBody>
      </p:sp>
      <p:sp>
        <p:nvSpPr>
          <p:cNvPr id="4" name="Slide Number Placeholder 3">
            <a:extLst>
              <a:ext uri="{FF2B5EF4-FFF2-40B4-BE49-F238E27FC236}">
                <a16:creationId xmlns:a16="http://schemas.microsoft.com/office/drawing/2014/main" id="{943C8963-9824-4FDF-A673-400EFE9A47FA}"/>
              </a:ext>
            </a:extLst>
          </p:cNvPr>
          <p:cNvSpPr>
            <a:spLocks noGrp="1"/>
          </p:cNvSpPr>
          <p:nvPr>
            <p:ph type="sldNum" sz="quarter" idx="4"/>
          </p:nvPr>
        </p:nvSpPr>
        <p:spPr/>
        <p:txBody>
          <a:bodyPr/>
          <a:lstStyle/>
          <a:p>
            <a:pPr defTabSz="609570"/>
            <a:fld id="{BBD3B192-9D43-4C75-BB96-B84D1EC13AC2}" type="slidenum">
              <a:rPr lang="en-GB" smtClean="0"/>
              <a:pPr defTabSz="609570"/>
              <a:t>12</a:t>
            </a:fld>
            <a:endParaRPr lang="en-GB" dirty="0"/>
          </a:p>
        </p:txBody>
      </p:sp>
      <p:sp>
        <p:nvSpPr>
          <p:cNvPr id="36" name="TextBox 35">
            <a:extLst>
              <a:ext uri="{FF2B5EF4-FFF2-40B4-BE49-F238E27FC236}">
                <a16:creationId xmlns:a16="http://schemas.microsoft.com/office/drawing/2014/main" id="{2A9C8D05-01C3-4A10-BB44-92B7D2254AC6}"/>
              </a:ext>
            </a:extLst>
          </p:cNvPr>
          <p:cNvSpPr txBox="1"/>
          <p:nvPr/>
        </p:nvSpPr>
        <p:spPr>
          <a:xfrm>
            <a:off x="774025" y="1125398"/>
            <a:ext cx="4793288" cy="360850"/>
          </a:xfrm>
          <a:prstGeom prst="rect">
            <a:avLst/>
          </a:prstGeom>
          <a:solidFill>
            <a:schemeClr val="tx1">
              <a:lumMod val="75000"/>
              <a:lumOff val="25000"/>
            </a:schemeClr>
          </a:solidFill>
        </p:spPr>
        <p:txBody>
          <a:bodyPr wrap="square" lIns="108000" tIns="72000" rIns="0" bIns="72000" rtlCol="0">
            <a:spAutoFit/>
          </a:bodyPr>
          <a:lstStyle/>
          <a:p>
            <a:r>
              <a:rPr lang="en-GB" sz="1400" b="1" dirty="0">
                <a:solidFill>
                  <a:schemeClr val="bg1"/>
                </a:solidFill>
                <a:latin typeface="Century Gothic" panose="020B0502020202020204" pitchFamily="34" charset="0"/>
              </a:rPr>
              <a:t>Currency volatility index near 12-month low</a:t>
            </a:r>
          </a:p>
        </p:txBody>
      </p:sp>
      <p:sp>
        <p:nvSpPr>
          <p:cNvPr id="38" name="TextBox 37">
            <a:extLst>
              <a:ext uri="{FF2B5EF4-FFF2-40B4-BE49-F238E27FC236}">
                <a16:creationId xmlns:a16="http://schemas.microsoft.com/office/drawing/2014/main" id="{C4FFF27E-14E6-4BA9-89E8-EFA0A5170B3B}"/>
              </a:ext>
            </a:extLst>
          </p:cNvPr>
          <p:cNvSpPr txBox="1"/>
          <p:nvPr/>
        </p:nvSpPr>
        <p:spPr>
          <a:xfrm>
            <a:off x="6474444" y="1139497"/>
            <a:ext cx="4793288" cy="360850"/>
          </a:xfrm>
          <a:prstGeom prst="rect">
            <a:avLst/>
          </a:prstGeom>
          <a:solidFill>
            <a:schemeClr val="tx1">
              <a:lumMod val="75000"/>
              <a:lumOff val="25000"/>
            </a:schemeClr>
          </a:solidFill>
        </p:spPr>
        <p:txBody>
          <a:bodyPr wrap="square" lIns="108000" tIns="72000" rIns="0" bIns="72000" rtlCol="0">
            <a:spAutoFit/>
          </a:bodyPr>
          <a:lstStyle/>
          <a:p>
            <a:r>
              <a:rPr lang="en-GB" sz="1400" b="1" dirty="0">
                <a:solidFill>
                  <a:schemeClr val="bg1"/>
                </a:solidFill>
                <a:latin typeface="Century Gothic" panose="020B0502020202020204" pitchFamily="34" charset="0"/>
              </a:rPr>
              <a:t>Coiled currencies primed for breakouts?</a:t>
            </a:r>
            <a:endParaRPr lang="en-GB" sz="1400" dirty="0">
              <a:solidFill>
                <a:schemeClr val="bg1"/>
              </a:solidFill>
              <a:latin typeface="Century Gothic" panose="020B0502020202020204" pitchFamily="34" charset="0"/>
            </a:endParaRPr>
          </a:p>
        </p:txBody>
      </p:sp>
      <p:graphicFrame>
        <p:nvGraphicFramePr>
          <p:cNvPr id="16" name="Chart 15">
            <a:extLst>
              <a:ext uri="{FF2B5EF4-FFF2-40B4-BE49-F238E27FC236}">
                <a16:creationId xmlns:a16="http://schemas.microsoft.com/office/drawing/2014/main" id="{A5518B43-E67C-4AC0-B9FB-F9DCE96B71A6}"/>
              </a:ext>
            </a:extLst>
          </p:cNvPr>
          <p:cNvGraphicFramePr>
            <a:graphicFrameLocks/>
          </p:cNvGraphicFramePr>
          <p:nvPr/>
        </p:nvGraphicFramePr>
        <p:xfrm>
          <a:off x="695324" y="1790700"/>
          <a:ext cx="4962525" cy="4438650"/>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a:extLst>
              <a:ext uri="{FF2B5EF4-FFF2-40B4-BE49-F238E27FC236}">
                <a16:creationId xmlns:a16="http://schemas.microsoft.com/office/drawing/2014/main" id="{32BD8058-55F6-4800-A013-012B4DEAA488}"/>
              </a:ext>
            </a:extLst>
          </p:cNvPr>
          <p:cNvSpPr/>
          <p:nvPr/>
        </p:nvSpPr>
        <p:spPr>
          <a:xfrm>
            <a:off x="5333900" y="4500562"/>
            <a:ext cx="285749" cy="257175"/>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cxnSp>
        <p:nvCxnSpPr>
          <p:cNvPr id="17" name="Straight Connector 16">
            <a:extLst>
              <a:ext uri="{FF2B5EF4-FFF2-40B4-BE49-F238E27FC236}">
                <a16:creationId xmlns:a16="http://schemas.microsoft.com/office/drawing/2014/main" id="{F8A1F863-B52D-4CE4-B4C6-49E1ABE22DC6}"/>
              </a:ext>
            </a:extLst>
          </p:cNvPr>
          <p:cNvCxnSpPr>
            <a:cxnSpLocks/>
          </p:cNvCxnSpPr>
          <p:nvPr/>
        </p:nvCxnSpPr>
        <p:spPr>
          <a:xfrm flipH="1" flipV="1">
            <a:off x="4578579" y="2876549"/>
            <a:ext cx="917245" cy="1"/>
          </a:xfrm>
          <a:prstGeom prst="line">
            <a:avLst/>
          </a:prstGeom>
          <a:ln w="15875"/>
        </p:spPr>
        <p:style>
          <a:lnRef idx="1">
            <a:schemeClr val="accent3"/>
          </a:lnRef>
          <a:fillRef idx="0">
            <a:schemeClr val="accent3"/>
          </a:fillRef>
          <a:effectRef idx="0">
            <a:schemeClr val="accent3"/>
          </a:effectRef>
          <a:fontRef idx="minor">
            <a:schemeClr val="tx1"/>
          </a:fontRef>
        </p:style>
      </p:cxnSp>
      <p:sp>
        <p:nvSpPr>
          <p:cNvPr id="20" name="Oval 19">
            <a:extLst>
              <a:ext uri="{FF2B5EF4-FFF2-40B4-BE49-F238E27FC236}">
                <a16:creationId xmlns:a16="http://schemas.microsoft.com/office/drawing/2014/main" id="{0BEC2584-9850-424C-BB1A-5BE43DF3000A}"/>
              </a:ext>
            </a:extLst>
          </p:cNvPr>
          <p:cNvSpPr/>
          <p:nvPr/>
        </p:nvSpPr>
        <p:spPr>
          <a:xfrm>
            <a:off x="2870583" y="4824412"/>
            <a:ext cx="285749" cy="257175"/>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cxnSp>
        <p:nvCxnSpPr>
          <p:cNvPr id="21" name="Straight Connector 20">
            <a:extLst>
              <a:ext uri="{FF2B5EF4-FFF2-40B4-BE49-F238E27FC236}">
                <a16:creationId xmlns:a16="http://schemas.microsoft.com/office/drawing/2014/main" id="{3B02949E-63D9-4141-8354-D3F700F76D21}"/>
              </a:ext>
            </a:extLst>
          </p:cNvPr>
          <p:cNvCxnSpPr>
            <a:cxnSpLocks/>
          </p:cNvCxnSpPr>
          <p:nvPr/>
        </p:nvCxnSpPr>
        <p:spPr>
          <a:xfrm flipH="1">
            <a:off x="3013457" y="5674516"/>
            <a:ext cx="1834767" cy="1"/>
          </a:xfrm>
          <a:prstGeom prst="line">
            <a:avLst/>
          </a:prstGeom>
          <a:ln w="15875"/>
        </p:spPr>
        <p:style>
          <a:lnRef idx="1">
            <a:schemeClr val="accent3"/>
          </a:lnRef>
          <a:fillRef idx="0">
            <a:schemeClr val="accent3"/>
          </a:fillRef>
          <a:effectRef idx="0">
            <a:schemeClr val="accent3"/>
          </a:effectRef>
          <a:fontRef idx="minor">
            <a:schemeClr val="tx1"/>
          </a:fontRef>
        </p:style>
      </p:cxnSp>
      <p:graphicFrame>
        <p:nvGraphicFramePr>
          <p:cNvPr id="22" name="Chart 21">
            <a:extLst>
              <a:ext uri="{FF2B5EF4-FFF2-40B4-BE49-F238E27FC236}">
                <a16:creationId xmlns:a16="http://schemas.microsoft.com/office/drawing/2014/main" id="{A22C0523-6D63-48D7-8ABA-6135A90C57D9}"/>
              </a:ext>
            </a:extLst>
          </p:cNvPr>
          <p:cNvGraphicFramePr>
            <a:graphicFrameLocks/>
          </p:cNvGraphicFramePr>
          <p:nvPr/>
        </p:nvGraphicFramePr>
        <p:xfrm>
          <a:off x="6391274" y="1652586"/>
          <a:ext cx="4962525" cy="4576764"/>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D114B00C-45FE-40CF-BF5F-3D4D6F02C4B2}"/>
              </a:ext>
            </a:extLst>
          </p:cNvPr>
          <p:cNvSpPr txBox="1"/>
          <p:nvPr/>
        </p:nvSpPr>
        <p:spPr>
          <a:xfrm>
            <a:off x="326054" y="6613250"/>
            <a:ext cx="5900739" cy="215444"/>
          </a:xfrm>
          <a:prstGeom prst="rect">
            <a:avLst/>
          </a:prstGeom>
          <a:noFill/>
        </p:spPr>
        <p:txBody>
          <a:bodyPr wrap="square" rtlCol="0">
            <a:spAutoFit/>
          </a:bodyPr>
          <a:lstStyle>
            <a:defPPr>
              <a:defRPr lang="en-US"/>
            </a:defPPr>
            <a:lvl1pPr defTabSz="914400">
              <a:defRPr sz="800">
                <a:solidFill>
                  <a:prstClr val="black"/>
                </a:solidFill>
                <a:latin typeface="Century Gothic" panose="020B0502020202020204" pitchFamily="34" charset="0"/>
              </a:defRPr>
            </a:lvl1pPr>
          </a:lstStyle>
          <a:p>
            <a:r>
              <a:rPr lang="en-GB" dirty="0"/>
              <a:t>Chart sources: Refinitiv </a:t>
            </a:r>
            <a:r>
              <a:rPr lang="en-GB" dirty="0" err="1"/>
              <a:t>Datastream</a:t>
            </a:r>
            <a:r>
              <a:rPr lang="en-GB" dirty="0"/>
              <a:t>, Western Union Business Solutions –June 2021</a:t>
            </a:r>
          </a:p>
        </p:txBody>
      </p:sp>
      <p:sp>
        <p:nvSpPr>
          <p:cNvPr id="28" name="Oval 27">
            <a:extLst>
              <a:ext uri="{FF2B5EF4-FFF2-40B4-BE49-F238E27FC236}">
                <a16:creationId xmlns:a16="http://schemas.microsoft.com/office/drawing/2014/main" id="{9B48CC53-7C23-4784-AB7B-07825C175D6E}"/>
              </a:ext>
            </a:extLst>
          </p:cNvPr>
          <p:cNvSpPr/>
          <p:nvPr/>
        </p:nvSpPr>
        <p:spPr>
          <a:xfrm>
            <a:off x="10891220" y="5177924"/>
            <a:ext cx="285749" cy="257175"/>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15" name="Text Placeholder 4">
            <a:extLst>
              <a:ext uri="{FF2B5EF4-FFF2-40B4-BE49-F238E27FC236}">
                <a16:creationId xmlns:a16="http://schemas.microsoft.com/office/drawing/2014/main" id="{9E43D577-1718-49DD-BDD2-D731118CD424}"/>
              </a:ext>
            </a:extLst>
          </p:cNvPr>
          <p:cNvSpPr txBox="1">
            <a:spLocks/>
          </p:cNvSpPr>
          <p:nvPr/>
        </p:nvSpPr>
        <p:spPr>
          <a:xfrm>
            <a:off x="10487420" y="432363"/>
            <a:ext cx="1732758" cy="332399"/>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CURRENCY INSIGHT</a:t>
            </a:r>
          </a:p>
          <a:p>
            <a:endParaRPr lang="en-GB" dirty="0"/>
          </a:p>
        </p:txBody>
      </p:sp>
    </p:spTree>
    <p:extLst>
      <p:ext uri="{BB962C8B-B14F-4D97-AF65-F5344CB8AC3E}">
        <p14:creationId xmlns:p14="http://schemas.microsoft.com/office/powerpoint/2010/main" val="33426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Chart 38">
            <a:extLst>
              <a:ext uri="{FF2B5EF4-FFF2-40B4-BE49-F238E27FC236}">
                <a16:creationId xmlns:a16="http://schemas.microsoft.com/office/drawing/2014/main" id="{7D61C9FB-2708-419E-BF5D-34BCD4565831}"/>
              </a:ext>
            </a:extLst>
          </p:cNvPr>
          <p:cNvGraphicFramePr>
            <a:graphicFrameLocks/>
          </p:cNvGraphicFramePr>
          <p:nvPr/>
        </p:nvGraphicFramePr>
        <p:xfrm>
          <a:off x="634477" y="1631193"/>
          <a:ext cx="10923046" cy="4881417"/>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59AB231E-C782-2B45-B017-C9976F08D932}"/>
              </a:ext>
            </a:extLst>
          </p:cNvPr>
          <p:cNvSpPr>
            <a:spLocks noGrp="1"/>
          </p:cNvSpPr>
          <p:nvPr>
            <p:ph type="sldNum" sz="quarter" idx="4"/>
          </p:nvPr>
        </p:nvSpPr>
        <p:spPr>
          <a:xfrm>
            <a:off x="11353799" y="6585642"/>
            <a:ext cx="370117" cy="107722"/>
          </a:xfrm>
        </p:spPr>
        <p:txBody>
          <a:bodyPr/>
          <a:lstStyle/>
          <a:p>
            <a:fld id="{BBD3B192-9D43-4C75-BB96-B84D1EC13AC2}" type="slidenum">
              <a:rPr lang="en-GB" smtClean="0"/>
              <a:pPr/>
              <a:t>13</a:t>
            </a:fld>
            <a:endParaRPr lang="en-GB" dirty="0"/>
          </a:p>
        </p:txBody>
      </p:sp>
      <p:sp>
        <p:nvSpPr>
          <p:cNvPr id="24" name="Title 1">
            <a:extLst>
              <a:ext uri="{FF2B5EF4-FFF2-40B4-BE49-F238E27FC236}">
                <a16:creationId xmlns:a16="http://schemas.microsoft.com/office/drawing/2014/main" id="{41EBAEAB-7A62-459F-B2D4-47171AC96EC5}"/>
              </a:ext>
            </a:extLst>
          </p:cNvPr>
          <p:cNvSpPr>
            <a:spLocks noGrp="1"/>
          </p:cNvSpPr>
          <p:nvPr>
            <p:ph type="title"/>
          </p:nvPr>
        </p:nvSpPr>
        <p:spPr>
          <a:xfrm>
            <a:off x="528272" y="320403"/>
            <a:ext cx="11195644" cy="387798"/>
          </a:xfrm>
        </p:spPr>
        <p:txBody>
          <a:bodyPr/>
          <a:lstStyle/>
          <a:p>
            <a:r>
              <a:rPr lang="en-GB" dirty="0"/>
              <a:t>GBP/USD near 3-year high amid lower volatility</a:t>
            </a:r>
          </a:p>
        </p:txBody>
      </p:sp>
      <p:cxnSp>
        <p:nvCxnSpPr>
          <p:cNvPr id="29" name="Straight Connector 28">
            <a:extLst>
              <a:ext uri="{FF2B5EF4-FFF2-40B4-BE49-F238E27FC236}">
                <a16:creationId xmlns:a16="http://schemas.microsoft.com/office/drawing/2014/main" id="{A70121B3-4E0E-4699-BECF-648D283555DA}"/>
              </a:ext>
            </a:extLst>
          </p:cNvPr>
          <p:cNvCxnSpPr>
            <a:cxnSpLocks/>
          </p:cNvCxnSpPr>
          <p:nvPr/>
        </p:nvCxnSpPr>
        <p:spPr>
          <a:xfrm flipH="1">
            <a:off x="920161" y="3621069"/>
            <a:ext cx="10637362" cy="0"/>
          </a:xfrm>
          <a:prstGeom prst="line">
            <a:avLst/>
          </a:prstGeom>
          <a:ln w="19050">
            <a:solidFill>
              <a:srgbClr val="F39200"/>
            </a:solidFill>
            <a:prstDash val="dash"/>
          </a:ln>
        </p:spPr>
        <p:style>
          <a:lnRef idx="1">
            <a:schemeClr val="accent1"/>
          </a:lnRef>
          <a:fillRef idx="0">
            <a:schemeClr val="accent1"/>
          </a:fillRef>
          <a:effectRef idx="0">
            <a:schemeClr val="accent1"/>
          </a:effectRef>
          <a:fontRef idx="minor">
            <a:schemeClr val="tx1"/>
          </a:fontRef>
        </p:style>
      </p:cxnSp>
      <p:sp>
        <p:nvSpPr>
          <p:cNvPr id="30" name="TextBox 1">
            <a:extLst>
              <a:ext uri="{FF2B5EF4-FFF2-40B4-BE49-F238E27FC236}">
                <a16:creationId xmlns:a16="http://schemas.microsoft.com/office/drawing/2014/main" id="{7A5AD8F1-BA4F-4545-9B67-4DB6ECC8B0D7}"/>
              </a:ext>
            </a:extLst>
          </p:cNvPr>
          <p:cNvSpPr txBox="1"/>
          <p:nvPr/>
        </p:nvSpPr>
        <p:spPr>
          <a:xfrm>
            <a:off x="9770599" y="1690898"/>
            <a:ext cx="1190905" cy="3230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b="1" dirty="0">
                <a:solidFill>
                  <a:schemeClr val="tx1"/>
                </a:solidFill>
                <a:latin typeface="Century Gothic" panose="020B0502020202020204" pitchFamily="34" charset="0"/>
              </a:rPr>
              <a:t>$1.42</a:t>
            </a:r>
            <a:br>
              <a:rPr lang="en-GB" dirty="0">
                <a:latin typeface="Century Gothic" panose="020B0502020202020204" pitchFamily="34" charset="0"/>
              </a:rPr>
            </a:br>
            <a:r>
              <a:rPr lang="en-GB" dirty="0">
                <a:latin typeface="Century Gothic" panose="020B0502020202020204" pitchFamily="34" charset="0"/>
              </a:rPr>
              <a:t>3-year high</a:t>
            </a:r>
            <a:endParaRPr lang="en-GB" sz="1100" b="0" i="0" noProof="0" dirty="0">
              <a:solidFill>
                <a:schemeClr val="tx1"/>
              </a:solidFill>
              <a:latin typeface="Century Gothic" panose="020B0502020202020204" pitchFamily="34" charset="0"/>
            </a:endParaRPr>
          </a:p>
        </p:txBody>
      </p:sp>
      <p:sp>
        <p:nvSpPr>
          <p:cNvPr id="31" name="TextBox 1">
            <a:extLst>
              <a:ext uri="{FF2B5EF4-FFF2-40B4-BE49-F238E27FC236}">
                <a16:creationId xmlns:a16="http://schemas.microsoft.com/office/drawing/2014/main" id="{3F93D19C-0985-40A0-AABE-168B0DEC99C8}"/>
              </a:ext>
            </a:extLst>
          </p:cNvPr>
          <p:cNvSpPr txBox="1"/>
          <p:nvPr/>
        </p:nvSpPr>
        <p:spPr>
          <a:xfrm>
            <a:off x="1979339" y="5571081"/>
            <a:ext cx="1081451" cy="3230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b="1" dirty="0">
                <a:solidFill>
                  <a:schemeClr val="tx1"/>
                </a:solidFill>
                <a:latin typeface="Century Gothic" panose="020B0502020202020204" pitchFamily="34" charset="0"/>
              </a:rPr>
              <a:t>$1.14</a:t>
            </a:r>
          </a:p>
          <a:p>
            <a:pPr algn="ctr"/>
            <a:r>
              <a:rPr lang="en-GB" dirty="0">
                <a:latin typeface="Century Gothic" panose="020B0502020202020204" pitchFamily="34" charset="0"/>
              </a:rPr>
              <a:t>35-year</a:t>
            </a:r>
            <a:r>
              <a:rPr lang="en-GB" sz="1100" b="0" i="0" baseline="0" noProof="0" dirty="0">
                <a:solidFill>
                  <a:schemeClr val="tx1"/>
                </a:solidFill>
                <a:latin typeface="Century Gothic" panose="020B0502020202020204" pitchFamily="34" charset="0"/>
              </a:rPr>
              <a:t> low</a:t>
            </a:r>
            <a:endParaRPr lang="en-GB" sz="1100" b="0" i="0" noProof="0" dirty="0">
              <a:solidFill>
                <a:schemeClr val="tx1"/>
              </a:solidFill>
              <a:latin typeface="Century Gothic" panose="020B0502020202020204" pitchFamily="34" charset="0"/>
            </a:endParaRPr>
          </a:p>
        </p:txBody>
      </p:sp>
      <p:sp>
        <p:nvSpPr>
          <p:cNvPr id="32" name="TextBox 1">
            <a:extLst>
              <a:ext uri="{FF2B5EF4-FFF2-40B4-BE49-F238E27FC236}">
                <a16:creationId xmlns:a16="http://schemas.microsoft.com/office/drawing/2014/main" id="{7237B18A-27E0-4146-AD7C-65D95E3BA110}"/>
              </a:ext>
            </a:extLst>
          </p:cNvPr>
          <p:cNvSpPr txBox="1"/>
          <p:nvPr/>
        </p:nvSpPr>
        <p:spPr>
          <a:xfrm>
            <a:off x="9212791" y="4398308"/>
            <a:ext cx="1423353" cy="5400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dirty="0">
                <a:latin typeface="Century Gothic" panose="020B0502020202020204" pitchFamily="34" charset="0"/>
              </a:rPr>
              <a:t>Daily price changes of ~&lt;1%</a:t>
            </a:r>
          </a:p>
          <a:p>
            <a:pPr algn="ctr"/>
            <a:endParaRPr lang="en-GB" sz="1100" b="0" i="0" noProof="0" dirty="0">
              <a:solidFill>
                <a:schemeClr val="tx1"/>
              </a:solidFill>
              <a:latin typeface="Century Gothic" panose="020B0502020202020204" pitchFamily="34" charset="0"/>
            </a:endParaRPr>
          </a:p>
        </p:txBody>
      </p:sp>
      <p:sp>
        <p:nvSpPr>
          <p:cNvPr id="33" name="TextBox 32">
            <a:extLst>
              <a:ext uri="{FF2B5EF4-FFF2-40B4-BE49-F238E27FC236}">
                <a16:creationId xmlns:a16="http://schemas.microsoft.com/office/drawing/2014/main" id="{173EDB57-2CAE-4F46-8B0B-83945D15377C}"/>
              </a:ext>
            </a:extLst>
          </p:cNvPr>
          <p:cNvSpPr txBox="1"/>
          <p:nvPr/>
        </p:nvSpPr>
        <p:spPr>
          <a:xfrm>
            <a:off x="326054" y="6613250"/>
            <a:ext cx="5900739" cy="215444"/>
          </a:xfrm>
          <a:prstGeom prst="rect">
            <a:avLst/>
          </a:prstGeom>
          <a:noFill/>
        </p:spPr>
        <p:txBody>
          <a:bodyPr wrap="square" rtlCol="0">
            <a:spAutoFit/>
          </a:bodyPr>
          <a:lstStyle>
            <a:defPPr>
              <a:defRPr lang="en-US"/>
            </a:defPPr>
            <a:lvl1pPr defTabSz="914400">
              <a:defRPr sz="800">
                <a:solidFill>
                  <a:prstClr val="black"/>
                </a:solidFill>
                <a:latin typeface="Century Gothic" panose="020B0502020202020204" pitchFamily="34" charset="0"/>
              </a:defRPr>
            </a:lvl1pPr>
          </a:lstStyle>
          <a:p>
            <a:r>
              <a:rPr lang="en-GB" dirty="0"/>
              <a:t>Chart sources: Refinitiv, Western Union Business Solutions – June - 2021</a:t>
            </a:r>
          </a:p>
        </p:txBody>
      </p:sp>
      <p:cxnSp>
        <p:nvCxnSpPr>
          <p:cNvPr id="34" name="Straight Arrow Connector 33">
            <a:extLst>
              <a:ext uri="{FF2B5EF4-FFF2-40B4-BE49-F238E27FC236}">
                <a16:creationId xmlns:a16="http://schemas.microsoft.com/office/drawing/2014/main" id="{1DE4546D-04B9-4A9C-8CE0-669A0E7E1DE4}"/>
              </a:ext>
            </a:extLst>
          </p:cNvPr>
          <p:cNvCxnSpPr>
            <a:cxnSpLocks/>
          </p:cNvCxnSpPr>
          <p:nvPr/>
        </p:nvCxnSpPr>
        <p:spPr>
          <a:xfrm>
            <a:off x="10553026" y="2385224"/>
            <a:ext cx="0" cy="848412"/>
          </a:xfrm>
          <a:prstGeom prst="straightConnector1">
            <a:avLst/>
          </a:prstGeom>
          <a:ln>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4955833-AC25-4729-AD44-5BBF1A4BA4A2}"/>
              </a:ext>
            </a:extLst>
          </p:cNvPr>
          <p:cNvSpPr txBox="1"/>
          <p:nvPr/>
        </p:nvSpPr>
        <p:spPr>
          <a:xfrm>
            <a:off x="9984993" y="2622812"/>
            <a:ext cx="690772" cy="307777"/>
          </a:xfrm>
          <a:prstGeom prst="rect">
            <a:avLst/>
          </a:prstGeom>
          <a:noFill/>
        </p:spPr>
        <p:txBody>
          <a:bodyPr wrap="square" rtlCol="0">
            <a:spAutoFit/>
          </a:bodyPr>
          <a:lstStyle/>
          <a:p>
            <a:r>
              <a:rPr lang="en-GB" sz="1400" b="1" dirty="0">
                <a:latin typeface="Century Gothic" panose="020B0502020202020204" pitchFamily="34" charset="0"/>
              </a:rPr>
              <a:t>+10%</a:t>
            </a:r>
            <a:endParaRPr lang="en-GB" sz="1050" dirty="0">
              <a:latin typeface="Century Gothic" panose="020B0502020202020204" pitchFamily="34" charset="0"/>
            </a:endParaRPr>
          </a:p>
        </p:txBody>
      </p:sp>
      <p:sp>
        <p:nvSpPr>
          <p:cNvPr id="38" name="TextBox 1">
            <a:extLst>
              <a:ext uri="{FF2B5EF4-FFF2-40B4-BE49-F238E27FC236}">
                <a16:creationId xmlns:a16="http://schemas.microsoft.com/office/drawing/2014/main" id="{5271166E-34FE-4E02-BF9B-ECE97D94532C}"/>
              </a:ext>
            </a:extLst>
          </p:cNvPr>
          <p:cNvSpPr txBox="1"/>
          <p:nvPr/>
        </p:nvSpPr>
        <p:spPr>
          <a:xfrm>
            <a:off x="9212791" y="3230651"/>
            <a:ext cx="2505957" cy="3230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dirty="0">
                <a:solidFill>
                  <a:schemeClr val="accent2"/>
                </a:solidFill>
                <a:latin typeface="Century Gothic" panose="020B0502020202020204" pitchFamily="34" charset="0"/>
              </a:rPr>
              <a:t>5-year average rate</a:t>
            </a:r>
            <a:endParaRPr lang="en-GB" sz="1100" b="0" i="0" noProof="0" dirty="0">
              <a:solidFill>
                <a:schemeClr val="accent2"/>
              </a:solidFill>
              <a:latin typeface="Century Gothic" panose="020B0502020202020204" pitchFamily="34" charset="0"/>
            </a:endParaRPr>
          </a:p>
        </p:txBody>
      </p:sp>
      <p:sp>
        <p:nvSpPr>
          <p:cNvPr id="18" name="TextBox 1">
            <a:extLst>
              <a:ext uri="{FF2B5EF4-FFF2-40B4-BE49-F238E27FC236}">
                <a16:creationId xmlns:a16="http://schemas.microsoft.com/office/drawing/2014/main" id="{F03FEF0A-9209-4AAB-B9C9-6F2EA04FFB75}"/>
              </a:ext>
            </a:extLst>
          </p:cNvPr>
          <p:cNvSpPr txBox="1"/>
          <p:nvPr/>
        </p:nvSpPr>
        <p:spPr>
          <a:xfrm>
            <a:off x="1472862" y="2219578"/>
            <a:ext cx="1619133" cy="3230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dirty="0">
                <a:solidFill>
                  <a:schemeClr val="tx1"/>
                </a:solidFill>
                <a:latin typeface="Century Gothic" panose="020B0502020202020204" pitchFamily="34" charset="0"/>
              </a:rPr>
              <a:t>Daily price changes of </a:t>
            </a:r>
            <a:r>
              <a:rPr lang="en-GB" dirty="0">
                <a:latin typeface="Century Gothic" panose="020B0502020202020204" pitchFamily="34" charset="0"/>
              </a:rPr>
              <a:t>&gt;</a:t>
            </a:r>
            <a:r>
              <a:rPr lang="en-GB" dirty="0">
                <a:solidFill>
                  <a:schemeClr val="tx1"/>
                </a:solidFill>
                <a:latin typeface="Century Gothic" panose="020B0502020202020204" pitchFamily="34" charset="0"/>
              </a:rPr>
              <a:t>1%-3%</a:t>
            </a:r>
            <a:endParaRPr lang="en-GB" sz="1050" i="0" noProof="0" dirty="0">
              <a:solidFill>
                <a:schemeClr val="tx1"/>
              </a:solidFill>
              <a:latin typeface="Century Gothic" panose="020B0502020202020204" pitchFamily="34" charset="0"/>
            </a:endParaRPr>
          </a:p>
        </p:txBody>
      </p:sp>
      <p:sp>
        <p:nvSpPr>
          <p:cNvPr id="5" name="Rectangle 4">
            <a:extLst>
              <a:ext uri="{FF2B5EF4-FFF2-40B4-BE49-F238E27FC236}">
                <a16:creationId xmlns:a16="http://schemas.microsoft.com/office/drawing/2014/main" id="{2B851166-2F22-478E-BC98-75E6B82FE04F}"/>
              </a:ext>
            </a:extLst>
          </p:cNvPr>
          <p:cNvSpPr/>
          <p:nvPr/>
        </p:nvSpPr>
        <p:spPr>
          <a:xfrm>
            <a:off x="1472862" y="2658212"/>
            <a:ext cx="1501624" cy="2568593"/>
          </a:xfrm>
          <a:prstGeom prst="rect">
            <a:avLst/>
          </a:prstGeom>
          <a:solidFill>
            <a:schemeClr val="accent2">
              <a:alpha val="1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DE85FA1C-FBF2-463A-8C35-E896BAF50FB4}"/>
              </a:ext>
            </a:extLst>
          </p:cNvPr>
          <p:cNvSpPr/>
          <p:nvPr/>
        </p:nvSpPr>
        <p:spPr>
          <a:xfrm>
            <a:off x="9397497" y="3654036"/>
            <a:ext cx="1233799" cy="764052"/>
          </a:xfrm>
          <a:prstGeom prst="rect">
            <a:avLst/>
          </a:prstGeom>
          <a:solidFill>
            <a:schemeClr val="accent2">
              <a:alpha val="1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05F831A6-D339-4F8F-8F77-0EF2C7F1E53C}"/>
              </a:ext>
            </a:extLst>
          </p:cNvPr>
          <p:cNvSpPr txBox="1"/>
          <p:nvPr/>
        </p:nvSpPr>
        <p:spPr>
          <a:xfrm>
            <a:off x="774025" y="1125398"/>
            <a:ext cx="4793288" cy="360850"/>
          </a:xfrm>
          <a:prstGeom prst="rect">
            <a:avLst/>
          </a:prstGeom>
          <a:solidFill>
            <a:schemeClr val="tx1">
              <a:lumMod val="75000"/>
              <a:lumOff val="25000"/>
            </a:schemeClr>
          </a:solidFill>
        </p:spPr>
        <p:txBody>
          <a:bodyPr wrap="square" lIns="108000" tIns="72000" rIns="0" bIns="72000" rtlCol="0">
            <a:spAutoFit/>
          </a:bodyPr>
          <a:lstStyle/>
          <a:p>
            <a:r>
              <a:rPr lang="en-GB" sz="1400" b="1" dirty="0">
                <a:solidFill>
                  <a:schemeClr val="bg1"/>
                </a:solidFill>
                <a:latin typeface="Century Gothic" panose="020B0502020202020204" pitchFamily="34" charset="0"/>
              </a:rPr>
              <a:t>GBP-USD exchange rate volatility &amp; forecasts</a:t>
            </a:r>
          </a:p>
        </p:txBody>
      </p:sp>
      <p:sp>
        <p:nvSpPr>
          <p:cNvPr id="19" name="Text Placeholder 4">
            <a:extLst>
              <a:ext uri="{FF2B5EF4-FFF2-40B4-BE49-F238E27FC236}">
                <a16:creationId xmlns:a16="http://schemas.microsoft.com/office/drawing/2014/main" id="{4C17CADB-64AB-404E-8C7A-5B4197E11141}"/>
              </a:ext>
            </a:extLst>
          </p:cNvPr>
          <p:cNvSpPr txBox="1">
            <a:spLocks/>
          </p:cNvSpPr>
          <p:nvPr/>
        </p:nvSpPr>
        <p:spPr>
          <a:xfrm>
            <a:off x="10487420" y="432363"/>
            <a:ext cx="1732758" cy="332399"/>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CURRENCY INSIGHT</a:t>
            </a:r>
          </a:p>
          <a:p>
            <a:endParaRPr lang="en-GB" dirty="0"/>
          </a:p>
        </p:txBody>
      </p:sp>
    </p:spTree>
    <p:extLst>
      <p:ext uri="{BB962C8B-B14F-4D97-AF65-F5344CB8AC3E}">
        <p14:creationId xmlns:p14="http://schemas.microsoft.com/office/powerpoint/2010/main" val="305548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E12C09-1C9C-40F3-ACB0-FDBB61A605B2}"/>
              </a:ext>
            </a:extLst>
          </p:cNvPr>
          <p:cNvSpPr>
            <a:spLocks noGrp="1"/>
          </p:cNvSpPr>
          <p:nvPr>
            <p:ph type="sldNum" sz="quarter" idx="4"/>
          </p:nvPr>
        </p:nvSpPr>
        <p:spPr/>
        <p:txBody>
          <a:bodyPr/>
          <a:lstStyle/>
          <a:p>
            <a:fld id="{8656BDC3-E9EF-4A00-86E1-EFD38C438064}" type="slidenum">
              <a:rPr lang="en-GB" smtClean="0"/>
              <a:pPr/>
              <a:t>14</a:t>
            </a:fld>
            <a:endParaRPr lang="en-GB" dirty="0"/>
          </a:p>
        </p:txBody>
      </p:sp>
      <p:graphicFrame>
        <p:nvGraphicFramePr>
          <p:cNvPr id="7" name="Table 6">
            <a:extLst>
              <a:ext uri="{FF2B5EF4-FFF2-40B4-BE49-F238E27FC236}">
                <a16:creationId xmlns:a16="http://schemas.microsoft.com/office/drawing/2014/main" id="{70881874-FC65-4A3C-B4C7-3222F475DF8C}"/>
              </a:ext>
            </a:extLst>
          </p:cNvPr>
          <p:cNvGraphicFramePr>
            <a:graphicFrameLocks noGrp="1"/>
          </p:cNvGraphicFramePr>
          <p:nvPr/>
        </p:nvGraphicFramePr>
        <p:xfrm>
          <a:off x="774025" y="1823093"/>
          <a:ext cx="6607850" cy="4377682"/>
        </p:xfrm>
        <a:graphic>
          <a:graphicData uri="http://schemas.openxmlformats.org/drawingml/2006/table">
            <a:tbl>
              <a:tblPr/>
              <a:tblGrid>
                <a:gridCol w="806286">
                  <a:extLst>
                    <a:ext uri="{9D8B030D-6E8A-4147-A177-3AD203B41FA5}">
                      <a16:colId xmlns:a16="http://schemas.microsoft.com/office/drawing/2014/main" val="2448779023"/>
                    </a:ext>
                  </a:extLst>
                </a:gridCol>
                <a:gridCol w="571509">
                  <a:extLst>
                    <a:ext uri="{9D8B030D-6E8A-4147-A177-3AD203B41FA5}">
                      <a16:colId xmlns:a16="http://schemas.microsoft.com/office/drawing/2014/main" val="538270396"/>
                    </a:ext>
                  </a:extLst>
                </a:gridCol>
                <a:gridCol w="1235686">
                  <a:extLst>
                    <a:ext uri="{9D8B030D-6E8A-4147-A177-3AD203B41FA5}">
                      <a16:colId xmlns:a16="http://schemas.microsoft.com/office/drawing/2014/main" val="1641923968"/>
                    </a:ext>
                  </a:extLst>
                </a:gridCol>
                <a:gridCol w="1417955">
                  <a:extLst>
                    <a:ext uri="{9D8B030D-6E8A-4147-A177-3AD203B41FA5}">
                      <a16:colId xmlns:a16="http://schemas.microsoft.com/office/drawing/2014/main" val="3515324089"/>
                    </a:ext>
                  </a:extLst>
                </a:gridCol>
                <a:gridCol w="1288207">
                  <a:extLst>
                    <a:ext uri="{9D8B030D-6E8A-4147-A177-3AD203B41FA5}">
                      <a16:colId xmlns:a16="http://schemas.microsoft.com/office/drawing/2014/main" val="729806476"/>
                    </a:ext>
                  </a:extLst>
                </a:gridCol>
                <a:gridCol w="1288207">
                  <a:extLst>
                    <a:ext uri="{9D8B030D-6E8A-4147-A177-3AD203B41FA5}">
                      <a16:colId xmlns:a16="http://schemas.microsoft.com/office/drawing/2014/main" val="3688644776"/>
                    </a:ext>
                  </a:extLst>
                </a:gridCol>
              </a:tblGrid>
              <a:tr h="645141">
                <a:tc gridSpan="2">
                  <a:txBody>
                    <a:bodyPr/>
                    <a:lstStyle/>
                    <a:p>
                      <a:pPr algn="ctr" fontAlgn="b"/>
                      <a:r>
                        <a:rPr lang="en-GB" sz="1200" b="1" i="0" u="none" strike="noStrike" dirty="0">
                          <a:solidFill>
                            <a:srgbClr val="FFFFFF"/>
                          </a:solidFill>
                          <a:effectLst/>
                          <a:latin typeface="Century Gothic" panose="020B0502020202020204" pitchFamily="34" charset="0"/>
                        </a:rPr>
                        <a:t>Currency pair</a:t>
                      </a:r>
                    </a:p>
                    <a:p>
                      <a:pPr algn="ctr" fontAlgn="b"/>
                      <a:r>
                        <a:rPr lang="en-GB" sz="1200" b="1" i="0" u="none" strike="noStrike" dirty="0">
                          <a:solidFill>
                            <a:srgbClr val="FFFFFF"/>
                          </a:solidFill>
                          <a:effectLst/>
                          <a:latin typeface="Century Gothic" panose="020B0502020202020204" pitchFamily="34" charset="0"/>
                        </a:rPr>
                        <a:t>spot price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tc hMerge="1">
                  <a:txBody>
                    <a:bodyPr/>
                    <a:lstStyle/>
                    <a:p>
                      <a:pPr algn="ctr" fontAlgn="b"/>
                      <a:r>
                        <a:rPr lang="en-GB" sz="1200" b="1" i="0" u="none" strike="noStrike" dirty="0">
                          <a:solidFill>
                            <a:srgbClr val="FFFFFF"/>
                          </a:solidFill>
                          <a:effectLst/>
                          <a:latin typeface="Century Gothic" panose="020B0502020202020204" pitchFamily="34" charset="0"/>
                        </a:rPr>
                        <a:t>Spot</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b"/>
                      <a:r>
                        <a:rPr lang="en-GB" sz="1200" b="1" i="0" u="none" strike="noStrike" dirty="0">
                          <a:solidFill>
                            <a:srgbClr val="FFFFFF"/>
                          </a:solidFill>
                          <a:effectLst/>
                          <a:latin typeface="Century Gothic" panose="020B0502020202020204" pitchFamily="34" charset="0"/>
                        </a:rPr>
                        <a:t>2021 performance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b"/>
                      <a:r>
                        <a:rPr lang="el-GR" sz="1200" b="1" i="0" u="none" strike="noStrike" dirty="0">
                          <a:solidFill>
                            <a:srgbClr val="FFFFFF"/>
                          </a:solidFill>
                          <a:effectLst/>
                          <a:latin typeface="Century Gothic" panose="020B0502020202020204" pitchFamily="34" charset="0"/>
                        </a:rPr>
                        <a:t>% Δ 6-</a:t>
                      </a:r>
                      <a:r>
                        <a:rPr lang="en-GB" sz="1200" b="1" i="0" u="none" strike="noStrike" dirty="0">
                          <a:solidFill>
                            <a:srgbClr val="FFFFFF"/>
                          </a:solidFill>
                          <a:effectLst/>
                          <a:latin typeface="Century Gothic" panose="020B0502020202020204" pitchFamily="34" charset="0"/>
                        </a:rPr>
                        <a:t>month average</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b"/>
                      <a:r>
                        <a:rPr lang="el-GR" sz="1200" b="1" i="0" u="none" strike="noStrike" dirty="0">
                          <a:solidFill>
                            <a:srgbClr val="FFFFFF"/>
                          </a:solidFill>
                          <a:effectLst/>
                          <a:latin typeface="Century Gothic" panose="020B0502020202020204" pitchFamily="34" charset="0"/>
                        </a:rPr>
                        <a:t>% Δ 2-</a:t>
                      </a:r>
                      <a:r>
                        <a:rPr lang="en-GB" sz="1200" b="1" i="0" u="none" strike="noStrike" dirty="0">
                          <a:solidFill>
                            <a:srgbClr val="FFFFFF"/>
                          </a:solidFill>
                          <a:effectLst/>
                          <a:latin typeface="Century Gothic" panose="020B0502020202020204" pitchFamily="34" charset="0"/>
                        </a:rPr>
                        <a:t>year average</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b"/>
                      <a:r>
                        <a:rPr lang="el-GR" sz="1200" b="1" i="0" u="none" strike="noStrike" dirty="0">
                          <a:solidFill>
                            <a:srgbClr val="FFFFFF"/>
                          </a:solidFill>
                          <a:effectLst/>
                          <a:latin typeface="Century Gothic" panose="020B0502020202020204" pitchFamily="34" charset="0"/>
                        </a:rPr>
                        <a:t>% Δ 5-</a:t>
                      </a:r>
                      <a:r>
                        <a:rPr lang="en-GB" sz="1200" b="1" i="0" u="none" strike="noStrike" dirty="0">
                          <a:solidFill>
                            <a:srgbClr val="FFFFFF"/>
                          </a:solidFill>
                          <a:effectLst/>
                          <a:latin typeface="Century Gothic" panose="020B0502020202020204" pitchFamily="34" charset="0"/>
                        </a:rPr>
                        <a:t>year average</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extLst>
                  <a:ext uri="{0D108BD9-81ED-4DB2-BD59-A6C34878D82A}">
                    <a16:rowId xmlns:a16="http://schemas.microsoft.com/office/drawing/2014/main" val="2221489489"/>
                  </a:ext>
                </a:extLst>
              </a:tr>
              <a:tr h="739117">
                <a:tc>
                  <a:txBody>
                    <a:bodyPr/>
                    <a:lstStyle/>
                    <a:p>
                      <a:pPr algn="ctr" fontAlgn="b"/>
                      <a:r>
                        <a:rPr lang="en-GB" sz="1100" b="1" i="0" u="none" strike="noStrike" dirty="0">
                          <a:solidFill>
                            <a:srgbClr val="000000"/>
                          </a:solidFill>
                          <a:effectLst/>
                          <a:latin typeface="Century Gothic" panose="020B0502020202020204" pitchFamily="34" charset="0"/>
                        </a:rPr>
                        <a:t>GBP-EUR</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entury Gothic" panose="020B0502020202020204" pitchFamily="34" charset="0"/>
                        </a:rPr>
                        <a:t>1.16</a:t>
                      </a:r>
                    </a:p>
                  </a:txBody>
                  <a:tcPr marL="9525" marR="9525" marT="9525" marB="0" anchor="ctr">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entury Gothic" panose="020B0502020202020204" pitchFamily="34" charset="0"/>
                        </a:rPr>
                        <a:t>4.07%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solidFill>
                      <a:srgbClr val="63B55B">
                        <a:alpha val="74510"/>
                      </a:srgbClr>
                    </a:solidFill>
                  </a:tcPr>
                </a:tc>
                <a:tc>
                  <a:txBody>
                    <a:bodyPr/>
                    <a:lstStyle/>
                    <a:p>
                      <a:pPr algn="ctr" fontAlgn="b"/>
                      <a:r>
                        <a:rPr lang="en-GB" sz="1100" b="0" i="0" u="none" strike="noStrike" dirty="0">
                          <a:solidFill>
                            <a:srgbClr val="000000"/>
                          </a:solidFill>
                          <a:effectLst/>
                          <a:latin typeface="Century Gothic" panose="020B0502020202020204" pitchFamily="34" charset="0"/>
                        </a:rPr>
                        <a:t>2.66%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solidFill>
                      <a:srgbClr val="63B55B">
                        <a:alpha val="74510"/>
                      </a:srgbClr>
                    </a:solidFill>
                  </a:tcPr>
                </a:tc>
                <a:tc>
                  <a:txBody>
                    <a:bodyPr/>
                    <a:lstStyle/>
                    <a:p>
                      <a:pPr algn="ctr" fontAlgn="b"/>
                      <a:r>
                        <a:rPr lang="en-GB" sz="1100" b="0" i="0" u="none" strike="noStrike" dirty="0">
                          <a:solidFill>
                            <a:srgbClr val="000000"/>
                          </a:solidFill>
                          <a:effectLst/>
                          <a:latin typeface="Century Gothic" panose="020B0502020202020204" pitchFamily="34" charset="0"/>
                        </a:rPr>
                        <a:t>2.68%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solidFill>
                      <a:srgbClr val="63B55B">
                        <a:alpha val="74510"/>
                      </a:srgbClr>
                    </a:solidFill>
                  </a:tcPr>
                </a:tc>
                <a:tc>
                  <a:txBody>
                    <a:bodyPr/>
                    <a:lstStyle/>
                    <a:p>
                      <a:pPr algn="ctr" fontAlgn="b"/>
                      <a:r>
                        <a:rPr lang="en-GB" sz="1100" b="0" i="0" u="none" strike="noStrike" dirty="0">
                          <a:solidFill>
                            <a:srgbClr val="000000"/>
                          </a:solidFill>
                          <a:effectLst/>
                          <a:latin typeface="Century Gothic" panose="020B0502020202020204" pitchFamily="34" charset="0"/>
                        </a:rPr>
                        <a:t>1.05%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solidFill>
                      <a:srgbClr val="63B55B">
                        <a:alpha val="34902"/>
                      </a:srgbClr>
                    </a:solidFill>
                  </a:tcPr>
                </a:tc>
                <a:extLst>
                  <a:ext uri="{0D108BD9-81ED-4DB2-BD59-A6C34878D82A}">
                    <a16:rowId xmlns:a16="http://schemas.microsoft.com/office/drawing/2014/main" val="2520484461"/>
                  </a:ext>
                </a:extLst>
              </a:tr>
              <a:tr h="739117">
                <a:tc>
                  <a:txBody>
                    <a:bodyPr/>
                    <a:lstStyle/>
                    <a:p>
                      <a:pPr algn="ctr" fontAlgn="b"/>
                      <a:r>
                        <a:rPr lang="en-GB" sz="1100" b="1" i="0" u="none" strike="noStrike" dirty="0">
                          <a:solidFill>
                            <a:srgbClr val="000000"/>
                          </a:solidFill>
                          <a:effectLst/>
                          <a:latin typeface="Century Gothic" panose="020B0502020202020204" pitchFamily="34" charset="0"/>
                        </a:rPr>
                        <a:t>GBP-USD</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entury Gothic" panose="020B0502020202020204" pitchFamily="34" charset="0"/>
                        </a:rPr>
                        <a:t>1.42</a:t>
                      </a:r>
                    </a:p>
                  </a:txBody>
                  <a:tcPr marL="9525" marR="9525" marT="9525" marB="0" anchor="ctr">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entury Gothic" panose="020B0502020202020204" pitchFamily="34" charset="0"/>
                        </a:rPr>
                        <a:t>3.56%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3B55B">
                        <a:alpha val="74902"/>
                      </a:srgbClr>
                    </a:solidFill>
                  </a:tcPr>
                </a:tc>
                <a:tc>
                  <a:txBody>
                    <a:bodyPr/>
                    <a:lstStyle/>
                    <a:p>
                      <a:pPr algn="ctr" fontAlgn="b"/>
                      <a:r>
                        <a:rPr lang="en-GB" sz="1100" b="0" i="0" u="none" strike="noStrike" dirty="0">
                          <a:solidFill>
                            <a:srgbClr val="000000"/>
                          </a:solidFill>
                          <a:effectLst/>
                          <a:latin typeface="Century Gothic" panose="020B0502020202020204" pitchFamily="34" charset="0"/>
                        </a:rPr>
                        <a:t>4.10%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3B55B">
                        <a:alpha val="74902"/>
                      </a:srgbClr>
                    </a:solidFill>
                  </a:tcPr>
                </a:tc>
                <a:tc>
                  <a:txBody>
                    <a:bodyPr/>
                    <a:lstStyle/>
                    <a:p>
                      <a:pPr algn="ctr" fontAlgn="b"/>
                      <a:r>
                        <a:rPr lang="en-GB" sz="1100" b="0" i="0" u="none" strike="noStrike" dirty="0">
                          <a:solidFill>
                            <a:srgbClr val="000000"/>
                          </a:solidFill>
                          <a:effectLst/>
                          <a:latin typeface="Century Gothic" panose="020B0502020202020204" pitchFamily="34" charset="0"/>
                        </a:rPr>
                        <a:t>10.70%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3B55B"/>
                    </a:solidFill>
                  </a:tcPr>
                </a:tc>
                <a:tc>
                  <a:txBody>
                    <a:bodyPr/>
                    <a:lstStyle/>
                    <a:p>
                      <a:pPr algn="ctr" fontAlgn="b"/>
                      <a:r>
                        <a:rPr lang="en-GB" sz="1100" b="0" i="0" u="none" strike="noStrike" dirty="0">
                          <a:solidFill>
                            <a:srgbClr val="000000"/>
                          </a:solidFill>
                          <a:effectLst/>
                          <a:latin typeface="Century Gothic" panose="020B0502020202020204" pitchFamily="34" charset="0"/>
                        </a:rPr>
                        <a:t>8.36%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3B55B"/>
                    </a:solidFill>
                  </a:tcPr>
                </a:tc>
                <a:extLst>
                  <a:ext uri="{0D108BD9-81ED-4DB2-BD59-A6C34878D82A}">
                    <a16:rowId xmlns:a16="http://schemas.microsoft.com/office/drawing/2014/main" val="3694611066"/>
                  </a:ext>
                </a:extLst>
              </a:tr>
              <a:tr h="739117">
                <a:tc>
                  <a:txBody>
                    <a:bodyPr/>
                    <a:lstStyle/>
                    <a:p>
                      <a:pPr algn="ctr" fontAlgn="b"/>
                      <a:r>
                        <a:rPr lang="en-GB" sz="1100" b="1" i="0" u="none" strike="noStrike" dirty="0">
                          <a:solidFill>
                            <a:srgbClr val="000000"/>
                          </a:solidFill>
                          <a:effectLst/>
                          <a:latin typeface="Century Gothic" panose="020B0502020202020204" pitchFamily="34" charset="0"/>
                        </a:rPr>
                        <a:t>GBP-CAD</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entury Gothic" panose="020B0502020202020204" pitchFamily="34" charset="0"/>
                        </a:rPr>
                        <a:t>1.71</a:t>
                      </a:r>
                    </a:p>
                  </a:txBody>
                  <a:tcPr marL="9525" marR="9525" marT="9525" marB="0" anchor="ctr">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entury Gothic" panose="020B0502020202020204" pitchFamily="34" charset="0"/>
                        </a:rPr>
                        <a:t>-1.58%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39200">
                        <a:alpha val="40392"/>
                      </a:srgbClr>
                    </a:solidFill>
                  </a:tcPr>
                </a:tc>
                <a:tc>
                  <a:txBody>
                    <a:bodyPr/>
                    <a:lstStyle/>
                    <a:p>
                      <a:pPr algn="ctr" fontAlgn="b"/>
                      <a:r>
                        <a:rPr lang="en-GB" sz="1100" b="0" i="0" u="none" strike="noStrike" dirty="0">
                          <a:solidFill>
                            <a:srgbClr val="000000"/>
                          </a:solidFill>
                          <a:effectLst/>
                          <a:latin typeface="Century Gothic" panose="020B0502020202020204" pitchFamily="34" charset="0"/>
                        </a:rPr>
                        <a:t>-0.93%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39200">
                        <a:alpha val="19608"/>
                      </a:srgbClr>
                    </a:solidFill>
                  </a:tcPr>
                </a:tc>
                <a:tc>
                  <a:txBody>
                    <a:bodyPr/>
                    <a:lstStyle/>
                    <a:p>
                      <a:pPr algn="ctr" fontAlgn="b"/>
                      <a:r>
                        <a:rPr lang="en-GB" sz="1100" b="0" i="0" u="none" strike="noStrike" dirty="0">
                          <a:solidFill>
                            <a:srgbClr val="000000"/>
                          </a:solidFill>
                          <a:effectLst/>
                          <a:latin typeface="Century Gothic" panose="020B0502020202020204" pitchFamily="34" charset="0"/>
                        </a:rPr>
                        <a:t>0.35%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3B55B">
                        <a:alpha val="20000"/>
                      </a:srgbClr>
                    </a:solidFill>
                  </a:tcPr>
                </a:tc>
                <a:tc>
                  <a:txBody>
                    <a:bodyPr/>
                    <a:lstStyle/>
                    <a:p>
                      <a:pPr algn="ctr" fontAlgn="b"/>
                      <a:r>
                        <a:rPr lang="en-GB" sz="1100" b="0" i="0" u="none" strike="noStrike" dirty="0">
                          <a:solidFill>
                            <a:srgbClr val="000000"/>
                          </a:solidFill>
                          <a:effectLst/>
                          <a:latin typeface="Century Gothic" panose="020B0502020202020204" pitchFamily="34" charset="0"/>
                        </a:rPr>
                        <a:t>-0.53%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39200">
                        <a:alpha val="15294"/>
                      </a:srgbClr>
                    </a:solidFill>
                  </a:tcPr>
                </a:tc>
                <a:extLst>
                  <a:ext uri="{0D108BD9-81ED-4DB2-BD59-A6C34878D82A}">
                    <a16:rowId xmlns:a16="http://schemas.microsoft.com/office/drawing/2014/main" val="1372340491"/>
                  </a:ext>
                </a:extLst>
              </a:tr>
              <a:tr h="739117">
                <a:tc>
                  <a:txBody>
                    <a:bodyPr/>
                    <a:lstStyle/>
                    <a:p>
                      <a:pPr algn="ctr" fontAlgn="b"/>
                      <a:r>
                        <a:rPr lang="en-GB" sz="1100" b="1" i="0" u="none" strike="noStrike" dirty="0">
                          <a:solidFill>
                            <a:srgbClr val="000000"/>
                          </a:solidFill>
                          <a:effectLst/>
                          <a:latin typeface="Century Gothic" panose="020B0502020202020204" pitchFamily="34" charset="0"/>
                        </a:rPr>
                        <a:t>GBP-AUD</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entury Gothic" panose="020B0502020202020204" pitchFamily="34" charset="0"/>
                        </a:rPr>
                        <a:t>1.83</a:t>
                      </a:r>
                    </a:p>
                  </a:txBody>
                  <a:tcPr marL="9525" marR="9525" marT="9525" marB="0" anchor="ctr">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entury Gothic" panose="020B0502020202020204" pitchFamily="34" charset="0"/>
                        </a:rPr>
                        <a:t>2.70%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3B55B">
                        <a:alpha val="75000"/>
                      </a:srgbClr>
                    </a:solidFill>
                  </a:tcPr>
                </a:tc>
                <a:tc>
                  <a:txBody>
                    <a:bodyPr/>
                    <a:lstStyle/>
                    <a:p>
                      <a:pPr algn="ctr" fontAlgn="b"/>
                      <a:r>
                        <a:rPr lang="en-GB" sz="1100" b="0" i="0" u="none" strike="noStrike" dirty="0">
                          <a:solidFill>
                            <a:srgbClr val="000000"/>
                          </a:solidFill>
                          <a:effectLst/>
                          <a:latin typeface="Century Gothic" panose="020B0502020202020204" pitchFamily="34" charset="0"/>
                        </a:rPr>
                        <a:t>1.47%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3B55B">
                        <a:alpha val="35000"/>
                      </a:srgbClr>
                    </a:solidFill>
                  </a:tcPr>
                </a:tc>
                <a:tc>
                  <a:txBody>
                    <a:bodyPr/>
                    <a:lstStyle/>
                    <a:p>
                      <a:pPr algn="ctr" fontAlgn="b"/>
                      <a:r>
                        <a:rPr lang="en-GB" sz="1100" b="0" i="0" u="none" strike="noStrike" dirty="0">
                          <a:solidFill>
                            <a:srgbClr val="000000"/>
                          </a:solidFill>
                          <a:effectLst/>
                          <a:latin typeface="Century Gothic" panose="020B0502020202020204" pitchFamily="34" charset="0"/>
                        </a:rPr>
                        <a:t>-1.25%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39200">
                        <a:alpha val="60392"/>
                      </a:srgbClr>
                    </a:solidFill>
                  </a:tcPr>
                </a:tc>
                <a:tc>
                  <a:txBody>
                    <a:bodyPr/>
                    <a:lstStyle/>
                    <a:p>
                      <a:pPr algn="ctr" fontAlgn="b"/>
                      <a:r>
                        <a:rPr lang="en-GB" sz="1100" b="0" i="0" u="none" strike="noStrike" dirty="0">
                          <a:solidFill>
                            <a:srgbClr val="000000"/>
                          </a:solidFill>
                          <a:effectLst/>
                          <a:latin typeface="Century Gothic" panose="020B0502020202020204" pitchFamily="34" charset="0"/>
                        </a:rPr>
                        <a:t>1.56%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3B55B">
                        <a:alpha val="40000"/>
                      </a:srgbClr>
                    </a:solidFill>
                  </a:tcPr>
                </a:tc>
                <a:extLst>
                  <a:ext uri="{0D108BD9-81ED-4DB2-BD59-A6C34878D82A}">
                    <a16:rowId xmlns:a16="http://schemas.microsoft.com/office/drawing/2014/main" val="155666213"/>
                  </a:ext>
                </a:extLst>
              </a:tr>
              <a:tr h="776073">
                <a:tc>
                  <a:txBody>
                    <a:bodyPr/>
                    <a:lstStyle/>
                    <a:p>
                      <a:pPr algn="ctr" fontAlgn="b"/>
                      <a:r>
                        <a:rPr lang="en-GB" sz="1100" b="1" i="0" u="none" strike="noStrike">
                          <a:solidFill>
                            <a:srgbClr val="000000"/>
                          </a:solidFill>
                          <a:effectLst/>
                          <a:latin typeface="Century Gothic" panose="020B0502020202020204" pitchFamily="34" charset="0"/>
                        </a:rPr>
                        <a:t>GBP-JPY</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entury Gothic" panose="020B0502020202020204" pitchFamily="34" charset="0"/>
                        </a:rPr>
                        <a:t>154.82</a:t>
                      </a:r>
                    </a:p>
                  </a:txBody>
                  <a:tcPr marL="9525" marR="9525" marT="9525" marB="0" anchor="ctr">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entury Gothic" panose="020B0502020202020204" pitchFamily="34" charset="0"/>
                        </a:rPr>
                        <a:t>8.90%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55B"/>
                    </a:solidFill>
                  </a:tcPr>
                </a:tc>
                <a:tc>
                  <a:txBody>
                    <a:bodyPr/>
                    <a:lstStyle/>
                    <a:p>
                      <a:pPr algn="ctr" fontAlgn="b"/>
                      <a:r>
                        <a:rPr lang="en-GB" sz="1100" b="0" i="0" u="none" strike="noStrike" dirty="0">
                          <a:solidFill>
                            <a:srgbClr val="000000"/>
                          </a:solidFill>
                          <a:effectLst/>
                          <a:latin typeface="Century Gothic" panose="020B0502020202020204" pitchFamily="34" charset="0"/>
                        </a:rPr>
                        <a:t>6.93%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55B"/>
                    </a:solidFill>
                  </a:tcPr>
                </a:tc>
                <a:tc>
                  <a:txBody>
                    <a:bodyPr/>
                    <a:lstStyle/>
                    <a:p>
                      <a:pPr algn="ctr" fontAlgn="b"/>
                      <a:r>
                        <a:rPr lang="en-GB" sz="1100" b="0" i="0" u="none" strike="noStrike" dirty="0">
                          <a:solidFill>
                            <a:srgbClr val="000000"/>
                          </a:solidFill>
                          <a:effectLst/>
                          <a:latin typeface="Century Gothic" panose="020B0502020202020204" pitchFamily="34" charset="0"/>
                        </a:rPr>
                        <a:t>12.09%</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55B"/>
                    </a:solidFill>
                  </a:tcPr>
                </a:tc>
                <a:tc>
                  <a:txBody>
                    <a:bodyPr/>
                    <a:lstStyle/>
                    <a:p>
                      <a:pPr algn="ctr" fontAlgn="b"/>
                      <a:r>
                        <a:rPr lang="en-GB" sz="1100" b="0" i="0" u="none" strike="noStrike" dirty="0">
                          <a:solidFill>
                            <a:srgbClr val="000000"/>
                          </a:solidFill>
                          <a:effectLst/>
                          <a:latin typeface="Century Gothic" panose="020B0502020202020204" pitchFamily="34" charset="0"/>
                        </a:rPr>
                        <a:t>8.37%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55B"/>
                    </a:solidFill>
                  </a:tcPr>
                </a:tc>
                <a:extLst>
                  <a:ext uri="{0D108BD9-81ED-4DB2-BD59-A6C34878D82A}">
                    <a16:rowId xmlns:a16="http://schemas.microsoft.com/office/drawing/2014/main" val="3203018948"/>
                  </a:ext>
                </a:extLst>
              </a:tr>
            </a:tbl>
          </a:graphicData>
        </a:graphic>
      </p:graphicFrame>
      <p:sp>
        <p:nvSpPr>
          <p:cNvPr id="8" name="Title 1">
            <a:extLst>
              <a:ext uri="{FF2B5EF4-FFF2-40B4-BE49-F238E27FC236}">
                <a16:creationId xmlns:a16="http://schemas.microsoft.com/office/drawing/2014/main" id="{8D67A183-1292-400B-A374-3349E8A5FF93}"/>
              </a:ext>
            </a:extLst>
          </p:cNvPr>
          <p:cNvSpPr>
            <a:spLocks noGrp="1"/>
          </p:cNvSpPr>
          <p:nvPr>
            <p:ph type="title"/>
          </p:nvPr>
        </p:nvSpPr>
        <p:spPr>
          <a:xfrm>
            <a:off x="528272" y="325780"/>
            <a:ext cx="11195644" cy="387798"/>
          </a:xfrm>
        </p:spPr>
        <p:txBody>
          <a:bodyPr/>
          <a:lstStyle/>
          <a:p>
            <a:r>
              <a:rPr lang="en-GB" dirty="0"/>
              <a:t>Sterling positively positioned versus most major peers</a:t>
            </a:r>
          </a:p>
        </p:txBody>
      </p:sp>
      <p:sp>
        <p:nvSpPr>
          <p:cNvPr id="10" name="TextBox 9">
            <a:extLst>
              <a:ext uri="{FF2B5EF4-FFF2-40B4-BE49-F238E27FC236}">
                <a16:creationId xmlns:a16="http://schemas.microsoft.com/office/drawing/2014/main" id="{D98CC562-AD68-4259-A04A-39A67B0BF24F}"/>
              </a:ext>
            </a:extLst>
          </p:cNvPr>
          <p:cNvSpPr txBox="1"/>
          <p:nvPr/>
        </p:nvSpPr>
        <p:spPr>
          <a:xfrm>
            <a:off x="8414572" y="2169652"/>
            <a:ext cx="3124285" cy="3639779"/>
          </a:xfrm>
          <a:prstGeom prst="rect">
            <a:avLst/>
          </a:prstGeom>
          <a:noFill/>
        </p:spPr>
        <p:txBody>
          <a:bodyPr wrap="square" lIns="0" tIns="0" rIns="0" bIns="0" rtlCol="0">
            <a:spAutoFit/>
          </a:bodyPr>
          <a:lstStyle/>
          <a:p>
            <a:pPr marL="177800" indent="-177800">
              <a:lnSpc>
                <a:spcPct val="120000"/>
              </a:lnSpc>
              <a:spcBef>
                <a:spcPts val="1600"/>
              </a:spcBef>
              <a:buFont typeface="Wingdings" panose="05000000000000000000" pitchFamily="2" charset="2"/>
              <a:buChar char="§"/>
            </a:pPr>
            <a:r>
              <a:rPr lang="en-CA" sz="1400" dirty="0">
                <a:latin typeface="Century Gothic" panose="020B0502020202020204" pitchFamily="34" charset="0"/>
              </a:rPr>
              <a:t>Risk-correlated GBP has benefited from reduced risk aversion &amp; rapid </a:t>
            </a:r>
            <a:r>
              <a:rPr lang="en-CA" sz="1400" b="1" dirty="0">
                <a:latin typeface="Century Gothic" panose="020B0502020202020204" pitchFamily="34" charset="0"/>
              </a:rPr>
              <a:t>UK vaccine rollout</a:t>
            </a:r>
            <a:r>
              <a:rPr lang="en-CA" sz="1400" dirty="0">
                <a:latin typeface="Century Gothic" panose="020B0502020202020204" pitchFamily="34" charset="0"/>
              </a:rPr>
              <a:t>.</a:t>
            </a:r>
          </a:p>
          <a:p>
            <a:pPr marL="177800" indent="-177800">
              <a:lnSpc>
                <a:spcPct val="120000"/>
              </a:lnSpc>
              <a:spcBef>
                <a:spcPts val="1600"/>
              </a:spcBef>
              <a:buFont typeface="Wingdings" panose="05000000000000000000" pitchFamily="2" charset="2"/>
              <a:buChar char="§"/>
            </a:pPr>
            <a:endParaRPr lang="en-CA" sz="1400" dirty="0">
              <a:latin typeface="Century Gothic" panose="020B0502020202020204" pitchFamily="34" charset="0"/>
            </a:endParaRPr>
          </a:p>
          <a:p>
            <a:pPr marL="177800" indent="-177800">
              <a:lnSpc>
                <a:spcPct val="120000"/>
              </a:lnSpc>
              <a:spcBef>
                <a:spcPts val="1600"/>
              </a:spcBef>
              <a:buFont typeface="Wingdings" panose="05000000000000000000" pitchFamily="2" charset="2"/>
              <a:buChar char="§"/>
            </a:pPr>
            <a:r>
              <a:rPr lang="en-CA" sz="1400" b="1" dirty="0">
                <a:latin typeface="Century Gothic" panose="020B0502020202020204" pitchFamily="34" charset="0"/>
              </a:rPr>
              <a:t>Safe haven JPY </a:t>
            </a:r>
            <a:r>
              <a:rPr lang="en-CA" sz="1400" dirty="0">
                <a:latin typeface="Century Gothic" panose="020B0502020202020204" pitchFamily="34" charset="0"/>
              </a:rPr>
              <a:t>has been heavily sold off as a result of </a:t>
            </a:r>
            <a:r>
              <a:rPr lang="en-CA" sz="1400" b="1" dirty="0">
                <a:latin typeface="Century Gothic" panose="020B0502020202020204" pitchFamily="34" charset="0"/>
              </a:rPr>
              <a:t>improved risk appetite </a:t>
            </a:r>
            <a:r>
              <a:rPr lang="en-CA" sz="1400" dirty="0">
                <a:latin typeface="Century Gothic" panose="020B0502020202020204" pitchFamily="34" charset="0"/>
              </a:rPr>
              <a:t>and a dovish BOJ.</a:t>
            </a:r>
          </a:p>
          <a:p>
            <a:pPr marL="177800" indent="-177800">
              <a:lnSpc>
                <a:spcPct val="120000"/>
              </a:lnSpc>
              <a:spcBef>
                <a:spcPts val="1600"/>
              </a:spcBef>
              <a:buFont typeface="Wingdings" panose="05000000000000000000" pitchFamily="2" charset="2"/>
              <a:buChar char="§"/>
            </a:pPr>
            <a:endParaRPr lang="en-CA" sz="1400" dirty="0">
              <a:latin typeface="Century Gothic" panose="020B0502020202020204" pitchFamily="34" charset="0"/>
            </a:endParaRPr>
          </a:p>
          <a:p>
            <a:pPr marL="177800" indent="-177800">
              <a:lnSpc>
                <a:spcPct val="120000"/>
              </a:lnSpc>
              <a:spcBef>
                <a:spcPts val="1600"/>
              </a:spcBef>
              <a:buFont typeface="Wingdings" panose="05000000000000000000" pitchFamily="2" charset="2"/>
              <a:buChar char="§"/>
            </a:pPr>
            <a:r>
              <a:rPr lang="en-GB" sz="1400" b="1" dirty="0">
                <a:latin typeface="Century Gothic" panose="020B0502020202020204" pitchFamily="34" charset="0"/>
              </a:rPr>
              <a:t>Cyclical currencies</a:t>
            </a:r>
            <a:r>
              <a:rPr lang="en-GB" sz="1400" dirty="0">
                <a:latin typeface="Century Gothic" panose="020B0502020202020204" pitchFamily="34" charset="0"/>
              </a:rPr>
              <a:t> like CAD have outperformed amid hawkish BOC and rising commodity prices.</a:t>
            </a:r>
            <a:endParaRPr lang="en-CA" sz="1400" dirty="0">
              <a:latin typeface="Century Gothic" panose="020B0502020202020204" pitchFamily="34" charset="0"/>
            </a:endParaRPr>
          </a:p>
        </p:txBody>
      </p:sp>
      <p:sp>
        <p:nvSpPr>
          <p:cNvPr id="9" name="TextBox 8">
            <a:extLst>
              <a:ext uri="{FF2B5EF4-FFF2-40B4-BE49-F238E27FC236}">
                <a16:creationId xmlns:a16="http://schemas.microsoft.com/office/drawing/2014/main" id="{FA0BC513-963D-4540-B649-D86C017EF1BF}"/>
              </a:ext>
            </a:extLst>
          </p:cNvPr>
          <p:cNvSpPr txBox="1"/>
          <p:nvPr/>
        </p:nvSpPr>
        <p:spPr>
          <a:xfrm>
            <a:off x="774025" y="1125398"/>
            <a:ext cx="4793288" cy="360850"/>
          </a:xfrm>
          <a:prstGeom prst="rect">
            <a:avLst/>
          </a:prstGeom>
          <a:solidFill>
            <a:schemeClr val="tx1">
              <a:lumMod val="75000"/>
              <a:lumOff val="25000"/>
            </a:schemeClr>
          </a:solidFill>
        </p:spPr>
        <p:txBody>
          <a:bodyPr wrap="square" lIns="108000" tIns="72000" rIns="0" bIns="72000" rtlCol="0">
            <a:spAutoFit/>
          </a:bodyPr>
          <a:lstStyle/>
          <a:p>
            <a:r>
              <a:rPr lang="en-GB" sz="1400" b="1" dirty="0">
                <a:solidFill>
                  <a:schemeClr val="bg1"/>
                </a:solidFill>
                <a:latin typeface="Century Gothic" panose="020B0502020202020204" pitchFamily="34" charset="0"/>
              </a:rPr>
              <a:t>GBP is &gt;10% above 2-year average Vs USD &amp; JPY</a:t>
            </a:r>
          </a:p>
        </p:txBody>
      </p:sp>
      <p:sp>
        <p:nvSpPr>
          <p:cNvPr id="13" name="TextBox 12">
            <a:extLst>
              <a:ext uri="{FF2B5EF4-FFF2-40B4-BE49-F238E27FC236}">
                <a16:creationId xmlns:a16="http://schemas.microsoft.com/office/drawing/2014/main" id="{A7FD1B54-E9C0-4D63-8514-C916E05D524E}"/>
              </a:ext>
            </a:extLst>
          </p:cNvPr>
          <p:cNvSpPr txBox="1"/>
          <p:nvPr/>
        </p:nvSpPr>
        <p:spPr>
          <a:xfrm>
            <a:off x="326054" y="6613250"/>
            <a:ext cx="5900739" cy="215444"/>
          </a:xfrm>
          <a:prstGeom prst="rect">
            <a:avLst/>
          </a:prstGeom>
          <a:noFill/>
        </p:spPr>
        <p:txBody>
          <a:bodyPr wrap="square" rtlCol="0">
            <a:spAutoFit/>
          </a:bodyPr>
          <a:lstStyle>
            <a:defPPr>
              <a:defRPr lang="en-US"/>
            </a:defPPr>
            <a:lvl1pPr defTabSz="914400">
              <a:defRPr sz="800">
                <a:solidFill>
                  <a:prstClr val="black"/>
                </a:solidFill>
                <a:latin typeface="Century Gothic" panose="020B0502020202020204" pitchFamily="34" charset="0"/>
              </a:defRPr>
            </a:lvl1pPr>
          </a:lstStyle>
          <a:p>
            <a:r>
              <a:rPr lang="en-GB" dirty="0"/>
              <a:t>Chart sources: Refinitiv </a:t>
            </a:r>
            <a:r>
              <a:rPr lang="en-GB" dirty="0" err="1"/>
              <a:t>Datastream</a:t>
            </a:r>
            <a:r>
              <a:rPr lang="en-GB" dirty="0"/>
              <a:t>, Western Union Business Solutions –June 7 2021</a:t>
            </a:r>
          </a:p>
        </p:txBody>
      </p:sp>
      <p:sp>
        <p:nvSpPr>
          <p:cNvPr id="11" name="Text Placeholder 4">
            <a:extLst>
              <a:ext uri="{FF2B5EF4-FFF2-40B4-BE49-F238E27FC236}">
                <a16:creationId xmlns:a16="http://schemas.microsoft.com/office/drawing/2014/main" id="{C34953C0-46E9-4447-80AE-B3A24987EAC1}"/>
              </a:ext>
            </a:extLst>
          </p:cNvPr>
          <p:cNvSpPr txBox="1">
            <a:spLocks/>
          </p:cNvSpPr>
          <p:nvPr/>
        </p:nvSpPr>
        <p:spPr>
          <a:xfrm>
            <a:off x="10487420" y="432363"/>
            <a:ext cx="1732758" cy="332399"/>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CURRENCY INSIGHT</a:t>
            </a:r>
          </a:p>
          <a:p>
            <a:endParaRPr lang="en-GB" dirty="0"/>
          </a:p>
        </p:txBody>
      </p:sp>
    </p:spTree>
    <p:extLst>
      <p:ext uri="{BB962C8B-B14F-4D97-AF65-F5344CB8AC3E}">
        <p14:creationId xmlns:p14="http://schemas.microsoft.com/office/powerpoint/2010/main" val="92088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E12C09-1C9C-40F3-ACB0-FDBB61A605B2}"/>
              </a:ext>
            </a:extLst>
          </p:cNvPr>
          <p:cNvSpPr>
            <a:spLocks noGrp="1"/>
          </p:cNvSpPr>
          <p:nvPr>
            <p:ph type="sldNum" sz="quarter" idx="4"/>
          </p:nvPr>
        </p:nvSpPr>
        <p:spPr/>
        <p:txBody>
          <a:bodyPr/>
          <a:lstStyle/>
          <a:p>
            <a:fld id="{8656BDC3-E9EF-4A00-86E1-EFD38C438064}" type="slidenum">
              <a:rPr lang="en-GB" smtClean="0"/>
              <a:pPr/>
              <a:t>15</a:t>
            </a:fld>
            <a:endParaRPr lang="en-GB" dirty="0"/>
          </a:p>
        </p:txBody>
      </p:sp>
      <p:sp>
        <p:nvSpPr>
          <p:cNvPr id="8" name="Title 1">
            <a:extLst>
              <a:ext uri="{FF2B5EF4-FFF2-40B4-BE49-F238E27FC236}">
                <a16:creationId xmlns:a16="http://schemas.microsoft.com/office/drawing/2014/main" id="{8D67A183-1292-400B-A374-3349E8A5FF93}"/>
              </a:ext>
            </a:extLst>
          </p:cNvPr>
          <p:cNvSpPr>
            <a:spLocks noGrp="1"/>
          </p:cNvSpPr>
          <p:nvPr>
            <p:ph type="title"/>
          </p:nvPr>
        </p:nvSpPr>
        <p:spPr>
          <a:xfrm>
            <a:off x="528272" y="325780"/>
            <a:ext cx="9644428" cy="387798"/>
          </a:xfrm>
        </p:spPr>
        <p:txBody>
          <a:bodyPr/>
          <a:lstStyle/>
          <a:p>
            <a:r>
              <a:rPr lang="en-GB" dirty="0"/>
              <a:t>Rise of GBP/USD in May for first time since 2009 </a:t>
            </a:r>
          </a:p>
        </p:txBody>
      </p:sp>
      <p:sp>
        <p:nvSpPr>
          <p:cNvPr id="10" name="TextBox 9">
            <a:extLst>
              <a:ext uri="{FF2B5EF4-FFF2-40B4-BE49-F238E27FC236}">
                <a16:creationId xmlns:a16="http://schemas.microsoft.com/office/drawing/2014/main" id="{D98CC562-AD68-4259-A04A-39A67B0BF24F}"/>
              </a:ext>
            </a:extLst>
          </p:cNvPr>
          <p:cNvSpPr txBox="1"/>
          <p:nvPr/>
        </p:nvSpPr>
        <p:spPr>
          <a:xfrm>
            <a:off x="8399972" y="1662658"/>
            <a:ext cx="3124285" cy="4308872"/>
          </a:xfrm>
          <a:prstGeom prst="rect">
            <a:avLst/>
          </a:prstGeom>
          <a:noFill/>
        </p:spPr>
        <p:txBody>
          <a:bodyPr wrap="square" lIns="0" tIns="0" rIns="0" bIns="0" rtlCol="0">
            <a:spAutoFit/>
          </a:bodyPr>
          <a:lstStyle/>
          <a:p>
            <a:pPr marL="285750" indent="-285750">
              <a:buFont typeface="Wingdings" panose="05000000000000000000" pitchFamily="2" charset="2"/>
              <a:buChar char="§"/>
            </a:pPr>
            <a:r>
              <a:rPr lang="en-GB" sz="1400" dirty="0">
                <a:latin typeface="Century Gothic" panose="020B0502020202020204" pitchFamily="34" charset="0"/>
              </a:rPr>
              <a:t>In the month of May, investors often </a:t>
            </a:r>
            <a:r>
              <a:rPr lang="en-GB" sz="1400" b="1" dirty="0">
                <a:latin typeface="Century Gothic" panose="020B0502020202020204" pitchFamily="34" charset="0"/>
              </a:rPr>
              <a:t>take profit on April gains </a:t>
            </a:r>
            <a:r>
              <a:rPr lang="en-GB" sz="1400" dirty="0">
                <a:latin typeface="Century Gothic" panose="020B0502020202020204" pitchFamily="34" charset="0"/>
              </a:rPr>
              <a:t>usually achieved by corporate dividend repatriation of overseas income.</a:t>
            </a:r>
          </a:p>
          <a:p>
            <a:pPr marL="285750" indent="-285750">
              <a:buFont typeface="Wingdings" panose="05000000000000000000" pitchFamily="2" charset="2"/>
              <a:buChar char="§"/>
            </a:pPr>
            <a:endParaRPr lang="en-GB" sz="1400" dirty="0">
              <a:latin typeface="Century Gothic" panose="020B0502020202020204" pitchFamily="34" charset="0"/>
            </a:endParaRPr>
          </a:p>
          <a:p>
            <a:pPr marL="285750" indent="-285750">
              <a:buFont typeface="Wingdings" panose="05000000000000000000" pitchFamily="2" charset="2"/>
              <a:buChar char="§"/>
            </a:pPr>
            <a:endParaRPr lang="en-GB" sz="1400" dirty="0">
              <a:latin typeface="Century Gothic" panose="020B0502020202020204" pitchFamily="34" charset="0"/>
            </a:endParaRPr>
          </a:p>
          <a:p>
            <a:pPr marL="285750" indent="-285750">
              <a:buFont typeface="Wingdings" panose="05000000000000000000" pitchFamily="2" charset="2"/>
              <a:buChar char="§"/>
            </a:pPr>
            <a:r>
              <a:rPr lang="en-GB" sz="1400" dirty="0">
                <a:latin typeface="Century Gothic" panose="020B0502020202020204" pitchFamily="34" charset="0"/>
              </a:rPr>
              <a:t>Since 2010, GBP/USD had, on average, fallen 2% in May.</a:t>
            </a:r>
          </a:p>
          <a:p>
            <a:pPr marL="285750" indent="-285750">
              <a:buFont typeface="Wingdings" panose="05000000000000000000" pitchFamily="2" charset="2"/>
              <a:buChar char="§"/>
            </a:pPr>
            <a:endParaRPr lang="en-GB" sz="1400" dirty="0">
              <a:latin typeface="Century Gothic" panose="020B0502020202020204" pitchFamily="34" charset="0"/>
            </a:endParaRPr>
          </a:p>
          <a:p>
            <a:pPr marL="285750" indent="-285750">
              <a:buFont typeface="Wingdings" panose="05000000000000000000" pitchFamily="2" charset="2"/>
              <a:buChar char="§"/>
            </a:pPr>
            <a:endParaRPr lang="en-GB" sz="1400" dirty="0">
              <a:latin typeface="Century Gothic" panose="020B0502020202020204" pitchFamily="34" charset="0"/>
            </a:endParaRPr>
          </a:p>
          <a:p>
            <a:pPr marL="285750" indent="-285750">
              <a:buFont typeface="Wingdings" panose="05000000000000000000" pitchFamily="2" charset="2"/>
              <a:buChar char="§"/>
            </a:pPr>
            <a:endParaRPr lang="en-CA" sz="1400" dirty="0">
              <a:latin typeface="Century Gothic" panose="020B0502020202020204" pitchFamily="34" charset="0"/>
            </a:endParaRPr>
          </a:p>
          <a:p>
            <a:pPr marL="285750" indent="-285750">
              <a:buFont typeface="Wingdings" panose="05000000000000000000" pitchFamily="2" charset="2"/>
              <a:buChar char="§"/>
            </a:pPr>
            <a:r>
              <a:rPr lang="en-US" sz="1400" dirty="0">
                <a:latin typeface="Century Gothic" panose="020B0502020202020204" pitchFamily="34" charset="0"/>
              </a:rPr>
              <a:t>But May 2021 saw an end to this </a:t>
            </a:r>
            <a:r>
              <a:rPr lang="en-US" sz="1400" b="1" dirty="0">
                <a:latin typeface="Century Gothic" panose="020B0502020202020204" pitchFamily="34" charset="0"/>
              </a:rPr>
              <a:t>decade-long trend.</a:t>
            </a:r>
          </a:p>
          <a:p>
            <a:pPr marL="285750" indent="-285750">
              <a:buFont typeface="Wingdings" panose="05000000000000000000" pitchFamily="2" charset="2"/>
              <a:buChar char="§"/>
            </a:pPr>
            <a:endParaRPr lang="en-US" sz="1400" b="1" dirty="0">
              <a:latin typeface="Century Gothic" panose="020B0502020202020204" pitchFamily="34" charset="0"/>
            </a:endParaRPr>
          </a:p>
          <a:p>
            <a:pPr marL="285750" indent="-285750">
              <a:buFont typeface="Wingdings" panose="05000000000000000000" pitchFamily="2" charset="2"/>
              <a:buChar char="§"/>
            </a:pPr>
            <a:endParaRPr lang="en-US" sz="1400" dirty="0">
              <a:latin typeface="Century Gothic" panose="020B0502020202020204" pitchFamily="34" charset="0"/>
            </a:endParaRPr>
          </a:p>
          <a:p>
            <a:pPr marL="285750" indent="-285750">
              <a:buFont typeface="Wingdings" panose="05000000000000000000" pitchFamily="2" charset="2"/>
              <a:buChar char="§"/>
            </a:pPr>
            <a:r>
              <a:rPr lang="en-US" sz="1400" dirty="0">
                <a:latin typeface="Century Gothic" panose="020B0502020202020204" pitchFamily="34" charset="0"/>
              </a:rPr>
              <a:t>GBP/USD </a:t>
            </a:r>
            <a:r>
              <a:rPr lang="en-US" sz="1400" b="1" dirty="0">
                <a:latin typeface="Century Gothic" panose="020B0502020202020204" pitchFamily="34" charset="0"/>
              </a:rPr>
              <a:t>climbed circa 2.8% - </a:t>
            </a:r>
            <a:r>
              <a:rPr lang="en-US" sz="1400" dirty="0">
                <a:latin typeface="Century Gothic" panose="020B0502020202020204" pitchFamily="34" charset="0"/>
              </a:rPr>
              <a:t>a clear sign of the pound’s attractiveness.</a:t>
            </a:r>
          </a:p>
          <a:p>
            <a:pPr marL="285750" indent="-285750">
              <a:buFont typeface="Wingdings" panose="05000000000000000000" pitchFamily="2" charset="2"/>
              <a:buChar char="§"/>
            </a:pPr>
            <a:endParaRPr lang="en-US" sz="1400" dirty="0">
              <a:latin typeface="Century Gothic" panose="020B0502020202020204" pitchFamily="34" charset="0"/>
            </a:endParaRPr>
          </a:p>
        </p:txBody>
      </p:sp>
      <p:sp>
        <p:nvSpPr>
          <p:cNvPr id="12" name="Text Placeholder 4">
            <a:extLst>
              <a:ext uri="{FF2B5EF4-FFF2-40B4-BE49-F238E27FC236}">
                <a16:creationId xmlns:a16="http://schemas.microsoft.com/office/drawing/2014/main" id="{E449FA45-80E6-4C04-9C23-353CC4DBB3D1}"/>
              </a:ext>
            </a:extLst>
          </p:cNvPr>
          <p:cNvSpPr txBox="1">
            <a:spLocks/>
          </p:cNvSpPr>
          <p:nvPr/>
        </p:nvSpPr>
        <p:spPr>
          <a:xfrm>
            <a:off x="10487420" y="432363"/>
            <a:ext cx="1732758" cy="332399"/>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CURRENCY INSIGHT</a:t>
            </a:r>
          </a:p>
          <a:p>
            <a:endParaRPr lang="en-GB" dirty="0"/>
          </a:p>
        </p:txBody>
      </p:sp>
      <p:sp>
        <p:nvSpPr>
          <p:cNvPr id="13" name="TextBox 12">
            <a:extLst>
              <a:ext uri="{FF2B5EF4-FFF2-40B4-BE49-F238E27FC236}">
                <a16:creationId xmlns:a16="http://schemas.microsoft.com/office/drawing/2014/main" id="{A7FD1B54-E9C0-4D63-8514-C916E05D524E}"/>
              </a:ext>
            </a:extLst>
          </p:cNvPr>
          <p:cNvSpPr txBox="1"/>
          <p:nvPr/>
        </p:nvSpPr>
        <p:spPr>
          <a:xfrm>
            <a:off x="326054" y="6613250"/>
            <a:ext cx="5900739" cy="215444"/>
          </a:xfrm>
          <a:prstGeom prst="rect">
            <a:avLst/>
          </a:prstGeom>
          <a:noFill/>
        </p:spPr>
        <p:txBody>
          <a:bodyPr wrap="square" rtlCol="0">
            <a:spAutoFit/>
          </a:bodyPr>
          <a:lstStyle>
            <a:defPPr>
              <a:defRPr lang="en-US"/>
            </a:defPPr>
            <a:lvl1pPr defTabSz="914400">
              <a:defRPr sz="800">
                <a:solidFill>
                  <a:prstClr val="black"/>
                </a:solidFill>
                <a:latin typeface="Century Gothic" panose="020B0502020202020204" pitchFamily="34" charset="0"/>
              </a:defRPr>
            </a:lvl1pPr>
          </a:lstStyle>
          <a:p>
            <a:r>
              <a:rPr lang="en-GB" dirty="0"/>
              <a:t>Chart sources: Refinitiv </a:t>
            </a:r>
            <a:r>
              <a:rPr lang="en-GB" dirty="0" err="1"/>
              <a:t>Datastream</a:t>
            </a:r>
            <a:r>
              <a:rPr lang="en-GB" dirty="0"/>
              <a:t>, Western Union Business Solutions –June 2021</a:t>
            </a:r>
          </a:p>
        </p:txBody>
      </p:sp>
      <p:graphicFrame>
        <p:nvGraphicFramePr>
          <p:cNvPr id="11" name="Chart 10">
            <a:extLst>
              <a:ext uri="{FF2B5EF4-FFF2-40B4-BE49-F238E27FC236}">
                <a16:creationId xmlns:a16="http://schemas.microsoft.com/office/drawing/2014/main" id="{56BC9755-FC8F-4A91-855F-FFD4269DF5E4}"/>
              </a:ext>
            </a:extLst>
          </p:cNvPr>
          <p:cNvGraphicFramePr>
            <a:graphicFrameLocks/>
          </p:cNvGraphicFramePr>
          <p:nvPr/>
        </p:nvGraphicFramePr>
        <p:xfrm>
          <a:off x="729860" y="1766957"/>
          <a:ext cx="6087400" cy="456558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1A036BC3-88BD-4553-B07F-D22E145487B2}"/>
              </a:ext>
            </a:extLst>
          </p:cNvPr>
          <p:cNvSpPr txBox="1"/>
          <p:nvPr/>
        </p:nvSpPr>
        <p:spPr>
          <a:xfrm>
            <a:off x="729860" y="1895431"/>
            <a:ext cx="1515399" cy="400110"/>
          </a:xfrm>
          <a:prstGeom prst="rect">
            <a:avLst/>
          </a:prstGeom>
          <a:noFill/>
        </p:spPr>
        <p:txBody>
          <a:bodyPr wrap="square" rtlCol="0">
            <a:spAutoFit/>
          </a:bodyPr>
          <a:lstStyle/>
          <a:p>
            <a:r>
              <a:rPr lang="en-GB" sz="1000" dirty="0">
                <a:latin typeface="Century Gothic" panose="020B0502020202020204" pitchFamily="34" charset="0"/>
              </a:rPr>
              <a:t>GBP/USD monthly % change (May)</a:t>
            </a:r>
          </a:p>
        </p:txBody>
      </p:sp>
      <p:sp>
        <p:nvSpPr>
          <p:cNvPr id="15" name="TextBox 14">
            <a:extLst>
              <a:ext uri="{FF2B5EF4-FFF2-40B4-BE49-F238E27FC236}">
                <a16:creationId xmlns:a16="http://schemas.microsoft.com/office/drawing/2014/main" id="{5D7444BC-9208-4B0D-8A0E-AE3375C27301}"/>
              </a:ext>
            </a:extLst>
          </p:cNvPr>
          <p:cNvSpPr txBox="1"/>
          <p:nvPr/>
        </p:nvSpPr>
        <p:spPr>
          <a:xfrm>
            <a:off x="4911931" y="2275340"/>
            <a:ext cx="1455619" cy="430887"/>
          </a:xfrm>
          <a:prstGeom prst="rect">
            <a:avLst/>
          </a:prstGeom>
          <a:noFill/>
        </p:spPr>
        <p:txBody>
          <a:bodyPr wrap="square" rtlCol="0">
            <a:spAutoFit/>
          </a:bodyPr>
          <a:lstStyle/>
          <a:p>
            <a:pPr algn="r"/>
            <a:r>
              <a:rPr lang="en-GB" sz="1100" dirty="0">
                <a:latin typeface="Century Gothic" panose="020B0502020202020204" pitchFamily="34" charset="0"/>
              </a:rPr>
              <a:t>First rise in May in over a decade</a:t>
            </a:r>
          </a:p>
        </p:txBody>
      </p:sp>
      <p:cxnSp>
        <p:nvCxnSpPr>
          <p:cNvPr id="16" name="Straight Connector 15">
            <a:extLst>
              <a:ext uri="{FF2B5EF4-FFF2-40B4-BE49-F238E27FC236}">
                <a16:creationId xmlns:a16="http://schemas.microsoft.com/office/drawing/2014/main" id="{0D78F193-333D-4B81-BEDE-76594E384353}"/>
              </a:ext>
            </a:extLst>
          </p:cNvPr>
          <p:cNvCxnSpPr>
            <a:cxnSpLocks/>
          </p:cNvCxnSpPr>
          <p:nvPr/>
        </p:nvCxnSpPr>
        <p:spPr>
          <a:xfrm flipV="1">
            <a:off x="6226793" y="2710267"/>
            <a:ext cx="0" cy="515543"/>
          </a:xfrm>
          <a:prstGeom prst="line">
            <a:avLst/>
          </a:prstGeom>
          <a:ln w="1905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B9B5DE96-00BF-4E6C-AAC1-9614856F1B83}"/>
              </a:ext>
            </a:extLst>
          </p:cNvPr>
          <p:cNvCxnSpPr>
            <a:cxnSpLocks/>
          </p:cNvCxnSpPr>
          <p:nvPr/>
        </p:nvCxnSpPr>
        <p:spPr>
          <a:xfrm>
            <a:off x="5401733" y="2710267"/>
            <a:ext cx="825060" cy="0"/>
          </a:xfrm>
          <a:prstGeom prst="line">
            <a:avLst/>
          </a:prstGeom>
          <a:ln w="19050"/>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F668C2DC-7599-420D-8856-A8BC3A056B22}"/>
              </a:ext>
            </a:extLst>
          </p:cNvPr>
          <p:cNvSpPr txBox="1"/>
          <p:nvPr/>
        </p:nvSpPr>
        <p:spPr>
          <a:xfrm>
            <a:off x="774025" y="1125398"/>
            <a:ext cx="4793288" cy="360850"/>
          </a:xfrm>
          <a:prstGeom prst="rect">
            <a:avLst/>
          </a:prstGeom>
          <a:solidFill>
            <a:schemeClr val="tx1">
              <a:lumMod val="75000"/>
              <a:lumOff val="25000"/>
            </a:schemeClr>
          </a:solidFill>
        </p:spPr>
        <p:txBody>
          <a:bodyPr wrap="square" lIns="108000" tIns="72000" rIns="0" bIns="72000" rtlCol="0">
            <a:spAutoFit/>
          </a:bodyPr>
          <a:lstStyle/>
          <a:p>
            <a:r>
              <a:rPr lang="en-GB" sz="1400" b="1" dirty="0">
                <a:solidFill>
                  <a:schemeClr val="bg1"/>
                </a:solidFill>
                <a:latin typeface="Century Gothic" panose="020B0502020202020204" pitchFamily="34" charset="0"/>
              </a:rPr>
              <a:t>GBP/USD historical May performance</a:t>
            </a:r>
          </a:p>
        </p:txBody>
      </p:sp>
    </p:spTree>
    <p:extLst>
      <p:ext uri="{BB962C8B-B14F-4D97-AF65-F5344CB8AC3E}">
        <p14:creationId xmlns:p14="http://schemas.microsoft.com/office/powerpoint/2010/main" val="211334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C370B5-2D39-4E04-977C-2C02FA16F66D}"/>
              </a:ext>
            </a:extLst>
          </p:cNvPr>
          <p:cNvSpPr>
            <a:spLocks noGrp="1"/>
          </p:cNvSpPr>
          <p:nvPr>
            <p:ph type="title"/>
          </p:nvPr>
        </p:nvSpPr>
        <p:spPr/>
        <p:txBody>
          <a:bodyPr/>
          <a:lstStyle/>
          <a:p>
            <a:r>
              <a:rPr lang="en-GB" dirty="0"/>
              <a:t>Market scenarios | Sterling/US Dollar</a:t>
            </a:r>
            <a:endParaRPr lang="lt-LT" dirty="0"/>
          </a:p>
        </p:txBody>
      </p:sp>
      <p:sp>
        <p:nvSpPr>
          <p:cNvPr id="34" name="Footer Placeholder 33">
            <a:extLst>
              <a:ext uri="{FF2B5EF4-FFF2-40B4-BE49-F238E27FC236}">
                <a16:creationId xmlns:a16="http://schemas.microsoft.com/office/drawing/2014/main" id="{9F3FF6FA-BE69-4D4C-9461-547B6703496A}"/>
              </a:ext>
            </a:extLst>
          </p:cNvPr>
          <p:cNvSpPr>
            <a:spLocks noGrp="1"/>
          </p:cNvSpPr>
          <p:nvPr>
            <p:ph type="ftr" sz="quarter" idx="14"/>
          </p:nvPr>
        </p:nvSpPr>
        <p:spPr>
          <a:xfrm>
            <a:off x="431799" y="6617495"/>
            <a:ext cx="11760201" cy="123111"/>
          </a:xfrm>
        </p:spPr>
        <p:txBody>
          <a:bodyPr/>
          <a:lstStyle/>
          <a:p>
            <a:pPr algn="l"/>
            <a:r>
              <a:rPr lang="en-CA" sz="800" dirty="0">
                <a:solidFill>
                  <a:prstClr val="black"/>
                </a:solidFill>
              </a:rPr>
              <a:t>Chart and table sources: Oxford Economics, WUBS – </a:t>
            </a:r>
            <a:r>
              <a:rPr lang="en-GB" sz="800" dirty="0">
                <a:solidFill>
                  <a:prstClr val="black"/>
                </a:solidFill>
              </a:rPr>
              <a:t>June 1</a:t>
            </a:r>
            <a:r>
              <a:rPr lang="en-CA" sz="800" dirty="0">
                <a:solidFill>
                  <a:prstClr val="black"/>
                </a:solidFill>
              </a:rPr>
              <a:t>, 2021. </a:t>
            </a:r>
            <a:r>
              <a:rPr lang="en-CA" sz="700" dirty="0">
                <a:solidFill>
                  <a:prstClr val="black"/>
                </a:solidFill>
              </a:rPr>
              <a:t>For more information about the economic modelling, framework and methodology used to derive the FX forecast scenarios please contact </a:t>
            </a:r>
            <a:r>
              <a:rPr lang="en-CA" sz="700" dirty="0">
                <a:latin typeface="Century Gothic" panose="020B0502020202020204" pitchFamily="34" charset="0"/>
                <a:hlinkClick r:id="rId3"/>
              </a:rPr>
              <a:t>FXContent@westernunion.com</a:t>
            </a:r>
            <a:r>
              <a:rPr lang="en-CA" sz="700" dirty="0">
                <a:latin typeface="Century Gothic" panose="020B0502020202020204" pitchFamily="34" charset="0"/>
              </a:rPr>
              <a:t>  </a:t>
            </a:r>
          </a:p>
        </p:txBody>
      </p:sp>
      <p:sp>
        <p:nvSpPr>
          <p:cNvPr id="38" name="Slide Number Placeholder 37">
            <a:extLst>
              <a:ext uri="{FF2B5EF4-FFF2-40B4-BE49-F238E27FC236}">
                <a16:creationId xmlns:a16="http://schemas.microsoft.com/office/drawing/2014/main" id="{A659CB54-2312-451F-86CC-ECBA9D3625A9}"/>
              </a:ext>
            </a:extLst>
          </p:cNvPr>
          <p:cNvSpPr>
            <a:spLocks noGrp="1"/>
          </p:cNvSpPr>
          <p:nvPr>
            <p:ph type="sldNum" sz="quarter" idx="15"/>
          </p:nvPr>
        </p:nvSpPr>
        <p:spPr/>
        <p:txBody>
          <a:bodyPr/>
          <a:lstStyle/>
          <a:p>
            <a:fld id="{BBD3B192-9D43-4C75-BB96-B84D1EC13AC2}" type="slidenum">
              <a:rPr lang="en-GB" smtClean="0"/>
              <a:pPr/>
              <a:t>16</a:t>
            </a:fld>
            <a:endParaRPr lang="en-GB"/>
          </a:p>
        </p:txBody>
      </p:sp>
      <p:graphicFrame>
        <p:nvGraphicFramePr>
          <p:cNvPr id="25" name="Table 24">
            <a:extLst>
              <a:ext uri="{FF2B5EF4-FFF2-40B4-BE49-F238E27FC236}">
                <a16:creationId xmlns:a16="http://schemas.microsoft.com/office/drawing/2014/main" id="{9E37B8AE-1F82-4E80-AC29-9AD87F26F485}"/>
              </a:ext>
            </a:extLst>
          </p:cNvPr>
          <p:cNvGraphicFramePr>
            <a:graphicFrameLocks noGrp="1"/>
          </p:cNvGraphicFramePr>
          <p:nvPr/>
        </p:nvGraphicFramePr>
        <p:xfrm>
          <a:off x="6802629" y="3332001"/>
          <a:ext cx="4849063" cy="994640"/>
        </p:xfrm>
        <a:graphic>
          <a:graphicData uri="http://schemas.openxmlformats.org/drawingml/2006/table">
            <a:tbl>
              <a:tblPr firstRow="1" bandRow="1">
                <a:tableStyleId>{2D5ABB26-0587-4C30-8999-92F81FD0307C}</a:tableStyleId>
              </a:tblPr>
              <a:tblGrid>
                <a:gridCol w="4849063">
                  <a:extLst>
                    <a:ext uri="{9D8B030D-6E8A-4147-A177-3AD203B41FA5}">
                      <a16:colId xmlns:a16="http://schemas.microsoft.com/office/drawing/2014/main" val="740358217"/>
                    </a:ext>
                  </a:extLst>
                </a:gridCol>
              </a:tblGrid>
              <a:tr h="278880">
                <a:tc>
                  <a:txBody>
                    <a:bodyPr/>
                    <a:lstStyle>
                      <a:lvl1pPr marL="0" algn="l" defTabSz="685800" rtl="0" eaLnBrk="1" latinLnBrk="0" hangingPunct="1">
                        <a:defRPr sz="1350" b="1" kern="1200">
                          <a:solidFill>
                            <a:schemeClr val="lt1"/>
                          </a:solidFill>
                          <a:latin typeface="Calibri"/>
                          <a:ea typeface=""/>
                          <a:cs typeface=""/>
                        </a:defRPr>
                      </a:lvl1pPr>
                      <a:lvl2pPr marL="342900" algn="l" defTabSz="685800" rtl="0" eaLnBrk="1" latinLnBrk="0" hangingPunct="1">
                        <a:defRPr sz="1350" b="1" kern="1200">
                          <a:solidFill>
                            <a:schemeClr val="lt1"/>
                          </a:solidFill>
                          <a:latin typeface="Calibri"/>
                          <a:ea typeface=""/>
                          <a:cs typeface=""/>
                        </a:defRPr>
                      </a:lvl2pPr>
                      <a:lvl3pPr marL="685800" algn="l" defTabSz="685800" rtl="0" eaLnBrk="1" latinLnBrk="0" hangingPunct="1">
                        <a:defRPr sz="1350" b="1" kern="1200">
                          <a:solidFill>
                            <a:schemeClr val="lt1"/>
                          </a:solidFill>
                          <a:latin typeface="Calibri"/>
                          <a:ea typeface=""/>
                          <a:cs typeface=""/>
                        </a:defRPr>
                      </a:lvl3pPr>
                      <a:lvl4pPr marL="1028700" algn="l" defTabSz="685800" rtl="0" eaLnBrk="1" latinLnBrk="0" hangingPunct="1">
                        <a:defRPr sz="1350" b="1" kern="1200">
                          <a:solidFill>
                            <a:schemeClr val="lt1"/>
                          </a:solidFill>
                          <a:latin typeface="Calibri"/>
                          <a:ea typeface=""/>
                          <a:cs typeface=""/>
                        </a:defRPr>
                      </a:lvl4pPr>
                      <a:lvl5pPr marL="1371600" algn="l" defTabSz="685800" rtl="0" eaLnBrk="1" latinLnBrk="0" hangingPunct="1">
                        <a:defRPr sz="1350" b="1" kern="1200">
                          <a:solidFill>
                            <a:schemeClr val="lt1"/>
                          </a:solidFill>
                          <a:latin typeface="Calibri"/>
                          <a:ea typeface=""/>
                          <a:cs typeface=""/>
                        </a:defRPr>
                      </a:lvl5pPr>
                      <a:lvl6pPr marL="1714500" algn="l" defTabSz="685800" rtl="0" eaLnBrk="1" latinLnBrk="0" hangingPunct="1">
                        <a:defRPr sz="1350" b="1" kern="1200">
                          <a:solidFill>
                            <a:schemeClr val="lt1"/>
                          </a:solidFill>
                          <a:latin typeface="Calibri"/>
                          <a:ea typeface=""/>
                          <a:cs typeface=""/>
                        </a:defRPr>
                      </a:lvl6pPr>
                      <a:lvl7pPr marL="2057400" algn="l" defTabSz="685800" rtl="0" eaLnBrk="1" latinLnBrk="0" hangingPunct="1">
                        <a:defRPr sz="1350" b="1" kern="1200">
                          <a:solidFill>
                            <a:schemeClr val="lt1"/>
                          </a:solidFill>
                          <a:latin typeface="Calibri"/>
                          <a:ea typeface=""/>
                          <a:cs typeface=""/>
                        </a:defRPr>
                      </a:lvl7pPr>
                      <a:lvl8pPr marL="2400300" algn="l" defTabSz="685800" rtl="0" eaLnBrk="1" latinLnBrk="0" hangingPunct="1">
                        <a:defRPr sz="1350" b="1" kern="1200">
                          <a:solidFill>
                            <a:schemeClr val="lt1"/>
                          </a:solidFill>
                          <a:latin typeface="Calibri"/>
                          <a:ea typeface=""/>
                          <a:cs typeface=""/>
                        </a:defRPr>
                      </a:lvl8pPr>
                      <a:lvl9pPr marL="2743200" algn="l" defTabSz="685800" rtl="0" eaLnBrk="1" latinLnBrk="0" hangingPunct="1">
                        <a:defRPr sz="1350" b="1" kern="1200">
                          <a:solidFill>
                            <a:schemeClr val="lt1"/>
                          </a:solidFill>
                          <a:latin typeface="Calibri"/>
                          <a:ea typeface=""/>
                          <a:cs typeface=""/>
                        </a:defRPr>
                      </a:lvl9pPr>
                    </a:lstStyle>
                    <a:p>
                      <a:r>
                        <a:rPr lang="en-GB" sz="1200" dirty="0">
                          <a:solidFill>
                            <a:schemeClr val="tx1"/>
                          </a:solidFill>
                          <a:latin typeface="Century Gothic" panose="020B0502020202020204" pitchFamily="34" charset="0"/>
                          <a:cs typeface="Calibri" panose="020F0502020204030204" pitchFamily="34" charset="0"/>
                        </a:rPr>
                        <a:t>Scenario 2 – Base Case</a:t>
                      </a:r>
                    </a:p>
                  </a:txBody>
                  <a:tcPr marL="96000" marR="96000" marT="48000" marB="48000" anchor="ctr">
                    <a:solidFill>
                      <a:schemeClr val="bg1">
                        <a:lumMod val="95000"/>
                      </a:schemeClr>
                    </a:solidFill>
                  </a:tcPr>
                </a:tc>
                <a:extLst>
                  <a:ext uri="{0D108BD9-81ED-4DB2-BD59-A6C34878D82A}">
                    <a16:rowId xmlns:a16="http://schemas.microsoft.com/office/drawing/2014/main" val="1821428907"/>
                  </a:ext>
                </a:extLst>
              </a:tr>
              <a:tr h="715760">
                <a:tc>
                  <a:txBody>
                    <a:bodyPr/>
                    <a:lstStyle>
                      <a:lvl1pPr marL="0" algn="l" defTabSz="685800" rtl="0" eaLnBrk="1" latinLnBrk="0" hangingPunct="1">
                        <a:defRPr sz="1350" kern="1200">
                          <a:solidFill>
                            <a:schemeClr val="dk1"/>
                          </a:solidFill>
                          <a:latin typeface="Calibri"/>
                          <a:ea typeface=""/>
                          <a:cs typeface=""/>
                        </a:defRPr>
                      </a:lvl1pPr>
                      <a:lvl2pPr marL="342900" algn="l" defTabSz="685800" rtl="0" eaLnBrk="1" latinLnBrk="0" hangingPunct="1">
                        <a:defRPr sz="1350" kern="1200">
                          <a:solidFill>
                            <a:schemeClr val="dk1"/>
                          </a:solidFill>
                          <a:latin typeface="Calibri"/>
                          <a:ea typeface=""/>
                          <a:cs typeface=""/>
                        </a:defRPr>
                      </a:lvl2pPr>
                      <a:lvl3pPr marL="685800" algn="l" defTabSz="685800" rtl="0" eaLnBrk="1" latinLnBrk="0" hangingPunct="1">
                        <a:defRPr sz="1350" kern="1200">
                          <a:solidFill>
                            <a:schemeClr val="dk1"/>
                          </a:solidFill>
                          <a:latin typeface="Calibri"/>
                          <a:ea typeface=""/>
                          <a:cs typeface=""/>
                        </a:defRPr>
                      </a:lvl3pPr>
                      <a:lvl4pPr marL="1028700" algn="l" defTabSz="685800" rtl="0" eaLnBrk="1" latinLnBrk="0" hangingPunct="1">
                        <a:defRPr sz="1350" kern="1200">
                          <a:solidFill>
                            <a:schemeClr val="dk1"/>
                          </a:solidFill>
                          <a:latin typeface="Calibri"/>
                          <a:ea typeface=""/>
                          <a:cs typeface=""/>
                        </a:defRPr>
                      </a:lvl4pPr>
                      <a:lvl5pPr marL="1371600" algn="l" defTabSz="685800" rtl="0" eaLnBrk="1" latinLnBrk="0" hangingPunct="1">
                        <a:defRPr sz="1350" kern="1200">
                          <a:solidFill>
                            <a:schemeClr val="dk1"/>
                          </a:solidFill>
                          <a:latin typeface="Calibri"/>
                          <a:ea typeface=""/>
                          <a:cs typeface=""/>
                        </a:defRPr>
                      </a:lvl5pPr>
                      <a:lvl6pPr marL="1714500" algn="l" defTabSz="685800" rtl="0" eaLnBrk="1" latinLnBrk="0" hangingPunct="1">
                        <a:defRPr sz="1350" kern="1200">
                          <a:solidFill>
                            <a:schemeClr val="dk1"/>
                          </a:solidFill>
                          <a:latin typeface="Calibri"/>
                          <a:ea typeface=""/>
                          <a:cs typeface=""/>
                        </a:defRPr>
                      </a:lvl6pPr>
                      <a:lvl7pPr marL="2057400" algn="l" defTabSz="685800" rtl="0" eaLnBrk="1" latinLnBrk="0" hangingPunct="1">
                        <a:defRPr sz="1350" kern="1200">
                          <a:solidFill>
                            <a:schemeClr val="dk1"/>
                          </a:solidFill>
                          <a:latin typeface="Calibri"/>
                          <a:ea typeface=""/>
                          <a:cs typeface=""/>
                        </a:defRPr>
                      </a:lvl7pPr>
                      <a:lvl8pPr marL="2400300" algn="l" defTabSz="685800" rtl="0" eaLnBrk="1" latinLnBrk="0" hangingPunct="1">
                        <a:defRPr sz="1350" kern="1200">
                          <a:solidFill>
                            <a:schemeClr val="dk1"/>
                          </a:solidFill>
                          <a:latin typeface="Calibri"/>
                          <a:ea typeface=""/>
                          <a:cs typeface=""/>
                        </a:defRPr>
                      </a:lvl8pPr>
                      <a:lvl9pPr marL="2743200" algn="l" defTabSz="685800" rtl="0" eaLnBrk="1" latinLnBrk="0" hangingPunct="1">
                        <a:defRPr sz="1350" kern="1200">
                          <a:solidFill>
                            <a:schemeClr val="dk1"/>
                          </a:solidFill>
                          <a:latin typeface="Calibri"/>
                          <a:ea typeface=""/>
                          <a:cs typeface=""/>
                        </a:defRPr>
                      </a:lvl9pPr>
                    </a:lstStyle>
                    <a:p>
                      <a:pPr marL="108000" indent="-108000" algn="l">
                        <a:spcBef>
                          <a:spcPts val="300"/>
                        </a:spcBef>
                        <a:buFont typeface="Arial" panose="020B0604020202020204" pitchFamily="34" charset="0"/>
                        <a:buChar char="•"/>
                        <a:tabLst/>
                      </a:pPr>
                      <a:r>
                        <a:rPr lang="en-CA" sz="900" b="1" dirty="0">
                          <a:solidFill>
                            <a:schemeClr val="tx1"/>
                          </a:solidFill>
                          <a:latin typeface="Century Gothic" panose="020B0502020202020204" pitchFamily="34" charset="0"/>
                          <a:ea typeface=""/>
                          <a:cs typeface="Calibri" panose="020F0502020204030204" pitchFamily="34" charset="0"/>
                        </a:rPr>
                        <a:t>Uneven recovery </a:t>
                      </a:r>
                      <a:r>
                        <a:rPr lang="en-CA" sz="900" b="0" dirty="0">
                          <a:solidFill>
                            <a:schemeClr val="tx1"/>
                          </a:solidFill>
                          <a:latin typeface="Century Gothic" panose="020B0502020202020204" pitchFamily="34" charset="0"/>
                          <a:ea typeface=""/>
                          <a:cs typeface="Calibri" panose="020F0502020204030204" pitchFamily="34" charset="0"/>
                        </a:rPr>
                        <a:t>as new variants of Covid continue emerging and infections rise globally and in the UK – leading to delayed easing of lockdown measures.</a:t>
                      </a:r>
                    </a:p>
                    <a:p>
                      <a:pPr marL="108000" indent="-108000" algn="l">
                        <a:spcBef>
                          <a:spcPts val="300"/>
                        </a:spcBef>
                        <a:buFont typeface="Arial" panose="020B0604020202020204" pitchFamily="34" charset="0"/>
                        <a:buChar char="•"/>
                        <a:tabLst/>
                      </a:pPr>
                      <a:r>
                        <a:rPr lang="en-CA" sz="900" b="1" dirty="0">
                          <a:solidFill>
                            <a:schemeClr val="tx1"/>
                          </a:solidFill>
                          <a:latin typeface="Century Gothic" panose="020B0502020202020204" pitchFamily="34" charset="0"/>
                          <a:ea typeface=""/>
                          <a:cs typeface="Calibri" panose="020F0502020204030204" pitchFamily="34" charset="0"/>
                        </a:rPr>
                        <a:t>UK vaccine pace </a:t>
                      </a:r>
                      <a:r>
                        <a:rPr lang="en-CA" sz="900" b="0" dirty="0">
                          <a:solidFill>
                            <a:schemeClr val="tx1"/>
                          </a:solidFill>
                          <a:latin typeface="Century Gothic" panose="020B0502020202020204" pitchFamily="34" charset="0"/>
                          <a:ea typeface=""/>
                          <a:cs typeface="Calibri" panose="020F0502020204030204" pitchFamily="34" charset="0"/>
                        </a:rPr>
                        <a:t>remains on track though, buoying demand for UK assets.</a:t>
                      </a:r>
                    </a:p>
                  </a:txBody>
                  <a:tcPr marL="96000" marR="96000" marT="48000" marB="48000" anchor="ctr">
                    <a:noFill/>
                  </a:tcPr>
                </a:tc>
                <a:extLst>
                  <a:ext uri="{0D108BD9-81ED-4DB2-BD59-A6C34878D82A}">
                    <a16:rowId xmlns:a16="http://schemas.microsoft.com/office/drawing/2014/main" val="3116536767"/>
                  </a:ext>
                </a:extLst>
              </a:tr>
            </a:tbl>
          </a:graphicData>
        </a:graphic>
      </p:graphicFrame>
      <p:graphicFrame>
        <p:nvGraphicFramePr>
          <p:cNvPr id="26" name="Table 25">
            <a:extLst>
              <a:ext uri="{FF2B5EF4-FFF2-40B4-BE49-F238E27FC236}">
                <a16:creationId xmlns:a16="http://schemas.microsoft.com/office/drawing/2014/main" id="{C463C428-1779-4A0A-AEFC-8F565DC758F2}"/>
              </a:ext>
            </a:extLst>
          </p:cNvPr>
          <p:cNvGraphicFramePr>
            <a:graphicFrameLocks noGrp="1"/>
          </p:cNvGraphicFramePr>
          <p:nvPr/>
        </p:nvGraphicFramePr>
        <p:xfrm>
          <a:off x="6781800" y="2129185"/>
          <a:ext cx="4869889" cy="1274040"/>
        </p:xfrm>
        <a:graphic>
          <a:graphicData uri="http://schemas.openxmlformats.org/drawingml/2006/table">
            <a:tbl>
              <a:tblPr firstRow="1" bandRow="1">
                <a:tableStyleId>{2D5ABB26-0587-4C30-8999-92F81FD0307C}</a:tableStyleId>
              </a:tblPr>
              <a:tblGrid>
                <a:gridCol w="4869889">
                  <a:extLst>
                    <a:ext uri="{9D8B030D-6E8A-4147-A177-3AD203B41FA5}">
                      <a16:colId xmlns:a16="http://schemas.microsoft.com/office/drawing/2014/main" val="740358217"/>
                    </a:ext>
                  </a:extLst>
                </a:gridCol>
              </a:tblGrid>
              <a:tr h="278880">
                <a:tc>
                  <a:txBody>
                    <a:bodyPr/>
                    <a:lstStyle>
                      <a:lvl1pPr marL="0" algn="l" defTabSz="685800" rtl="0" eaLnBrk="1" latinLnBrk="0" hangingPunct="1">
                        <a:defRPr sz="1350" b="1" kern="1200">
                          <a:solidFill>
                            <a:schemeClr val="lt1"/>
                          </a:solidFill>
                          <a:latin typeface="Calibri"/>
                          <a:ea typeface=""/>
                          <a:cs typeface=""/>
                        </a:defRPr>
                      </a:lvl1pPr>
                      <a:lvl2pPr marL="342900" algn="l" defTabSz="685800" rtl="0" eaLnBrk="1" latinLnBrk="0" hangingPunct="1">
                        <a:defRPr sz="1350" b="1" kern="1200">
                          <a:solidFill>
                            <a:schemeClr val="lt1"/>
                          </a:solidFill>
                          <a:latin typeface="Calibri"/>
                          <a:ea typeface=""/>
                          <a:cs typeface=""/>
                        </a:defRPr>
                      </a:lvl2pPr>
                      <a:lvl3pPr marL="685800" algn="l" defTabSz="685800" rtl="0" eaLnBrk="1" latinLnBrk="0" hangingPunct="1">
                        <a:defRPr sz="1350" b="1" kern="1200">
                          <a:solidFill>
                            <a:schemeClr val="lt1"/>
                          </a:solidFill>
                          <a:latin typeface="Calibri"/>
                          <a:ea typeface=""/>
                          <a:cs typeface=""/>
                        </a:defRPr>
                      </a:lvl3pPr>
                      <a:lvl4pPr marL="1028700" algn="l" defTabSz="685800" rtl="0" eaLnBrk="1" latinLnBrk="0" hangingPunct="1">
                        <a:defRPr sz="1350" b="1" kern="1200">
                          <a:solidFill>
                            <a:schemeClr val="lt1"/>
                          </a:solidFill>
                          <a:latin typeface="Calibri"/>
                          <a:ea typeface=""/>
                          <a:cs typeface=""/>
                        </a:defRPr>
                      </a:lvl4pPr>
                      <a:lvl5pPr marL="1371600" algn="l" defTabSz="685800" rtl="0" eaLnBrk="1" latinLnBrk="0" hangingPunct="1">
                        <a:defRPr sz="1350" b="1" kern="1200">
                          <a:solidFill>
                            <a:schemeClr val="lt1"/>
                          </a:solidFill>
                          <a:latin typeface="Calibri"/>
                          <a:ea typeface=""/>
                          <a:cs typeface=""/>
                        </a:defRPr>
                      </a:lvl5pPr>
                      <a:lvl6pPr marL="1714500" algn="l" defTabSz="685800" rtl="0" eaLnBrk="1" latinLnBrk="0" hangingPunct="1">
                        <a:defRPr sz="1350" b="1" kern="1200">
                          <a:solidFill>
                            <a:schemeClr val="lt1"/>
                          </a:solidFill>
                          <a:latin typeface="Calibri"/>
                          <a:ea typeface=""/>
                          <a:cs typeface=""/>
                        </a:defRPr>
                      </a:lvl6pPr>
                      <a:lvl7pPr marL="2057400" algn="l" defTabSz="685800" rtl="0" eaLnBrk="1" latinLnBrk="0" hangingPunct="1">
                        <a:defRPr sz="1350" b="1" kern="1200">
                          <a:solidFill>
                            <a:schemeClr val="lt1"/>
                          </a:solidFill>
                          <a:latin typeface="Calibri"/>
                          <a:ea typeface=""/>
                          <a:cs typeface=""/>
                        </a:defRPr>
                      </a:lvl7pPr>
                      <a:lvl8pPr marL="2400300" algn="l" defTabSz="685800" rtl="0" eaLnBrk="1" latinLnBrk="0" hangingPunct="1">
                        <a:defRPr sz="1350" b="1" kern="1200">
                          <a:solidFill>
                            <a:schemeClr val="lt1"/>
                          </a:solidFill>
                          <a:latin typeface="Calibri"/>
                          <a:ea typeface=""/>
                          <a:cs typeface=""/>
                        </a:defRPr>
                      </a:lvl8pPr>
                      <a:lvl9pPr marL="2743200" algn="l" defTabSz="685800" rtl="0" eaLnBrk="1" latinLnBrk="0" hangingPunct="1">
                        <a:defRPr sz="1350" b="1" kern="1200">
                          <a:solidFill>
                            <a:schemeClr val="lt1"/>
                          </a:solidFill>
                          <a:latin typeface="Calibri"/>
                          <a:ea typeface=""/>
                          <a:cs typeface=""/>
                        </a:defRPr>
                      </a:lvl9pPr>
                    </a:lstStyle>
                    <a:p>
                      <a:r>
                        <a:rPr lang="en-GB" sz="1200" dirty="0">
                          <a:solidFill>
                            <a:srgbClr val="FFDD00"/>
                          </a:solidFill>
                          <a:latin typeface="Century Gothic" panose="020B0502020202020204" pitchFamily="34" charset="0"/>
                          <a:cs typeface="Calibri" panose="020F0502020204030204" pitchFamily="34" charset="0"/>
                        </a:rPr>
                        <a:t>Scenario 1 – High</a:t>
                      </a:r>
                    </a:p>
                  </a:txBody>
                  <a:tcPr marL="96000" marR="96000" marT="48000" marB="48000" anchor="ctr">
                    <a:solidFill>
                      <a:schemeClr val="bg1">
                        <a:lumMod val="95000"/>
                      </a:schemeClr>
                    </a:solidFill>
                  </a:tcPr>
                </a:tc>
                <a:extLst>
                  <a:ext uri="{0D108BD9-81ED-4DB2-BD59-A6C34878D82A}">
                    <a16:rowId xmlns:a16="http://schemas.microsoft.com/office/drawing/2014/main" val="1821428907"/>
                  </a:ext>
                </a:extLst>
              </a:tr>
              <a:tr h="715760">
                <a:tc>
                  <a:txBody>
                    <a:bodyPr/>
                    <a:lstStyle>
                      <a:lvl1pPr marL="0" algn="l" defTabSz="685800" rtl="0" eaLnBrk="1" latinLnBrk="0" hangingPunct="1">
                        <a:defRPr sz="1350" kern="1200">
                          <a:solidFill>
                            <a:schemeClr val="dk1"/>
                          </a:solidFill>
                          <a:latin typeface="Calibri"/>
                          <a:ea typeface=""/>
                          <a:cs typeface=""/>
                        </a:defRPr>
                      </a:lvl1pPr>
                      <a:lvl2pPr marL="342900" algn="l" defTabSz="685800" rtl="0" eaLnBrk="1" latinLnBrk="0" hangingPunct="1">
                        <a:defRPr sz="1350" kern="1200">
                          <a:solidFill>
                            <a:schemeClr val="dk1"/>
                          </a:solidFill>
                          <a:latin typeface="Calibri"/>
                          <a:ea typeface=""/>
                          <a:cs typeface=""/>
                        </a:defRPr>
                      </a:lvl2pPr>
                      <a:lvl3pPr marL="685800" algn="l" defTabSz="685800" rtl="0" eaLnBrk="1" latinLnBrk="0" hangingPunct="1">
                        <a:defRPr sz="1350" kern="1200">
                          <a:solidFill>
                            <a:schemeClr val="dk1"/>
                          </a:solidFill>
                          <a:latin typeface="Calibri"/>
                          <a:ea typeface=""/>
                          <a:cs typeface=""/>
                        </a:defRPr>
                      </a:lvl3pPr>
                      <a:lvl4pPr marL="1028700" algn="l" defTabSz="685800" rtl="0" eaLnBrk="1" latinLnBrk="0" hangingPunct="1">
                        <a:defRPr sz="1350" kern="1200">
                          <a:solidFill>
                            <a:schemeClr val="dk1"/>
                          </a:solidFill>
                          <a:latin typeface="Calibri"/>
                          <a:ea typeface=""/>
                          <a:cs typeface=""/>
                        </a:defRPr>
                      </a:lvl4pPr>
                      <a:lvl5pPr marL="1371600" algn="l" defTabSz="685800" rtl="0" eaLnBrk="1" latinLnBrk="0" hangingPunct="1">
                        <a:defRPr sz="1350" kern="1200">
                          <a:solidFill>
                            <a:schemeClr val="dk1"/>
                          </a:solidFill>
                          <a:latin typeface="Calibri"/>
                          <a:ea typeface=""/>
                          <a:cs typeface=""/>
                        </a:defRPr>
                      </a:lvl5pPr>
                      <a:lvl6pPr marL="1714500" algn="l" defTabSz="685800" rtl="0" eaLnBrk="1" latinLnBrk="0" hangingPunct="1">
                        <a:defRPr sz="1350" kern="1200">
                          <a:solidFill>
                            <a:schemeClr val="dk1"/>
                          </a:solidFill>
                          <a:latin typeface="Calibri"/>
                          <a:ea typeface=""/>
                          <a:cs typeface=""/>
                        </a:defRPr>
                      </a:lvl6pPr>
                      <a:lvl7pPr marL="2057400" algn="l" defTabSz="685800" rtl="0" eaLnBrk="1" latinLnBrk="0" hangingPunct="1">
                        <a:defRPr sz="1350" kern="1200">
                          <a:solidFill>
                            <a:schemeClr val="dk1"/>
                          </a:solidFill>
                          <a:latin typeface="Calibri"/>
                          <a:ea typeface=""/>
                          <a:cs typeface=""/>
                        </a:defRPr>
                      </a:lvl7pPr>
                      <a:lvl8pPr marL="2400300" algn="l" defTabSz="685800" rtl="0" eaLnBrk="1" latinLnBrk="0" hangingPunct="1">
                        <a:defRPr sz="1350" kern="1200">
                          <a:solidFill>
                            <a:schemeClr val="dk1"/>
                          </a:solidFill>
                          <a:latin typeface="Calibri"/>
                          <a:ea typeface=""/>
                          <a:cs typeface=""/>
                        </a:defRPr>
                      </a:lvl8pPr>
                      <a:lvl9pPr marL="2743200" algn="l" defTabSz="685800" rtl="0" eaLnBrk="1" latinLnBrk="0" hangingPunct="1">
                        <a:defRPr sz="1350" kern="1200">
                          <a:solidFill>
                            <a:schemeClr val="dk1"/>
                          </a:solidFill>
                          <a:latin typeface="Calibri"/>
                          <a:ea typeface=""/>
                          <a:cs typeface=""/>
                        </a:defRPr>
                      </a:lvl9pPr>
                    </a:lstStyle>
                    <a:p>
                      <a:pPr marL="108000" indent="-108000" algn="just" defTabSz="685800">
                        <a:spcBef>
                          <a:spcPts val="300"/>
                        </a:spcBef>
                        <a:buFont typeface="Arial" panose="020B0604020202020204" pitchFamily="34" charset="0"/>
                        <a:buChar char="•"/>
                      </a:pPr>
                      <a:r>
                        <a:rPr lang="en-CA" sz="900" b="1" dirty="0">
                          <a:solidFill>
                            <a:schemeClr val="tx1"/>
                          </a:solidFill>
                          <a:latin typeface="Century Gothic" panose="020B0502020202020204" pitchFamily="34" charset="0"/>
                        </a:rPr>
                        <a:t>UK’s vaccine advantage </a:t>
                      </a:r>
                      <a:r>
                        <a:rPr lang="en-CA" sz="900" b="0" dirty="0">
                          <a:solidFill>
                            <a:schemeClr val="tx1"/>
                          </a:solidFill>
                          <a:latin typeface="Century Gothic" panose="020B0502020202020204" pitchFamily="34" charset="0"/>
                        </a:rPr>
                        <a:t>leads to faster &amp; stronger economic recovery. </a:t>
                      </a:r>
                      <a:r>
                        <a:rPr lang="en-CA" sz="900" dirty="0">
                          <a:solidFill>
                            <a:schemeClr val="tx1"/>
                          </a:solidFill>
                          <a:latin typeface="Century Gothic" panose="020B0502020202020204" pitchFamily="34" charset="0"/>
                        </a:rPr>
                        <a:t>Global growth momentum outpaces US growth and the Bank of England hint at raising interest rates as inflation pressures rise.</a:t>
                      </a:r>
                    </a:p>
                    <a:p>
                      <a:pPr marL="108000" indent="-108000" algn="just" defTabSz="685800">
                        <a:spcBef>
                          <a:spcPts val="300"/>
                        </a:spcBef>
                        <a:buFont typeface="Arial" panose="020B0604020202020204" pitchFamily="34" charset="0"/>
                        <a:buChar char="•"/>
                      </a:pPr>
                      <a:r>
                        <a:rPr lang="en-CA" sz="900" b="1" dirty="0">
                          <a:solidFill>
                            <a:schemeClr val="tx1"/>
                          </a:solidFill>
                          <a:latin typeface="Century Gothic" panose="020B0502020202020204" pitchFamily="34" charset="0"/>
                        </a:rPr>
                        <a:t>Post-Brexit trade deals </a:t>
                      </a:r>
                      <a:r>
                        <a:rPr lang="en-CA" sz="900" b="0" dirty="0">
                          <a:solidFill>
                            <a:schemeClr val="tx1"/>
                          </a:solidFill>
                          <a:latin typeface="Century Gothic" panose="020B0502020202020204" pitchFamily="34" charset="0"/>
                        </a:rPr>
                        <a:t>benefit UK’s dominant services sector, which rebounds sharply during recovery phase, boosting demand for UK assets.</a:t>
                      </a:r>
                    </a:p>
                    <a:p>
                      <a:pPr marL="108000" indent="-108000" algn="just" defTabSz="685800">
                        <a:spcBef>
                          <a:spcPts val="300"/>
                        </a:spcBef>
                        <a:buFont typeface="Arial" panose="020B0604020202020204" pitchFamily="34" charset="0"/>
                        <a:buChar char="•"/>
                      </a:pPr>
                      <a:endParaRPr lang="en-CA" sz="900" b="0" dirty="0">
                        <a:solidFill>
                          <a:schemeClr val="tx1"/>
                        </a:solidFill>
                        <a:latin typeface="Century Gothic" panose="020B0502020202020204" pitchFamily="34" charset="0"/>
                      </a:endParaRPr>
                    </a:p>
                  </a:txBody>
                  <a:tcPr marL="96000" marR="96000" marT="48000" marB="48000" anchor="ctr">
                    <a:noFill/>
                  </a:tcPr>
                </a:tc>
                <a:extLst>
                  <a:ext uri="{0D108BD9-81ED-4DB2-BD59-A6C34878D82A}">
                    <a16:rowId xmlns:a16="http://schemas.microsoft.com/office/drawing/2014/main" val="3116536767"/>
                  </a:ext>
                </a:extLst>
              </a:tr>
            </a:tbl>
          </a:graphicData>
        </a:graphic>
      </p:graphicFrame>
      <p:graphicFrame>
        <p:nvGraphicFramePr>
          <p:cNvPr id="27" name="Table 26">
            <a:extLst>
              <a:ext uri="{FF2B5EF4-FFF2-40B4-BE49-F238E27FC236}">
                <a16:creationId xmlns:a16="http://schemas.microsoft.com/office/drawing/2014/main" id="{5307B693-1571-4345-91C5-12BEFF85095C}"/>
              </a:ext>
            </a:extLst>
          </p:cNvPr>
          <p:cNvGraphicFramePr>
            <a:graphicFrameLocks noGrp="1"/>
          </p:cNvGraphicFramePr>
          <p:nvPr/>
        </p:nvGraphicFramePr>
        <p:xfrm>
          <a:off x="6802628" y="4491262"/>
          <a:ext cx="4849063" cy="994640"/>
        </p:xfrm>
        <a:graphic>
          <a:graphicData uri="http://schemas.openxmlformats.org/drawingml/2006/table">
            <a:tbl>
              <a:tblPr firstRow="1" bandRow="1">
                <a:tableStyleId>{2D5ABB26-0587-4C30-8999-92F81FD0307C}</a:tableStyleId>
              </a:tblPr>
              <a:tblGrid>
                <a:gridCol w="4849063">
                  <a:extLst>
                    <a:ext uri="{9D8B030D-6E8A-4147-A177-3AD203B41FA5}">
                      <a16:colId xmlns:a16="http://schemas.microsoft.com/office/drawing/2014/main" val="740358217"/>
                    </a:ext>
                  </a:extLst>
                </a:gridCol>
              </a:tblGrid>
              <a:tr h="278880">
                <a:tc>
                  <a:txBody>
                    <a:bodyPr/>
                    <a:lstStyle>
                      <a:lvl1pPr marL="0" algn="l" defTabSz="685800" rtl="0" eaLnBrk="1" latinLnBrk="0" hangingPunct="1">
                        <a:defRPr sz="1350" b="1" kern="1200">
                          <a:solidFill>
                            <a:schemeClr val="lt1"/>
                          </a:solidFill>
                          <a:latin typeface="Calibri"/>
                          <a:ea typeface=""/>
                          <a:cs typeface=""/>
                        </a:defRPr>
                      </a:lvl1pPr>
                      <a:lvl2pPr marL="342900" algn="l" defTabSz="685800" rtl="0" eaLnBrk="1" latinLnBrk="0" hangingPunct="1">
                        <a:defRPr sz="1350" b="1" kern="1200">
                          <a:solidFill>
                            <a:schemeClr val="lt1"/>
                          </a:solidFill>
                          <a:latin typeface="Calibri"/>
                          <a:ea typeface=""/>
                          <a:cs typeface=""/>
                        </a:defRPr>
                      </a:lvl2pPr>
                      <a:lvl3pPr marL="685800" algn="l" defTabSz="685800" rtl="0" eaLnBrk="1" latinLnBrk="0" hangingPunct="1">
                        <a:defRPr sz="1350" b="1" kern="1200">
                          <a:solidFill>
                            <a:schemeClr val="lt1"/>
                          </a:solidFill>
                          <a:latin typeface="Calibri"/>
                          <a:ea typeface=""/>
                          <a:cs typeface=""/>
                        </a:defRPr>
                      </a:lvl3pPr>
                      <a:lvl4pPr marL="1028700" algn="l" defTabSz="685800" rtl="0" eaLnBrk="1" latinLnBrk="0" hangingPunct="1">
                        <a:defRPr sz="1350" b="1" kern="1200">
                          <a:solidFill>
                            <a:schemeClr val="lt1"/>
                          </a:solidFill>
                          <a:latin typeface="Calibri"/>
                          <a:ea typeface=""/>
                          <a:cs typeface=""/>
                        </a:defRPr>
                      </a:lvl4pPr>
                      <a:lvl5pPr marL="1371600" algn="l" defTabSz="685800" rtl="0" eaLnBrk="1" latinLnBrk="0" hangingPunct="1">
                        <a:defRPr sz="1350" b="1" kern="1200">
                          <a:solidFill>
                            <a:schemeClr val="lt1"/>
                          </a:solidFill>
                          <a:latin typeface="Calibri"/>
                          <a:ea typeface=""/>
                          <a:cs typeface=""/>
                        </a:defRPr>
                      </a:lvl5pPr>
                      <a:lvl6pPr marL="1714500" algn="l" defTabSz="685800" rtl="0" eaLnBrk="1" latinLnBrk="0" hangingPunct="1">
                        <a:defRPr sz="1350" b="1" kern="1200">
                          <a:solidFill>
                            <a:schemeClr val="lt1"/>
                          </a:solidFill>
                          <a:latin typeface="Calibri"/>
                          <a:ea typeface=""/>
                          <a:cs typeface=""/>
                        </a:defRPr>
                      </a:lvl6pPr>
                      <a:lvl7pPr marL="2057400" algn="l" defTabSz="685800" rtl="0" eaLnBrk="1" latinLnBrk="0" hangingPunct="1">
                        <a:defRPr sz="1350" b="1" kern="1200">
                          <a:solidFill>
                            <a:schemeClr val="lt1"/>
                          </a:solidFill>
                          <a:latin typeface="Calibri"/>
                          <a:ea typeface=""/>
                          <a:cs typeface=""/>
                        </a:defRPr>
                      </a:lvl7pPr>
                      <a:lvl8pPr marL="2400300" algn="l" defTabSz="685800" rtl="0" eaLnBrk="1" latinLnBrk="0" hangingPunct="1">
                        <a:defRPr sz="1350" b="1" kern="1200">
                          <a:solidFill>
                            <a:schemeClr val="lt1"/>
                          </a:solidFill>
                          <a:latin typeface="Calibri"/>
                          <a:ea typeface=""/>
                          <a:cs typeface=""/>
                        </a:defRPr>
                      </a:lvl8pPr>
                      <a:lvl9pPr marL="2743200" algn="l" defTabSz="685800" rtl="0" eaLnBrk="1" latinLnBrk="0" hangingPunct="1">
                        <a:defRPr sz="1350" b="1" kern="1200">
                          <a:solidFill>
                            <a:schemeClr val="lt1"/>
                          </a:solidFill>
                          <a:latin typeface="Calibri"/>
                          <a:ea typeface=""/>
                          <a:cs typeface=""/>
                        </a:defRPr>
                      </a:lvl9pPr>
                    </a:lstStyle>
                    <a:p>
                      <a:r>
                        <a:rPr lang="en-GB" sz="1200" dirty="0">
                          <a:solidFill>
                            <a:schemeClr val="bg1">
                              <a:lumMod val="50000"/>
                            </a:schemeClr>
                          </a:solidFill>
                          <a:latin typeface="Century Gothic" panose="020B0502020202020204" pitchFamily="34" charset="0"/>
                          <a:cs typeface="Calibri" panose="020F0502020204030204" pitchFamily="34" charset="0"/>
                        </a:rPr>
                        <a:t>Scenario 3 – Low</a:t>
                      </a:r>
                      <a:endParaRPr lang="en-GB" sz="1200" b="1" kern="1200" dirty="0">
                        <a:solidFill>
                          <a:schemeClr val="bg1">
                            <a:lumMod val="50000"/>
                          </a:schemeClr>
                        </a:solidFill>
                        <a:latin typeface="Century Gothic" panose="020B0502020202020204" pitchFamily="34" charset="0"/>
                        <a:ea typeface=""/>
                        <a:cs typeface="Calibri" panose="020F0502020204030204" pitchFamily="34" charset="0"/>
                      </a:endParaRPr>
                    </a:p>
                  </a:txBody>
                  <a:tcPr marL="96000" marR="96000" marT="48000" marB="48000" anchor="ctr">
                    <a:solidFill>
                      <a:schemeClr val="bg1">
                        <a:lumMod val="95000"/>
                      </a:schemeClr>
                    </a:solidFill>
                  </a:tcPr>
                </a:tc>
                <a:extLst>
                  <a:ext uri="{0D108BD9-81ED-4DB2-BD59-A6C34878D82A}">
                    <a16:rowId xmlns:a16="http://schemas.microsoft.com/office/drawing/2014/main" val="1821428907"/>
                  </a:ext>
                </a:extLst>
              </a:tr>
              <a:tr h="715760">
                <a:tc>
                  <a:txBody>
                    <a:bodyPr/>
                    <a:lstStyle>
                      <a:lvl1pPr marL="0" algn="l" defTabSz="685800" rtl="0" eaLnBrk="1" latinLnBrk="0" hangingPunct="1">
                        <a:defRPr sz="1350" kern="1200">
                          <a:solidFill>
                            <a:schemeClr val="dk1"/>
                          </a:solidFill>
                          <a:latin typeface="Calibri"/>
                          <a:ea typeface=""/>
                          <a:cs typeface=""/>
                        </a:defRPr>
                      </a:lvl1pPr>
                      <a:lvl2pPr marL="342900" algn="l" defTabSz="685800" rtl="0" eaLnBrk="1" latinLnBrk="0" hangingPunct="1">
                        <a:defRPr sz="1350" kern="1200">
                          <a:solidFill>
                            <a:schemeClr val="dk1"/>
                          </a:solidFill>
                          <a:latin typeface="Calibri"/>
                          <a:ea typeface=""/>
                          <a:cs typeface=""/>
                        </a:defRPr>
                      </a:lvl2pPr>
                      <a:lvl3pPr marL="685800" algn="l" defTabSz="685800" rtl="0" eaLnBrk="1" latinLnBrk="0" hangingPunct="1">
                        <a:defRPr sz="1350" kern="1200">
                          <a:solidFill>
                            <a:schemeClr val="dk1"/>
                          </a:solidFill>
                          <a:latin typeface="Calibri"/>
                          <a:ea typeface=""/>
                          <a:cs typeface=""/>
                        </a:defRPr>
                      </a:lvl3pPr>
                      <a:lvl4pPr marL="1028700" algn="l" defTabSz="685800" rtl="0" eaLnBrk="1" latinLnBrk="0" hangingPunct="1">
                        <a:defRPr sz="1350" kern="1200">
                          <a:solidFill>
                            <a:schemeClr val="dk1"/>
                          </a:solidFill>
                          <a:latin typeface="Calibri"/>
                          <a:ea typeface=""/>
                          <a:cs typeface=""/>
                        </a:defRPr>
                      </a:lvl4pPr>
                      <a:lvl5pPr marL="1371600" algn="l" defTabSz="685800" rtl="0" eaLnBrk="1" latinLnBrk="0" hangingPunct="1">
                        <a:defRPr sz="1350" kern="1200">
                          <a:solidFill>
                            <a:schemeClr val="dk1"/>
                          </a:solidFill>
                          <a:latin typeface="Calibri"/>
                          <a:ea typeface=""/>
                          <a:cs typeface=""/>
                        </a:defRPr>
                      </a:lvl5pPr>
                      <a:lvl6pPr marL="1714500" algn="l" defTabSz="685800" rtl="0" eaLnBrk="1" latinLnBrk="0" hangingPunct="1">
                        <a:defRPr sz="1350" kern="1200">
                          <a:solidFill>
                            <a:schemeClr val="dk1"/>
                          </a:solidFill>
                          <a:latin typeface="Calibri"/>
                          <a:ea typeface=""/>
                          <a:cs typeface=""/>
                        </a:defRPr>
                      </a:lvl6pPr>
                      <a:lvl7pPr marL="2057400" algn="l" defTabSz="685800" rtl="0" eaLnBrk="1" latinLnBrk="0" hangingPunct="1">
                        <a:defRPr sz="1350" kern="1200">
                          <a:solidFill>
                            <a:schemeClr val="dk1"/>
                          </a:solidFill>
                          <a:latin typeface="Calibri"/>
                          <a:ea typeface=""/>
                          <a:cs typeface=""/>
                        </a:defRPr>
                      </a:lvl7pPr>
                      <a:lvl8pPr marL="2400300" algn="l" defTabSz="685800" rtl="0" eaLnBrk="1" latinLnBrk="0" hangingPunct="1">
                        <a:defRPr sz="1350" kern="1200">
                          <a:solidFill>
                            <a:schemeClr val="dk1"/>
                          </a:solidFill>
                          <a:latin typeface="Calibri"/>
                          <a:ea typeface=""/>
                          <a:cs typeface=""/>
                        </a:defRPr>
                      </a:lvl8pPr>
                      <a:lvl9pPr marL="2743200" algn="l" defTabSz="685800" rtl="0" eaLnBrk="1" latinLnBrk="0" hangingPunct="1">
                        <a:defRPr sz="1350" kern="1200">
                          <a:solidFill>
                            <a:schemeClr val="dk1"/>
                          </a:solidFill>
                          <a:latin typeface="Calibri"/>
                          <a:ea typeface=""/>
                          <a:cs typeface=""/>
                        </a:defRPr>
                      </a:lvl9pPr>
                    </a:lstStyle>
                    <a:p>
                      <a:pPr marL="108000" indent="-108000">
                        <a:spcBef>
                          <a:spcPts val="300"/>
                        </a:spcBef>
                        <a:buFont typeface="Arial" panose="020B0604020202020204" pitchFamily="34" charset="0"/>
                        <a:buChar char="•"/>
                        <a:tabLst/>
                      </a:pPr>
                      <a:r>
                        <a:rPr lang="en-CA" sz="900" b="1" dirty="0">
                          <a:solidFill>
                            <a:schemeClr val="tx1"/>
                          </a:solidFill>
                          <a:latin typeface="Century Gothic" panose="020B0502020202020204" pitchFamily="34" charset="0"/>
                          <a:ea typeface=""/>
                          <a:cs typeface="Calibri" panose="020F0502020204030204" pitchFamily="34" charset="0"/>
                        </a:rPr>
                        <a:t>Extended national lockdowns </a:t>
                      </a:r>
                      <a:r>
                        <a:rPr lang="en-CA" sz="900" dirty="0">
                          <a:solidFill>
                            <a:schemeClr val="tx1"/>
                          </a:solidFill>
                          <a:latin typeface="Century Gothic" panose="020B0502020202020204" pitchFamily="34" charset="0"/>
                          <a:ea typeface=""/>
                          <a:cs typeface="Calibri" panose="020F0502020204030204" pitchFamily="34" charset="0"/>
                        </a:rPr>
                        <a:t>to curb Covid-19 infection rates and new virus variants. </a:t>
                      </a:r>
                      <a:r>
                        <a:rPr lang="en-CA" sz="900" b="0" dirty="0">
                          <a:solidFill>
                            <a:schemeClr val="tx1"/>
                          </a:solidFill>
                          <a:latin typeface="Century Gothic" panose="020B0502020202020204" pitchFamily="34" charset="0"/>
                          <a:ea typeface=""/>
                          <a:cs typeface="Calibri" panose="020F0502020204030204" pitchFamily="34" charset="0"/>
                        </a:rPr>
                        <a:t>Uncertainties regarding </a:t>
                      </a:r>
                      <a:r>
                        <a:rPr lang="en-CA" sz="900" b="1" dirty="0">
                          <a:solidFill>
                            <a:schemeClr val="tx1"/>
                          </a:solidFill>
                          <a:latin typeface="Century Gothic" panose="020B0502020202020204" pitchFamily="34" charset="0"/>
                          <a:ea typeface=""/>
                          <a:cs typeface="Calibri" panose="020F0502020204030204" pitchFamily="34" charset="0"/>
                        </a:rPr>
                        <a:t>global economic outlook </a:t>
                      </a:r>
                      <a:r>
                        <a:rPr lang="en-CA" sz="900" b="0" dirty="0">
                          <a:solidFill>
                            <a:schemeClr val="tx1"/>
                          </a:solidFill>
                          <a:latin typeface="Century Gothic" panose="020B0502020202020204" pitchFamily="34" charset="0"/>
                          <a:ea typeface=""/>
                          <a:cs typeface="Calibri" panose="020F0502020204030204" pitchFamily="34" charset="0"/>
                        </a:rPr>
                        <a:t>persist.</a:t>
                      </a:r>
                    </a:p>
                    <a:p>
                      <a:pPr marL="108000" indent="-108000">
                        <a:spcBef>
                          <a:spcPts val="300"/>
                        </a:spcBef>
                        <a:buFont typeface="Arial" panose="020B0604020202020204" pitchFamily="34" charset="0"/>
                        <a:buChar char="•"/>
                        <a:tabLst/>
                      </a:pPr>
                      <a:r>
                        <a:rPr lang="en-CA" sz="900" b="1" dirty="0">
                          <a:solidFill>
                            <a:schemeClr val="tx1"/>
                          </a:solidFill>
                          <a:latin typeface="Century Gothic" panose="020B0502020202020204" pitchFamily="34" charset="0"/>
                          <a:ea typeface=""/>
                          <a:cs typeface="Calibri" panose="020F0502020204030204" pitchFamily="34" charset="0"/>
                        </a:rPr>
                        <a:t>US yields continue to rally </a:t>
                      </a:r>
                      <a:r>
                        <a:rPr lang="en-CA" sz="900" dirty="0">
                          <a:solidFill>
                            <a:schemeClr val="tx1"/>
                          </a:solidFill>
                          <a:latin typeface="Century Gothic" panose="020B0502020202020204" pitchFamily="34" charset="0"/>
                          <a:ea typeface=""/>
                          <a:cs typeface="Calibri" panose="020F0502020204030204" pitchFamily="34" charset="0"/>
                        </a:rPr>
                        <a:t>as inflation expectations rise amidst a faster US economic recovery and expected tightening of monetary policy.</a:t>
                      </a:r>
                      <a:endParaRPr lang="en-CA" sz="900" b="0" dirty="0">
                        <a:solidFill>
                          <a:schemeClr val="tx1"/>
                        </a:solidFill>
                        <a:latin typeface="Century Gothic" panose="020B0502020202020204" pitchFamily="34" charset="0"/>
                        <a:ea typeface=""/>
                        <a:cs typeface="Calibri" panose="020F0502020204030204" pitchFamily="34" charset="0"/>
                      </a:endParaRPr>
                    </a:p>
                  </a:txBody>
                  <a:tcPr marL="96000" marR="96000" marT="48000" marB="48000" anchor="ctr">
                    <a:noFill/>
                  </a:tcPr>
                </a:tc>
                <a:extLst>
                  <a:ext uri="{0D108BD9-81ED-4DB2-BD59-A6C34878D82A}">
                    <a16:rowId xmlns:a16="http://schemas.microsoft.com/office/drawing/2014/main" val="3116536767"/>
                  </a:ext>
                </a:extLst>
              </a:tr>
            </a:tbl>
          </a:graphicData>
        </a:graphic>
      </p:graphicFrame>
      <p:graphicFrame>
        <p:nvGraphicFramePr>
          <p:cNvPr id="13" name="Chart 12">
            <a:extLst>
              <a:ext uri="{FF2B5EF4-FFF2-40B4-BE49-F238E27FC236}">
                <a16:creationId xmlns:a16="http://schemas.microsoft.com/office/drawing/2014/main" id="{D9778EB5-DEE9-41FF-B0BE-A106DD926FF2}"/>
              </a:ext>
            </a:extLst>
          </p:cNvPr>
          <p:cNvGraphicFramePr>
            <a:graphicFrameLocks/>
          </p:cNvGraphicFramePr>
          <p:nvPr/>
        </p:nvGraphicFramePr>
        <p:xfrm>
          <a:off x="431797" y="1661374"/>
          <a:ext cx="5759453" cy="4606076"/>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EAB6CBAE-A49E-43F4-B655-ABE7D069361A}"/>
              </a:ext>
            </a:extLst>
          </p:cNvPr>
          <p:cNvSpPr txBox="1"/>
          <p:nvPr/>
        </p:nvSpPr>
        <p:spPr>
          <a:xfrm>
            <a:off x="431797" y="1139497"/>
            <a:ext cx="4793288" cy="360850"/>
          </a:xfrm>
          <a:prstGeom prst="rect">
            <a:avLst/>
          </a:prstGeom>
          <a:solidFill>
            <a:schemeClr val="tx1">
              <a:lumMod val="75000"/>
              <a:lumOff val="25000"/>
            </a:schemeClr>
          </a:solidFill>
        </p:spPr>
        <p:txBody>
          <a:bodyPr wrap="square" lIns="108000" tIns="72000" rIns="0" bIns="72000" rtlCol="0">
            <a:spAutoFit/>
          </a:bodyPr>
          <a:lstStyle/>
          <a:p>
            <a:r>
              <a:rPr lang="en-GB" sz="1400" b="1" dirty="0">
                <a:solidFill>
                  <a:schemeClr val="bg1"/>
                </a:solidFill>
                <a:latin typeface="Century Gothic" panose="020B0502020202020204" pitchFamily="34" charset="0"/>
              </a:rPr>
              <a:t>Forecast Tool – exchange rate outcomes</a:t>
            </a:r>
          </a:p>
        </p:txBody>
      </p:sp>
      <p:sp>
        <p:nvSpPr>
          <p:cNvPr id="16" name="TextBox 15">
            <a:extLst>
              <a:ext uri="{FF2B5EF4-FFF2-40B4-BE49-F238E27FC236}">
                <a16:creationId xmlns:a16="http://schemas.microsoft.com/office/drawing/2014/main" id="{F6006365-B6B0-4B6F-825E-042983218D52}"/>
              </a:ext>
            </a:extLst>
          </p:cNvPr>
          <p:cNvSpPr txBox="1"/>
          <p:nvPr/>
        </p:nvSpPr>
        <p:spPr>
          <a:xfrm>
            <a:off x="6802628" y="1139497"/>
            <a:ext cx="4849061" cy="360850"/>
          </a:xfrm>
          <a:prstGeom prst="rect">
            <a:avLst/>
          </a:prstGeom>
          <a:solidFill>
            <a:schemeClr val="tx1">
              <a:lumMod val="75000"/>
              <a:lumOff val="25000"/>
            </a:schemeClr>
          </a:solidFill>
        </p:spPr>
        <p:txBody>
          <a:bodyPr wrap="square" lIns="108000" tIns="72000" rIns="0" bIns="72000" rtlCol="0">
            <a:spAutoFit/>
          </a:bodyPr>
          <a:lstStyle/>
          <a:p>
            <a:r>
              <a:rPr lang="en-GB" sz="1400" b="1" dirty="0">
                <a:solidFill>
                  <a:schemeClr val="bg1"/>
                </a:solidFill>
                <a:latin typeface="Century Gothic" panose="020B0502020202020204" pitchFamily="34" charset="0"/>
              </a:rPr>
              <a:t>Forecast Scenarios – upside/downside risks</a:t>
            </a:r>
          </a:p>
        </p:txBody>
      </p:sp>
      <p:sp>
        <p:nvSpPr>
          <p:cNvPr id="12" name="Text Placeholder 4">
            <a:extLst>
              <a:ext uri="{FF2B5EF4-FFF2-40B4-BE49-F238E27FC236}">
                <a16:creationId xmlns:a16="http://schemas.microsoft.com/office/drawing/2014/main" id="{BED40C5B-1403-49C8-B897-B50DD5E3DD1A}"/>
              </a:ext>
            </a:extLst>
          </p:cNvPr>
          <p:cNvSpPr txBox="1">
            <a:spLocks/>
          </p:cNvSpPr>
          <p:nvPr/>
        </p:nvSpPr>
        <p:spPr>
          <a:xfrm>
            <a:off x="10487420" y="432363"/>
            <a:ext cx="1732758" cy="332399"/>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CURRENCY INSIGHT</a:t>
            </a:r>
          </a:p>
          <a:p>
            <a:endParaRPr lang="en-GB" dirty="0"/>
          </a:p>
        </p:txBody>
      </p:sp>
    </p:spTree>
    <p:extLst>
      <p:ext uri="{BB962C8B-B14F-4D97-AF65-F5344CB8AC3E}">
        <p14:creationId xmlns:p14="http://schemas.microsoft.com/office/powerpoint/2010/main" val="143782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able 31">
            <a:extLst>
              <a:ext uri="{FF2B5EF4-FFF2-40B4-BE49-F238E27FC236}">
                <a16:creationId xmlns:a16="http://schemas.microsoft.com/office/drawing/2014/main" id="{FA3B057B-8925-4CD5-A90D-5314B0DAB072}"/>
              </a:ext>
            </a:extLst>
          </p:cNvPr>
          <p:cNvGraphicFramePr>
            <a:graphicFrameLocks noGrp="1"/>
          </p:cNvGraphicFramePr>
          <p:nvPr/>
        </p:nvGraphicFramePr>
        <p:xfrm>
          <a:off x="6858402" y="3431029"/>
          <a:ext cx="4858403" cy="994640"/>
        </p:xfrm>
        <a:graphic>
          <a:graphicData uri="http://schemas.openxmlformats.org/drawingml/2006/table">
            <a:tbl>
              <a:tblPr firstRow="1" bandRow="1">
                <a:tableStyleId>{2D5ABB26-0587-4C30-8999-92F81FD0307C}</a:tableStyleId>
              </a:tblPr>
              <a:tblGrid>
                <a:gridCol w="4858403">
                  <a:extLst>
                    <a:ext uri="{9D8B030D-6E8A-4147-A177-3AD203B41FA5}">
                      <a16:colId xmlns:a16="http://schemas.microsoft.com/office/drawing/2014/main" val="740358217"/>
                    </a:ext>
                  </a:extLst>
                </a:gridCol>
              </a:tblGrid>
              <a:tr h="278880">
                <a:tc>
                  <a:txBody>
                    <a:bodyPr/>
                    <a:lstStyle>
                      <a:lvl1pPr marL="0" algn="l" defTabSz="685800" rtl="0" eaLnBrk="1" latinLnBrk="0" hangingPunct="1">
                        <a:defRPr sz="1350" b="1" kern="1200">
                          <a:solidFill>
                            <a:schemeClr val="lt1"/>
                          </a:solidFill>
                          <a:latin typeface="Calibri"/>
                          <a:ea typeface=""/>
                          <a:cs typeface=""/>
                        </a:defRPr>
                      </a:lvl1pPr>
                      <a:lvl2pPr marL="342900" algn="l" defTabSz="685800" rtl="0" eaLnBrk="1" latinLnBrk="0" hangingPunct="1">
                        <a:defRPr sz="1350" b="1" kern="1200">
                          <a:solidFill>
                            <a:schemeClr val="lt1"/>
                          </a:solidFill>
                          <a:latin typeface="Calibri"/>
                          <a:ea typeface=""/>
                          <a:cs typeface=""/>
                        </a:defRPr>
                      </a:lvl2pPr>
                      <a:lvl3pPr marL="685800" algn="l" defTabSz="685800" rtl="0" eaLnBrk="1" latinLnBrk="0" hangingPunct="1">
                        <a:defRPr sz="1350" b="1" kern="1200">
                          <a:solidFill>
                            <a:schemeClr val="lt1"/>
                          </a:solidFill>
                          <a:latin typeface="Calibri"/>
                          <a:ea typeface=""/>
                          <a:cs typeface=""/>
                        </a:defRPr>
                      </a:lvl3pPr>
                      <a:lvl4pPr marL="1028700" algn="l" defTabSz="685800" rtl="0" eaLnBrk="1" latinLnBrk="0" hangingPunct="1">
                        <a:defRPr sz="1350" b="1" kern="1200">
                          <a:solidFill>
                            <a:schemeClr val="lt1"/>
                          </a:solidFill>
                          <a:latin typeface="Calibri"/>
                          <a:ea typeface=""/>
                          <a:cs typeface=""/>
                        </a:defRPr>
                      </a:lvl4pPr>
                      <a:lvl5pPr marL="1371600" algn="l" defTabSz="685800" rtl="0" eaLnBrk="1" latinLnBrk="0" hangingPunct="1">
                        <a:defRPr sz="1350" b="1" kern="1200">
                          <a:solidFill>
                            <a:schemeClr val="lt1"/>
                          </a:solidFill>
                          <a:latin typeface="Calibri"/>
                          <a:ea typeface=""/>
                          <a:cs typeface=""/>
                        </a:defRPr>
                      </a:lvl5pPr>
                      <a:lvl6pPr marL="1714500" algn="l" defTabSz="685800" rtl="0" eaLnBrk="1" latinLnBrk="0" hangingPunct="1">
                        <a:defRPr sz="1350" b="1" kern="1200">
                          <a:solidFill>
                            <a:schemeClr val="lt1"/>
                          </a:solidFill>
                          <a:latin typeface="Calibri"/>
                          <a:ea typeface=""/>
                          <a:cs typeface=""/>
                        </a:defRPr>
                      </a:lvl6pPr>
                      <a:lvl7pPr marL="2057400" algn="l" defTabSz="685800" rtl="0" eaLnBrk="1" latinLnBrk="0" hangingPunct="1">
                        <a:defRPr sz="1350" b="1" kern="1200">
                          <a:solidFill>
                            <a:schemeClr val="lt1"/>
                          </a:solidFill>
                          <a:latin typeface="Calibri"/>
                          <a:ea typeface=""/>
                          <a:cs typeface=""/>
                        </a:defRPr>
                      </a:lvl7pPr>
                      <a:lvl8pPr marL="2400300" algn="l" defTabSz="685800" rtl="0" eaLnBrk="1" latinLnBrk="0" hangingPunct="1">
                        <a:defRPr sz="1350" b="1" kern="1200">
                          <a:solidFill>
                            <a:schemeClr val="lt1"/>
                          </a:solidFill>
                          <a:latin typeface="Calibri"/>
                          <a:ea typeface=""/>
                          <a:cs typeface=""/>
                        </a:defRPr>
                      </a:lvl8pPr>
                      <a:lvl9pPr marL="2743200" algn="l" defTabSz="685800" rtl="0" eaLnBrk="1" latinLnBrk="0" hangingPunct="1">
                        <a:defRPr sz="1350" b="1" kern="1200">
                          <a:solidFill>
                            <a:schemeClr val="lt1"/>
                          </a:solidFill>
                          <a:latin typeface="Calibri"/>
                          <a:ea typeface=""/>
                          <a:cs typeface=""/>
                        </a:defRPr>
                      </a:lvl9pPr>
                    </a:lstStyle>
                    <a:p>
                      <a:r>
                        <a:rPr lang="en-GB" sz="1200" dirty="0">
                          <a:solidFill>
                            <a:schemeClr val="tx1"/>
                          </a:solidFill>
                          <a:latin typeface="Century Gothic" panose="020B0502020202020204" pitchFamily="34" charset="0"/>
                          <a:cs typeface="Calibri" panose="020F0502020204030204" pitchFamily="34" charset="0"/>
                        </a:rPr>
                        <a:t>Scenario 2 – Base Case</a:t>
                      </a:r>
                    </a:p>
                  </a:txBody>
                  <a:tcPr marL="96000" marR="96000" marT="48000" marB="48000" anchor="ctr">
                    <a:solidFill>
                      <a:schemeClr val="bg1">
                        <a:lumMod val="95000"/>
                      </a:schemeClr>
                    </a:solidFill>
                  </a:tcPr>
                </a:tc>
                <a:extLst>
                  <a:ext uri="{0D108BD9-81ED-4DB2-BD59-A6C34878D82A}">
                    <a16:rowId xmlns:a16="http://schemas.microsoft.com/office/drawing/2014/main" val="1821428907"/>
                  </a:ext>
                </a:extLst>
              </a:tr>
              <a:tr h="715760">
                <a:tc>
                  <a:txBody>
                    <a:bodyPr/>
                    <a:lstStyle>
                      <a:lvl1pPr marL="0" algn="l" defTabSz="685800" rtl="0" eaLnBrk="1" latinLnBrk="0" hangingPunct="1">
                        <a:defRPr sz="1350" kern="1200">
                          <a:solidFill>
                            <a:schemeClr val="dk1"/>
                          </a:solidFill>
                          <a:latin typeface="Calibri"/>
                          <a:ea typeface=""/>
                          <a:cs typeface=""/>
                        </a:defRPr>
                      </a:lvl1pPr>
                      <a:lvl2pPr marL="342900" algn="l" defTabSz="685800" rtl="0" eaLnBrk="1" latinLnBrk="0" hangingPunct="1">
                        <a:defRPr sz="1350" kern="1200">
                          <a:solidFill>
                            <a:schemeClr val="dk1"/>
                          </a:solidFill>
                          <a:latin typeface="Calibri"/>
                          <a:ea typeface=""/>
                          <a:cs typeface=""/>
                        </a:defRPr>
                      </a:lvl2pPr>
                      <a:lvl3pPr marL="685800" algn="l" defTabSz="685800" rtl="0" eaLnBrk="1" latinLnBrk="0" hangingPunct="1">
                        <a:defRPr sz="1350" kern="1200">
                          <a:solidFill>
                            <a:schemeClr val="dk1"/>
                          </a:solidFill>
                          <a:latin typeface="Calibri"/>
                          <a:ea typeface=""/>
                          <a:cs typeface=""/>
                        </a:defRPr>
                      </a:lvl3pPr>
                      <a:lvl4pPr marL="1028700" algn="l" defTabSz="685800" rtl="0" eaLnBrk="1" latinLnBrk="0" hangingPunct="1">
                        <a:defRPr sz="1350" kern="1200">
                          <a:solidFill>
                            <a:schemeClr val="dk1"/>
                          </a:solidFill>
                          <a:latin typeface="Calibri"/>
                          <a:ea typeface=""/>
                          <a:cs typeface=""/>
                        </a:defRPr>
                      </a:lvl4pPr>
                      <a:lvl5pPr marL="1371600" algn="l" defTabSz="685800" rtl="0" eaLnBrk="1" latinLnBrk="0" hangingPunct="1">
                        <a:defRPr sz="1350" kern="1200">
                          <a:solidFill>
                            <a:schemeClr val="dk1"/>
                          </a:solidFill>
                          <a:latin typeface="Calibri"/>
                          <a:ea typeface=""/>
                          <a:cs typeface=""/>
                        </a:defRPr>
                      </a:lvl5pPr>
                      <a:lvl6pPr marL="1714500" algn="l" defTabSz="685800" rtl="0" eaLnBrk="1" latinLnBrk="0" hangingPunct="1">
                        <a:defRPr sz="1350" kern="1200">
                          <a:solidFill>
                            <a:schemeClr val="dk1"/>
                          </a:solidFill>
                          <a:latin typeface="Calibri"/>
                          <a:ea typeface=""/>
                          <a:cs typeface=""/>
                        </a:defRPr>
                      </a:lvl6pPr>
                      <a:lvl7pPr marL="2057400" algn="l" defTabSz="685800" rtl="0" eaLnBrk="1" latinLnBrk="0" hangingPunct="1">
                        <a:defRPr sz="1350" kern="1200">
                          <a:solidFill>
                            <a:schemeClr val="dk1"/>
                          </a:solidFill>
                          <a:latin typeface="Calibri"/>
                          <a:ea typeface=""/>
                          <a:cs typeface=""/>
                        </a:defRPr>
                      </a:lvl7pPr>
                      <a:lvl8pPr marL="2400300" algn="l" defTabSz="685800" rtl="0" eaLnBrk="1" latinLnBrk="0" hangingPunct="1">
                        <a:defRPr sz="1350" kern="1200">
                          <a:solidFill>
                            <a:schemeClr val="dk1"/>
                          </a:solidFill>
                          <a:latin typeface="Calibri"/>
                          <a:ea typeface=""/>
                          <a:cs typeface=""/>
                        </a:defRPr>
                      </a:lvl8pPr>
                      <a:lvl9pPr marL="2743200" algn="l" defTabSz="685800" rtl="0" eaLnBrk="1" latinLnBrk="0" hangingPunct="1">
                        <a:defRPr sz="1350" kern="1200">
                          <a:solidFill>
                            <a:schemeClr val="dk1"/>
                          </a:solidFill>
                          <a:latin typeface="Calibri"/>
                          <a:ea typeface=""/>
                          <a:cs typeface=""/>
                        </a:defRPr>
                      </a:lvl9pPr>
                    </a:lstStyle>
                    <a:p>
                      <a:pPr marL="108000" indent="-108000" algn="l">
                        <a:spcBef>
                          <a:spcPts val="300"/>
                        </a:spcBef>
                        <a:buFont typeface="Arial" panose="020B0604020202020204" pitchFamily="34" charset="0"/>
                        <a:buChar char="•"/>
                        <a:tabLst/>
                      </a:pPr>
                      <a:r>
                        <a:rPr lang="en-CA" sz="900" b="1" dirty="0">
                          <a:solidFill>
                            <a:schemeClr val="tx1"/>
                          </a:solidFill>
                          <a:latin typeface="Century Gothic" panose="020B0502020202020204" pitchFamily="34" charset="0"/>
                          <a:ea typeface=""/>
                          <a:cs typeface="Calibri" panose="020F0502020204030204" pitchFamily="34" charset="0"/>
                        </a:rPr>
                        <a:t>Uneven recovery </a:t>
                      </a:r>
                      <a:r>
                        <a:rPr lang="en-CA" sz="900" b="0" dirty="0">
                          <a:solidFill>
                            <a:schemeClr val="tx1"/>
                          </a:solidFill>
                          <a:latin typeface="Century Gothic" panose="020B0502020202020204" pitchFamily="34" charset="0"/>
                          <a:ea typeface=""/>
                          <a:cs typeface="Calibri" panose="020F0502020204030204" pitchFamily="34" charset="0"/>
                        </a:rPr>
                        <a:t>as new variants of Covid continue emerging and infections rise across Europe – leading to delayed unlocks. </a:t>
                      </a:r>
                    </a:p>
                    <a:p>
                      <a:pPr marL="108000" indent="-108000" algn="l">
                        <a:spcBef>
                          <a:spcPts val="300"/>
                        </a:spcBef>
                        <a:buFont typeface="Arial" panose="020B0604020202020204" pitchFamily="34" charset="0"/>
                        <a:buChar char="•"/>
                        <a:tabLst/>
                      </a:pPr>
                      <a:r>
                        <a:rPr lang="en-CA" sz="900" b="1" dirty="0">
                          <a:solidFill>
                            <a:schemeClr val="tx1"/>
                          </a:solidFill>
                          <a:latin typeface="Century Gothic" panose="020B0502020202020204" pitchFamily="34" charset="0"/>
                          <a:ea typeface=""/>
                          <a:cs typeface="Calibri" panose="020F0502020204030204" pitchFamily="34" charset="0"/>
                        </a:rPr>
                        <a:t>UK vaccine pace </a:t>
                      </a:r>
                      <a:r>
                        <a:rPr lang="en-CA" sz="900" b="0" dirty="0">
                          <a:solidFill>
                            <a:schemeClr val="tx1"/>
                          </a:solidFill>
                          <a:latin typeface="Century Gothic" panose="020B0502020202020204" pitchFamily="34" charset="0"/>
                          <a:ea typeface=""/>
                          <a:cs typeface="Calibri" panose="020F0502020204030204" pitchFamily="34" charset="0"/>
                        </a:rPr>
                        <a:t>remains on track though, providing confidence in speedy economic rebound relative to European peers.</a:t>
                      </a:r>
                    </a:p>
                  </a:txBody>
                  <a:tcPr marL="96000" marR="96000" marT="48000" marB="48000" anchor="ctr">
                    <a:noFill/>
                  </a:tcPr>
                </a:tc>
                <a:extLst>
                  <a:ext uri="{0D108BD9-81ED-4DB2-BD59-A6C34878D82A}">
                    <a16:rowId xmlns:a16="http://schemas.microsoft.com/office/drawing/2014/main" val="3116536767"/>
                  </a:ext>
                </a:extLst>
              </a:tr>
            </a:tbl>
          </a:graphicData>
        </a:graphic>
      </p:graphicFrame>
      <p:graphicFrame>
        <p:nvGraphicFramePr>
          <p:cNvPr id="33" name="Table 32">
            <a:extLst>
              <a:ext uri="{FF2B5EF4-FFF2-40B4-BE49-F238E27FC236}">
                <a16:creationId xmlns:a16="http://schemas.microsoft.com/office/drawing/2014/main" id="{CD7FEA30-41CF-4C5D-B57D-3F4C11DA1954}"/>
              </a:ext>
            </a:extLst>
          </p:cNvPr>
          <p:cNvGraphicFramePr>
            <a:graphicFrameLocks noGrp="1"/>
          </p:cNvGraphicFramePr>
          <p:nvPr/>
        </p:nvGraphicFramePr>
        <p:xfrm>
          <a:off x="6858401" y="2272213"/>
          <a:ext cx="4858403" cy="994640"/>
        </p:xfrm>
        <a:graphic>
          <a:graphicData uri="http://schemas.openxmlformats.org/drawingml/2006/table">
            <a:tbl>
              <a:tblPr firstRow="1" bandRow="1">
                <a:tableStyleId>{2D5ABB26-0587-4C30-8999-92F81FD0307C}</a:tableStyleId>
              </a:tblPr>
              <a:tblGrid>
                <a:gridCol w="4858403">
                  <a:extLst>
                    <a:ext uri="{9D8B030D-6E8A-4147-A177-3AD203B41FA5}">
                      <a16:colId xmlns:a16="http://schemas.microsoft.com/office/drawing/2014/main" val="740358217"/>
                    </a:ext>
                  </a:extLst>
                </a:gridCol>
              </a:tblGrid>
              <a:tr h="278880">
                <a:tc>
                  <a:txBody>
                    <a:bodyPr/>
                    <a:lstStyle>
                      <a:lvl1pPr marL="0" algn="l" defTabSz="685800" rtl="0" eaLnBrk="1" latinLnBrk="0" hangingPunct="1">
                        <a:defRPr sz="1350" b="1" kern="1200">
                          <a:solidFill>
                            <a:schemeClr val="lt1"/>
                          </a:solidFill>
                          <a:latin typeface="Calibri"/>
                          <a:ea typeface=""/>
                          <a:cs typeface=""/>
                        </a:defRPr>
                      </a:lvl1pPr>
                      <a:lvl2pPr marL="342900" algn="l" defTabSz="685800" rtl="0" eaLnBrk="1" latinLnBrk="0" hangingPunct="1">
                        <a:defRPr sz="1350" b="1" kern="1200">
                          <a:solidFill>
                            <a:schemeClr val="lt1"/>
                          </a:solidFill>
                          <a:latin typeface="Calibri"/>
                          <a:ea typeface=""/>
                          <a:cs typeface=""/>
                        </a:defRPr>
                      </a:lvl2pPr>
                      <a:lvl3pPr marL="685800" algn="l" defTabSz="685800" rtl="0" eaLnBrk="1" latinLnBrk="0" hangingPunct="1">
                        <a:defRPr sz="1350" b="1" kern="1200">
                          <a:solidFill>
                            <a:schemeClr val="lt1"/>
                          </a:solidFill>
                          <a:latin typeface="Calibri"/>
                          <a:ea typeface=""/>
                          <a:cs typeface=""/>
                        </a:defRPr>
                      </a:lvl3pPr>
                      <a:lvl4pPr marL="1028700" algn="l" defTabSz="685800" rtl="0" eaLnBrk="1" latinLnBrk="0" hangingPunct="1">
                        <a:defRPr sz="1350" b="1" kern="1200">
                          <a:solidFill>
                            <a:schemeClr val="lt1"/>
                          </a:solidFill>
                          <a:latin typeface="Calibri"/>
                          <a:ea typeface=""/>
                          <a:cs typeface=""/>
                        </a:defRPr>
                      </a:lvl4pPr>
                      <a:lvl5pPr marL="1371600" algn="l" defTabSz="685800" rtl="0" eaLnBrk="1" latinLnBrk="0" hangingPunct="1">
                        <a:defRPr sz="1350" b="1" kern="1200">
                          <a:solidFill>
                            <a:schemeClr val="lt1"/>
                          </a:solidFill>
                          <a:latin typeface="Calibri"/>
                          <a:ea typeface=""/>
                          <a:cs typeface=""/>
                        </a:defRPr>
                      </a:lvl5pPr>
                      <a:lvl6pPr marL="1714500" algn="l" defTabSz="685800" rtl="0" eaLnBrk="1" latinLnBrk="0" hangingPunct="1">
                        <a:defRPr sz="1350" b="1" kern="1200">
                          <a:solidFill>
                            <a:schemeClr val="lt1"/>
                          </a:solidFill>
                          <a:latin typeface="Calibri"/>
                          <a:ea typeface=""/>
                          <a:cs typeface=""/>
                        </a:defRPr>
                      </a:lvl6pPr>
                      <a:lvl7pPr marL="2057400" algn="l" defTabSz="685800" rtl="0" eaLnBrk="1" latinLnBrk="0" hangingPunct="1">
                        <a:defRPr sz="1350" b="1" kern="1200">
                          <a:solidFill>
                            <a:schemeClr val="lt1"/>
                          </a:solidFill>
                          <a:latin typeface="Calibri"/>
                          <a:ea typeface=""/>
                          <a:cs typeface=""/>
                        </a:defRPr>
                      </a:lvl7pPr>
                      <a:lvl8pPr marL="2400300" algn="l" defTabSz="685800" rtl="0" eaLnBrk="1" latinLnBrk="0" hangingPunct="1">
                        <a:defRPr sz="1350" b="1" kern="1200">
                          <a:solidFill>
                            <a:schemeClr val="lt1"/>
                          </a:solidFill>
                          <a:latin typeface="Calibri"/>
                          <a:ea typeface=""/>
                          <a:cs typeface=""/>
                        </a:defRPr>
                      </a:lvl8pPr>
                      <a:lvl9pPr marL="2743200" algn="l" defTabSz="685800" rtl="0" eaLnBrk="1" latinLnBrk="0" hangingPunct="1">
                        <a:defRPr sz="1350" b="1" kern="1200">
                          <a:solidFill>
                            <a:schemeClr val="lt1"/>
                          </a:solidFill>
                          <a:latin typeface="Calibri"/>
                          <a:ea typeface=""/>
                          <a:cs typeface=""/>
                        </a:defRPr>
                      </a:lvl9pPr>
                    </a:lstStyle>
                    <a:p>
                      <a:r>
                        <a:rPr lang="en-GB" sz="1200" dirty="0">
                          <a:solidFill>
                            <a:srgbClr val="FFDD00"/>
                          </a:solidFill>
                          <a:latin typeface="Century Gothic" panose="020B0502020202020204" pitchFamily="34" charset="0"/>
                          <a:cs typeface="Calibri" panose="020F0502020204030204" pitchFamily="34" charset="0"/>
                        </a:rPr>
                        <a:t>Scenario 1 – High</a:t>
                      </a:r>
                    </a:p>
                  </a:txBody>
                  <a:tcPr marL="96000" marR="96000" marT="48000" marB="48000" anchor="ctr">
                    <a:solidFill>
                      <a:schemeClr val="bg1">
                        <a:lumMod val="95000"/>
                      </a:schemeClr>
                    </a:solidFill>
                  </a:tcPr>
                </a:tc>
                <a:extLst>
                  <a:ext uri="{0D108BD9-81ED-4DB2-BD59-A6C34878D82A}">
                    <a16:rowId xmlns:a16="http://schemas.microsoft.com/office/drawing/2014/main" val="1821428907"/>
                  </a:ext>
                </a:extLst>
              </a:tr>
              <a:tr h="715760">
                <a:tc>
                  <a:txBody>
                    <a:bodyPr/>
                    <a:lstStyle>
                      <a:lvl1pPr marL="0" algn="l" defTabSz="685800" rtl="0" eaLnBrk="1" latinLnBrk="0" hangingPunct="1">
                        <a:defRPr sz="1350" kern="1200">
                          <a:solidFill>
                            <a:schemeClr val="dk1"/>
                          </a:solidFill>
                          <a:latin typeface="Calibri"/>
                          <a:ea typeface=""/>
                          <a:cs typeface=""/>
                        </a:defRPr>
                      </a:lvl1pPr>
                      <a:lvl2pPr marL="342900" algn="l" defTabSz="685800" rtl="0" eaLnBrk="1" latinLnBrk="0" hangingPunct="1">
                        <a:defRPr sz="1350" kern="1200">
                          <a:solidFill>
                            <a:schemeClr val="dk1"/>
                          </a:solidFill>
                          <a:latin typeface="Calibri"/>
                          <a:ea typeface=""/>
                          <a:cs typeface=""/>
                        </a:defRPr>
                      </a:lvl2pPr>
                      <a:lvl3pPr marL="685800" algn="l" defTabSz="685800" rtl="0" eaLnBrk="1" latinLnBrk="0" hangingPunct="1">
                        <a:defRPr sz="1350" kern="1200">
                          <a:solidFill>
                            <a:schemeClr val="dk1"/>
                          </a:solidFill>
                          <a:latin typeface="Calibri"/>
                          <a:ea typeface=""/>
                          <a:cs typeface=""/>
                        </a:defRPr>
                      </a:lvl3pPr>
                      <a:lvl4pPr marL="1028700" algn="l" defTabSz="685800" rtl="0" eaLnBrk="1" latinLnBrk="0" hangingPunct="1">
                        <a:defRPr sz="1350" kern="1200">
                          <a:solidFill>
                            <a:schemeClr val="dk1"/>
                          </a:solidFill>
                          <a:latin typeface="Calibri"/>
                          <a:ea typeface=""/>
                          <a:cs typeface=""/>
                        </a:defRPr>
                      </a:lvl4pPr>
                      <a:lvl5pPr marL="1371600" algn="l" defTabSz="685800" rtl="0" eaLnBrk="1" latinLnBrk="0" hangingPunct="1">
                        <a:defRPr sz="1350" kern="1200">
                          <a:solidFill>
                            <a:schemeClr val="dk1"/>
                          </a:solidFill>
                          <a:latin typeface="Calibri"/>
                          <a:ea typeface=""/>
                          <a:cs typeface=""/>
                        </a:defRPr>
                      </a:lvl5pPr>
                      <a:lvl6pPr marL="1714500" algn="l" defTabSz="685800" rtl="0" eaLnBrk="1" latinLnBrk="0" hangingPunct="1">
                        <a:defRPr sz="1350" kern="1200">
                          <a:solidFill>
                            <a:schemeClr val="dk1"/>
                          </a:solidFill>
                          <a:latin typeface="Calibri"/>
                          <a:ea typeface=""/>
                          <a:cs typeface=""/>
                        </a:defRPr>
                      </a:lvl6pPr>
                      <a:lvl7pPr marL="2057400" algn="l" defTabSz="685800" rtl="0" eaLnBrk="1" latinLnBrk="0" hangingPunct="1">
                        <a:defRPr sz="1350" kern="1200">
                          <a:solidFill>
                            <a:schemeClr val="dk1"/>
                          </a:solidFill>
                          <a:latin typeface="Calibri"/>
                          <a:ea typeface=""/>
                          <a:cs typeface=""/>
                        </a:defRPr>
                      </a:lvl7pPr>
                      <a:lvl8pPr marL="2400300" algn="l" defTabSz="685800" rtl="0" eaLnBrk="1" latinLnBrk="0" hangingPunct="1">
                        <a:defRPr sz="1350" kern="1200">
                          <a:solidFill>
                            <a:schemeClr val="dk1"/>
                          </a:solidFill>
                          <a:latin typeface="Calibri"/>
                          <a:ea typeface=""/>
                          <a:cs typeface=""/>
                        </a:defRPr>
                      </a:lvl8pPr>
                      <a:lvl9pPr marL="2743200" algn="l" defTabSz="685800" rtl="0" eaLnBrk="1" latinLnBrk="0" hangingPunct="1">
                        <a:defRPr sz="1350" kern="1200">
                          <a:solidFill>
                            <a:schemeClr val="dk1"/>
                          </a:solidFill>
                          <a:latin typeface="Calibri"/>
                          <a:ea typeface=""/>
                          <a:cs typeface=""/>
                        </a:defRPr>
                      </a:lvl9pPr>
                    </a:lstStyle>
                    <a:p>
                      <a:pPr marL="108000" indent="-108000" algn="just" defTabSz="685800">
                        <a:spcBef>
                          <a:spcPts val="300"/>
                        </a:spcBef>
                        <a:buFont typeface="Arial" panose="020B0604020202020204" pitchFamily="34" charset="0"/>
                        <a:buChar char="•"/>
                      </a:pPr>
                      <a:r>
                        <a:rPr lang="en-CA" sz="900" b="1" dirty="0">
                          <a:solidFill>
                            <a:schemeClr val="tx1"/>
                          </a:solidFill>
                          <a:latin typeface="Century Gothic" panose="020B0502020202020204" pitchFamily="34" charset="0"/>
                        </a:rPr>
                        <a:t>UK’s vaccine advantage </a:t>
                      </a:r>
                      <a:r>
                        <a:rPr lang="en-CA" sz="900" b="0" dirty="0">
                          <a:solidFill>
                            <a:schemeClr val="tx1"/>
                          </a:solidFill>
                          <a:latin typeface="Century Gothic" panose="020B0502020202020204" pitchFamily="34" charset="0"/>
                        </a:rPr>
                        <a:t>leads to a faster &amp; stronger economic recovery, and a tightening of monetary policy by the Bank of England.</a:t>
                      </a:r>
                    </a:p>
                    <a:p>
                      <a:pPr marL="108000" indent="-108000" algn="just" defTabSz="685800">
                        <a:spcBef>
                          <a:spcPts val="300"/>
                        </a:spcBef>
                        <a:buFont typeface="Arial" panose="020B0604020202020204" pitchFamily="34" charset="0"/>
                        <a:buChar char="•"/>
                      </a:pPr>
                      <a:r>
                        <a:rPr lang="en-CA" sz="900" b="1" dirty="0">
                          <a:solidFill>
                            <a:schemeClr val="tx1"/>
                          </a:solidFill>
                          <a:latin typeface="Century Gothic" panose="020B0502020202020204" pitchFamily="34" charset="0"/>
                        </a:rPr>
                        <a:t>Post-Brexit trade deals </a:t>
                      </a:r>
                      <a:r>
                        <a:rPr lang="en-CA" sz="900" b="0" dirty="0">
                          <a:solidFill>
                            <a:schemeClr val="tx1"/>
                          </a:solidFill>
                          <a:latin typeface="Century Gothic" panose="020B0502020202020204" pitchFamily="34" charset="0"/>
                        </a:rPr>
                        <a:t>benefit UK’s dominant services sector, which rebounds sharply during recovery phase, boosting demand for UK assets.</a:t>
                      </a:r>
                    </a:p>
                  </a:txBody>
                  <a:tcPr marL="96000" marR="96000" marT="48000" marB="48000" anchor="ctr">
                    <a:noFill/>
                  </a:tcPr>
                </a:tc>
                <a:extLst>
                  <a:ext uri="{0D108BD9-81ED-4DB2-BD59-A6C34878D82A}">
                    <a16:rowId xmlns:a16="http://schemas.microsoft.com/office/drawing/2014/main" val="3116536767"/>
                  </a:ext>
                </a:extLst>
              </a:tr>
            </a:tbl>
          </a:graphicData>
        </a:graphic>
      </p:graphicFrame>
      <p:graphicFrame>
        <p:nvGraphicFramePr>
          <p:cNvPr id="34" name="Table 33">
            <a:extLst>
              <a:ext uri="{FF2B5EF4-FFF2-40B4-BE49-F238E27FC236}">
                <a16:creationId xmlns:a16="http://schemas.microsoft.com/office/drawing/2014/main" id="{04595DC7-9157-4DC4-8D44-1535DE345B7D}"/>
              </a:ext>
            </a:extLst>
          </p:cNvPr>
          <p:cNvGraphicFramePr>
            <a:graphicFrameLocks noGrp="1"/>
          </p:cNvGraphicFramePr>
          <p:nvPr/>
        </p:nvGraphicFramePr>
        <p:xfrm>
          <a:off x="6858401" y="4589845"/>
          <a:ext cx="4858404" cy="994640"/>
        </p:xfrm>
        <a:graphic>
          <a:graphicData uri="http://schemas.openxmlformats.org/drawingml/2006/table">
            <a:tbl>
              <a:tblPr firstRow="1" bandRow="1">
                <a:tableStyleId>{2D5ABB26-0587-4C30-8999-92F81FD0307C}</a:tableStyleId>
              </a:tblPr>
              <a:tblGrid>
                <a:gridCol w="4858404">
                  <a:extLst>
                    <a:ext uri="{9D8B030D-6E8A-4147-A177-3AD203B41FA5}">
                      <a16:colId xmlns:a16="http://schemas.microsoft.com/office/drawing/2014/main" val="740358217"/>
                    </a:ext>
                  </a:extLst>
                </a:gridCol>
              </a:tblGrid>
              <a:tr h="278880">
                <a:tc>
                  <a:txBody>
                    <a:bodyPr/>
                    <a:lstStyle>
                      <a:lvl1pPr marL="0" algn="l" defTabSz="685800" rtl="0" eaLnBrk="1" latinLnBrk="0" hangingPunct="1">
                        <a:defRPr sz="1350" b="1" kern="1200">
                          <a:solidFill>
                            <a:schemeClr val="lt1"/>
                          </a:solidFill>
                          <a:latin typeface="Calibri"/>
                          <a:ea typeface=""/>
                          <a:cs typeface=""/>
                        </a:defRPr>
                      </a:lvl1pPr>
                      <a:lvl2pPr marL="342900" algn="l" defTabSz="685800" rtl="0" eaLnBrk="1" latinLnBrk="0" hangingPunct="1">
                        <a:defRPr sz="1350" b="1" kern="1200">
                          <a:solidFill>
                            <a:schemeClr val="lt1"/>
                          </a:solidFill>
                          <a:latin typeface="Calibri"/>
                          <a:ea typeface=""/>
                          <a:cs typeface=""/>
                        </a:defRPr>
                      </a:lvl2pPr>
                      <a:lvl3pPr marL="685800" algn="l" defTabSz="685800" rtl="0" eaLnBrk="1" latinLnBrk="0" hangingPunct="1">
                        <a:defRPr sz="1350" b="1" kern="1200">
                          <a:solidFill>
                            <a:schemeClr val="lt1"/>
                          </a:solidFill>
                          <a:latin typeface="Calibri"/>
                          <a:ea typeface=""/>
                          <a:cs typeface=""/>
                        </a:defRPr>
                      </a:lvl3pPr>
                      <a:lvl4pPr marL="1028700" algn="l" defTabSz="685800" rtl="0" eaLnBrk="1" latinLnBrk="0" hangingPunct="1">
                        <a:defRPr sz="1350" b="1" kern="1200">
                          <a:solidFill>
                            <a:schemeClr val="lt1"/>
                          </a:solidFill>
                          <a:latin typeface="Calibri"/>
                          <a:ea typeface=""/>
                          <a:cs typeface=""/>
                        </a:defRPr>
                      </a:lvl4pPr>
                      <a:lvl5pPr marL="1371600" algn="l" defTabSz="685800" rtl="0" eaLnBrk="1" latinLnBrk="0" hangingPunct="1">
                        <a:defRPr sz="1350" b="1" kern="1200">
                          <a:solidFill>
                            <a:schemeClr val="lt1"/>
                          </a:solidFill>
                          <a:latin typeface="Calibri"/>
                          <a:ea typeface=""/>
                          <a:cs typeface=""/>
                        </a:defRPr>
                      </a:lvl5pPr>
                      <a:lvl6pPr marL="1714500" algn="l" defTabSz="685800" rtl="0" eaLnBrk="1" latinLnBrk="0" hangingPunct="1">
                        <a:defRPr sz="1350" b="1" kern="1200">
                          <a:solidFill>
                            <a:schemeClr val="lt1"/>
                          </a:solidFill>
                          <a:latin typeface="Calibri"/>
                          <a:ea typeface=""/>
                          <a:cs typeface=""/>
                        </a:defRPr>
                      </a:lvl6pPr>
                      <a:lvl7pPr marL="2057400" algn="l" defTabSz="685800" rtl="0" eaLnBrk="1" latinLnBrk="0" hangingPunct="1">
                        <a:defRPr sz="1350" b="1" kern="1200">
                          <a:solidFill>
                            <a:schemeClr val="lt1"/>
                          </a:solidFill>
                          <a:latin typeface="Calibri"/>
                          <a:ea typeface=""/>
                          <a:cs typeface=""/>
                        </a:defRPr>
                      </a:lvl7pPr>
                      <a:lvl8pPr marL="2400300" algn="l" defTabSz="685800" rtl="0" eaLnBrk="1" latinLnBrk="0" hangingPunct="1">
                        <a:defRPr sz="1350" b="1" kern="1200">
                          <a:solidFill>
                            <a:schemeClr val="lt1"/>
                          </a:solidFill>
                          <a:latin typeface="Calibri"/>
                          <a:ea typeface=""/>
                          <a:cs typeface=""/>
                        </a:defRPr>
                      </a:lvl8pPr>
                      <a:lvl9pPr marL="2743200" algn="l" defTabSz="685800" rtl="0" eaLnBrk="1" latinLnBrk="0" hangingPunct="1">
                        <a:defRPr sz="1350" b="1" kern="1200">
                          <a:solidFill>
                            <a:schemeClr val="lt1"/>
                          </a:solidFill>
                          <a:latin typeface="Calibri"/>
                          <a:ea typeface=""/>
                          <a:cs typeface=""/>
                        </a:defRPr>
                      </a:lvl9pPr>
                    </a:lstStyle>
                    <a:p>
                      <a:r>
                        <a:rPr lang="en-GB" sz="1200" dirty="0">
                          <a:solidFill>
                            <a:schemeClr val="bg1">
                              <a:lumMod val="50000"/>
                            </a:schemeClr>
                          </a:solidFill>
                          <a:latin typeface="Century Gothic" panose="020B0502020202020204" pitchFamily="34" charset="0"/>
                          <a:cs typeface="Calibri" panose="020F0502020204030204" pitchFamily="34" charset="0"/>
                        </a:rPr>
                        <a:t>Scenario 3 – Low</a:t>
                      </a:r>
                      <a:endParaRPr lang="en-GB" sz="1200" b="1" kern="1200" dirty="0">
                        <a:solidFill>
                          <a:schemeClr val="bg1">
                            <a:lumMod val="50000"/>
                          </a:schemeClr>
                        </a:solidFill>
                        <a:latin typeface="Century Gothic" panose="020B0502020202020204" pitchFamily="34" charset="0"/>
                        <a:ea typeface=""/>
                        <a:cs typeface="Calibri" panose="020F0502020204030204" pitchFamily="34" charset="0"/>
                      </a:endParaRPr>
                    </a:p>
                  </a:txBody>
                  <a:tcPr marL="96000" marR="96000" marT="48000" marB="48000" anchor="ctr">
                    <a:solidFill>
                      <a:schemeClr val="bg1">
                        <a:lumMod val="95000"/>
                      </a:schemeClr>
                    </a:solidFill>
                  </a:tcPr>
                </a:tc>
                <a:extLst>
                  <a:ext uri="{0D108BD9-81ED-4DB2-BD59-A6C34878D82A}">
                    <a16:rowId xmlns:a16="http://schemas.microsoft.com/office/drawing/2014/main" val="1821428907"/>
                  </a:ext>
                </a:extLst>
              </a:tr>
              <a:tr h="715760">
                <a:tc>
                  <a:txBody>
                    <a:bodyPr/>
                    <a:lstStyle>
                      <a:lvl1pPr marL="0" algn="l" defTabSz="685800" rtl="0" eaLnBrk="1" latinLnBrk="0" hangingPunct="1">
                        <a:defRPr sz="1350" kern="1200">
                          <a:solidFill>
                            <a:schemeClr val="dk1"/>
                          </a:solidFill>
                          <a:latin typeface="Calibri"/>
                          <a:ea typeface=""/>
                          <a:cs typeface=""/>
                        </a:defRPr>
                      </a:lvl1pPr>
                      <a:lvl2pPr marL="342900" algn="l" defTabSz="685800" rtl="0" eaLnBrk="1" latinLnBrk="0" hangingPunct="1">
                        <a:defRPr sz="1350" kern="1200">
                          <a:solidFill>
                            <a:schemeClr val="dk1"/>
                          </a:solidFill>
                          <a:latin typeface="Calibri"/>
                          <a:ea typeface=""/>
                          <a:cs typeface=""/>
                        </a:defRPr>
                      </a:lvl2pPr>
                      <a:lvl3pPr marL="685800" algn="l" defTabSz="685800" rtl="0" eaLnBrk="1" latinLnBrk="0" hangingPunct="1">
                        <a:defRPr sz="1350" kern="1200">
                          <a:solidFill>
                            <a:schemeClr val="dk1"/>
                          </a:solidFill>
                          <a:latin typeface="Calibri"/>
                          <a:ea typeface=""/>
                          <a:cs typeface=""/>
                        </a:defRPr>
                      </a:lvl3pPr>
                      <a:lvl4pPr marL="1028700" algn="l" defTabSz="685800" rtl="0" eaLnBrk="1" latinLnBrk="0" hangingPunct="1">
                        <a:defRPr sz="1350" kern="1200">
                          <a:solidFill>
                            <a:schemeClr val="dk1"/>
                          </a:solidFill>
                          <a:latin typeface="Calibri"/>
                          <a:ea typeface=""/>
                          <a:cs typeface=""/>
                        </a:defRPr>
                      </a:lvl4pPr>
                      <a:lvl5pPr marL="1371600" algn="l" defTabSz="685800" rtl="0" eaLnBrk="1" latinLnBrk="0" hangingPunct="1">
                        <a:defRPr sz="1350" kern="1200">
                          <a:solidFill>
                            <a:schemeClr val="dk1"/>
                          </a:solidFill>
                          <a:latin typeface="Calibri"/>
                          <a:ea typeface=""/>
                          <a:cs typeface=""/>
                        </a:defRPr>
                      </a:lvl5pPr>
                      <a:lvl6pPr marL="1714500" algn="l" defTabSz="685800" rtl="0" eaLnBrk="1" latinLnBrk="0" hangingPunct="1">
                        <a:defRPr sz="1350" kern="1200">
                          <a:solidFill>
                            <a:schemeClr val="dk1"/>
                          </a:solidFill>
                          <a:latin typeface="Calibri"/>
                          <a:ea typeface=""/>
                          <a:cs typeface=""/>
                        </a:defRPr>
                      </a:lvl6pPr>
                      <a:lvl7pPr marL="2057400" algn="l" defTabSz="685800" rtl="0" eaLnBrk="1" latinLnBrk="0" hangingPunct="1">
                        <a:defRPr sz="1350" kern="1200">
                          <a:solidFill>
                            <a:schemeClr val="dk1"/>
                          </a:solidFill>
                          <a:latin typeface="Calibri"/>
                          <a:ea typeface=""/>
                          <a:cs typeface=""/>
                        </a:defRPr>
                      </a:lvl7pPr>
                      <a:lvl8pPr marL="2400300" algn="l" defTabSz="685800" rtl="0" eaLnBrk="1" latinLnBrk="0" hangingPunct="1">
                        <a:defRPr sz="1350" kern="1200">
                          <a:solidFill>
                            <a:schemeClr val="dk1"/>
                          </a:solidFill>
                          <a:latin typeface="Calibri"/>
                          <a:ea typeface=""/>
                          <a:cs typeface=""/>
                        </a:defRPr>
                      </a:lvl8pPr>
                      <a:lvl9pPr marL="2743200" algn="l" defTabSz="685800" rtl="0" eaLnBrk="1" latinLnBrk="0" hangingPunct="1">
                        <a:defRPr sz="1350" kern="1200">
                          <a:solidFill>
                            <a:schemeClr val="dk1"/>
                          </a:solidFill>
                          <a:latin typeface="Calibri"/>
                          <a:ea typeface=""/>
                          <a:cs typeface=""/>
                        </a:defRPr>
                      </a:lvl9pPr>
                    </a:lstStyle>
                    <a:p>
                      <a:pPr marL="108000" indent="-108000">
                        <a:spcBef>
                          <a:spcPts val="300"/>
                        </a:spcBef>
                        <a:buFont typeface="Arial" panose="020B0604020202020204" pitchFamily="34" charset="0"/>
                        <a:buChar char="•"/>
                        <a:tabLst/>
                      </a:pPr>
                      <a:r>
                        <a:rPr lang="en-CA" sz="900" b="1" dirty="0">
                          <a:solidFill>
                            <a:schemeClr val="tx1"/>
                          </a:solidFill>
                          <a:latin typeface="Century Gothic" panose="020B0502020202020204" pitchFamily="34" charset="0"/>
                          <a:ea typeface=""/>
                          <a:cs typeface="Calibri" panose="020F0502020204030204" pitchFamily="34" charset="0"/>
                        </a:rPr>
                        <a:t>Extended national lockdowns </a:t>
                      </a:r>
                      <a:r>
                        <a:rPr lang="en-CA" sz="900" dirty="0">
                          <a:solidFill>
                            <a:schemeClr val="tx1"/>
                          </a:solidFill>
                          <a:latin typeface="Century Gothic" panose="020B0502020202020204" pitchFamily="34" charset="0"/>
                          <a:ea typeface=""/>
                          <a:cs typeface="Calibri" panose="020F0502020204030204" pitchFamily="34" charset="0"/>
                        </a:rPr>
                        <a:t>to curb Covid-19 infection rate. </a:t>
                      </a:r>
                      <a:r>
                        <a:rPr lang="en-CA" sz="900" b="0" dirty="0">
                          <a:solidFill>
                            <a:schemeClr val="tx1"/>
                          </a:solidFill>
                          <a:latin typeface="Century Gothic" panose="020B0502020202020204" pitchFamily="34" charset="0"/>
                          <a:ea typeface=""/>
                          <a:cs typeface="Calibri" panose="020F0502020204030204" pitchFamily="34" charset="0"/>
                        </a:rPr>
                        <a:t>Uncertainties regarding </a:t>
                      </a:r>
                      <a:r>
                        <a:rPr lang="en-CA" sz="900" b="1" dirty="0">
                          <a:solidFill>
                            <a:schemeClr val="tx1"/>
                          </a:solidFill>
                          <a:latin typeface="Century Gothic" panose="020B0502020202020204" pitchFamily="34" charset="0"/>
                          <a:ea typeface=""/>
                          <a:cs typeface="Calibri" panose="020F0502020204030204" pitchFamily="34" charset="0"/>
                        </a:rPr>
                        <a:t>global economic outlook </a:t>
                      </a:r>
                      <a:r>
                        <a:rPr lang="en-CA" sz="900" b="0" dirty="0">
                          <a:solidFill>
                            <a:schemeClr val="tx1"/>
                          </a:solidFill>
                          <a:latin typeface="Century Gothic" panose="020B0502020202020204" pitchFamily="34" charset="0"/>
                          <a:ea typeface=""/>
                          <a:cs typeface="Calibri" panose="020F0502020204030204" pitchFamily="34" charset="0"/>
                        </a:rPr>
                        <a:t>persist.</a:t>
                      </a:r>
                    </a:p>
                    <a:p>
                      <a:pPr marL="108000" indent="-108000">
                        <a:spcBef>
                          <a:spcPts val="300"/>
                        </a:spcBef>
                        <a:buFont typeface="Arial" panose="020B0604020202020204" pitchFamily="34" charset="0"/>
                        <a:buChar char="•"/>
                        <a:tabLst/>
                      </a:pPr>
                      <a:r>
                        <a:rPr lang="en-CA" sz="900" b="0" dirty="0">
                          <a:solidFill>
                            <a:schemeClr val="tx1"/>
                          </a:solidFill>
                          <a:latin typeface="Century Gothic" panose="020B0502020202020204" pitchFamily="34" charset="0"/>
                          <a:ea typeface=""/>
                          <a:cs typeface="Calibri" panose="020F0502020204030204" pitchFamily="34" charset="0"/>
                        </a:rPr>
                        <a:t>Future</a:t>
                      </a:r>
                      <a:r>
                        <a:rPr lang="en-CA" sz="900" b="1" dirty="0">
                          <a:solidFill>
                            <a:schemeClr val="tx1"/>
                          </a:solidFill>
                          <a:latin typeface="Century Gothic" panose="020B0502020202020204" pitchFamily="34" charset="0"/>
                          <a:ea typeface=""/>
                          <a:cs typeface="Calibri" panose="020F0502020204030204" pitchFamily="34" charset="0"/>
                        </a:rPr>
                        <a:t> UK-EU trade in financial services </a:t>
                      </a:r>
                      <a:r>
                        <a:rPr lang="en-CA" sz="900" b="0" dirty="0">
                          <a:solidFill>
                            <a:schemeClr val="tx1"/>
                          </a:solidFill>
                          <a:latin typeface="Century Gothic" panose="020B0502020202020204" pitchFamily="34" charset="0"/>
                          <a:ea typeface=""/>
                          <a:cs typeface="Calibri" panose="020F0502020204030204" pitchFamily="34" charset="0"/>
                        </a:rPr>
                        <a:t>remains unclear and relations sour. N</a:t>
                      </a:r>
                      <a:r>
                        <a:rPr lang="en-CA" sz="900" dirty="0">
                          <a:solidFill>
                            <a:schemeClr val="tx1"/>
                          </a:solidFill>
                          <a:latin typeface="Century Gothic" panose="020B0502020202020204" pitchFamily="34" charset="0"/>
                          <a:ea typeface=""/>
                          <a:cs typeface="Calibri" panose="020F0502020204030204" pitchFamily="34" charset="0"/>
                        </a:rPr>
                        <a:t>ew trade deals fail to make up for the GDP variance lost as a result of Brexit.</a:t>
                      </a:r>
                      <a:endParaRPr lang="en-CA" sz="900" b="0" dirty="0">
                        <a:solidFill>
                          <a:schemeClr val="tx1"/>
                        </a:solidFill>
                        <a:latin typeface="Century Gothic" panose="020B0502020202020204" pitchFamily="34" charset="0"/>
                        <a:ea typeface=""/>
                        <a:cs typeface="Calibri" panose="020F0502020204030204" pitchFamily="34" charset="0"/>
                      </a:endParaRPr>
                    </a:p>
                  </a:txBody>
                  <a:tcPr marL="96000" marR="96000" marT="48000" marB="48000" anchor="ctr">
                    <a:noFill/>
                  </a:tcPr>
                </a:tc>
                <a:extLst>
                  <a:ext uri="{0D108BD9-81ED-4DB2-BD59-A6C34878D82A}">
                    <a16:rowId xmlns:a16="http://schemas.microsoft.com/office/drawing/2014/main" val="3116536767"/>
                  </a:ext>
                </a:extLst>
              </a:tr>
            </a:tbl>
          </a:graphicData>
        </a:graphic>
      </p:graphicFrame>
      <p:sp>
        <p:nvSpPr>
          <p:cNvPr id="5" name="Title 4">
            <a:extLst>
              <a:ext uri="{FF2B5EF4-FFF2-40B4-BE49-F238E27FC236}">
                <a16:creationId xmlns:a16="http://schemas.microsoft.com/office/drawing/2014/main" id="{312356A5-A24D-497B-8DF4-4005BA0DD64E}"/>
              </a:ext>
            </a:extLst>
          </p:cNvPr>
          <p:cNvSpPr>
            <a:spLocks noGrp="1"/>
          </p:cNvSpPr>
          <p:nvPr>
            <p:ph type="title"/>
          </p:nvPr>
        </p:nvSpPr>
        <p:spPr/>
        <p:txBody>
          <a:bodyPr/>
          <a:lstStyle/>
          <a:p>
            <a:r>
              <a:rPr lang="en-GB" dirty="0"/>
              <a:t>Market scenarios | Sterling/Euro</a:t>
            </a:r>
            <a:endParaRPr lang="lt-LT" dirty="0"/>
          </a:p>
        </p:txBody>
      </p:sp>
      <p:sp>
        <p:nvSpPr>
          <p:cNvPr id="47" name="Slide Number Placeholder 46">
            <a:extLst>
              <a:ext uri="{FF2B5EF4-FFF2-40B4-BE49-F238E27FC236}">
                <a16:creationId xmlns:a16="http://schemas.microsoft.com/office/drawing/2014/main" id="{5364D80D-69BD-4340-A5D1-8861E5776E3F}"/>
              </a:ext>
            </a:extLst>
          </p:cNvPr>
          <p:cNvSpPr>
            <a:spLocks noGrp="1"/>
          </p:cNvSpPr>
          <p:nvPr>
            <p:ph type="sldNum" sz="quarter" idx="15"/>
          </p:nvPr>
        </p:nvSpPr>
        <p:spPr/>
        <p:txBody>
          <a:bodyPr/>
          <a:lstStyle/>
          <a:p>
            <a:pPr defTabSz="609570"/>
            <a:fld id="{BBD3B192-9D43-4C75-BB96-B84D1EC13AC2}" type="slidenum">
              <a:rPr lang="en-GB" smtClean="0"/>
              <a:pPr defTabSz="609570"/>
              <a:t>17</a:t>
            </a:fld>
            <a:endParaRPr lang="en-GB"/>
          </a:p>
        </p:txBody>
      </p:sp>
      <p:graphicFrame>
        <p:nvGraphicFramePr>
          <p:cNvPr id="13" name="Chart 12">
            <a:extLst>
              <a:ext uri="{FF2B5EF4-FFF2-40B4-BE49-F238E27FC236}">
                <a16:creationId xmlns:a16="http://schemas.microsoft.com/office/drawing/2014/main" id="{F351A655-0995-462F-BF54-62BAC94CC08D}"/>
              </a:ext>
            </a:extLst>
          </p:cNvPr>
          <p:cNvGraphicFramePr>
            <a:graphicFrameLocks/>
          </p:cNvGraphicFramePr>
          <p:nvPr/>
        </p:nvGraphicFramePr>
        <p:xfrm>
          <a:off x="394267" y="1671408"/>
          <a:ext cx="6358958" cy="468494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A0953DE3-F5C2-48EB-A663-CC48D09CE187}"/>
              </a:ext>
            </a:extLst>
          </p:cNvPr>
          <p:cNvSpPr txBox="1"/>
          <p:nvPr/>
        </p:nvSpPr>
        <p:spPr>
          <a:xfrm>
            <a:off x="431797" y="1139497"/>
            <a:ext cx="4793288" cy="360850"/>
          </a:xfrm>
          <a:prstGeom prst="rect">
            <a:avLst/>
          </a:prstGeom>
          <a:solidFill>
            <a:schemeClr val="tx1">
              <a:lumMod val="75000"/>
              <a:lumOff val="25000"/>
            </a:schemeClr>
          </a:solidFill>
        </p:spPr>
        <p:txBody>
          <a:bodyPr wrap="square" lIns="108000" tIns="72000" rIns="0" bIns="72000" rtlCol="0">
            <a:spAutoFit/>
          </a:bodyPr>
          <a:lstStyle/>
          <a:p>
            <a:r>
              <a:rPr lang="en-GB" sz="1400" b="1" dirty="0">
                <a:solidFill>
                  <a:schemeClr val="bg1"/>
                </a:solidFill>
                <a:latin typeface="Century Gothic" panose="020B0502020202020204" pitchFamily="34" charset="0"/>
              </a:rPr>
              <a:t>Forecast Tool – exchange rate outcomes</a:t>
            </a:r>
          </a:p>
        </p:txBody>
      </p:sp>
      <p:sp>
        <p:nvSpPr>
          <p:cNvPr id="15" name="TextBox 14">
            <a:extLst>
              <a:ext uri="{FF2B5EF4-FFF2-40B4-BE49-F238E27FC236}">
                <a16:creationId xmlns:a16="http://schemas.microsoft.com/office/drawing/2014/main" id="{39718865-D58E-47C0-85CD-12B8C835A5BE}"/>
              </a:ext>
            </a:extLst>
          </p:cNvPr>
          <p:cNvSpPr txBox="1"/>
          <p:nvPr/>
        </p:nvSpPr>
        <p:spPr>
          <a:xfrm>
            <a:off x="6858401" y="1139497"/>
            <a:ext cx="4858402" cy="360850"/>
          </a:xfrm>
          <a:prstGeom prst="rect">
            <a:avLst/>
          </a:prstGeom>
          <a:solidFill>
            <a:schemeClr val="tx1">
              <a:lumMod val="75000"/>
              <a:lumOff val="25000"/>
            </a:schemeClr>
          </a:solidFill>
        </p:spPr>
        <p:txBody>
          <a:bodyPr wrap="square" lIns="108000" tIns="72000" rIns="0" bIns="72000" rtlCol="0">
            <a:spAutoFit/>
          </a:bodyPr>
          <a:lstStyle/>
          <a:p>
            <a:r>
              <a:rPr lang="en-GB" sz="1400" b="1" dirty="0">
                <a:solidFill>
                  <a:schemeClr val="bg1"/>
                </a:solidFill>
                <a:latin typeface="Century Gothic" panose="020B0502020202020204" pitchFamily="34" charset="0"/>
              </a:rPr>
              <a:t>Forecast Scenarios – upside/downside risks</a:t>
            </a:r>
          </a:p>
        </p:txBody>
      </p:sp>
      <p:sp>
        <p:nvSpPr>
          <p:cNvPr id="19" name="Footer Placeholder 33">
            <a:extLst>
              <a:ext uri="{FF2B5EF4-FFF2-40B4-BE49-F238E27FC236}">
                <a16:creationId xmlns:a16="http://schemas.microsoft.com/office/drawing/2014/main" id="{4C43705E-EFE3-43F9-93F4-19C6DEC84A65}"/>
              </a:ext>
            </a:extLst>
          </p:cNvPr>
          <p:cNvSpPr>
            <a:spLocks noGrp="1"/>
          </p:cNvSpPr>
          <p:nvPr>
            <p:ph type="ftr" sz="quarter" idx="14"/>
          </p:nvPr>
        </p:nvSpPr>
        <p:spPr>
          <a:xfrm>
            <a:off x="431799" y="6617495"/>
            <a:ext cx="11760201" cy="123111"/>
          </a:xfrm>
        </p:spPr>
        <p:txBody>
          <a:bodyPr/>
          <a:lstStyle/>
          <a:p>
            <a:pPr algn="l"/>
            <a:r>
              <a:rPr lang="en-CA" sz="800" dirty="0">
                <a:solidFill>
                  <a:prstClr val="black"/>
                </a:solidFill>
              </a:rPr>
              <a:t>Chart and table sources: Oxford Economics, WUBS – </a:t>
            </a:r>
            <a:r>
              <a:rPr lang="en-GB" sz="800" dirty="0">
                <a:solidFill>
                  <a:prstClr val="black"/>
                </a:solidFill>
              </a:rPr>
              <a:t>June 1</a:t>
            </a:r>
            <a:r>
              <a:rPr lang="en-CA" sz="800" dirty="0">
                <a:solidFill>
                  <a:prstClr val="black"/>
                </a:solidFill>
              </a:rPr>
              <a:t>, 2021. </a:t>
            </a:r>
            <a:r>
              <a:rPr lang="en-CA" sz="700" dirty="0">
                <a:solidFill>
                  <a:prstClr val="black"/>
                </a:solidFill>
              </a:rPr>
              <a:t>For more information about the economic modelling, framework and methodology used to derive the FX forecast scenarios please contact </a:t>
            </a:r>
            <a:r>
              <a:rPr lang="en-CA" sz="700" dirty="0">
                <a:latin typeface="Century Gothic" panose="020B0502020202020204" pitchFamily="34" charset="0"/>
                <a:hlinkClick r:id="rId4"/>
              </a:rPr>
              <a:t>FXContent@westernunion.com</a:t>
            </a:r>
            <a:r>
              <a:rPr lang="en-CA" sz="700" dirty="0">
                <a:latin typeface="Century Gothic" panose="020B0502020202020204" pitchFamily="34" charset="0"/>
              </a:rPr>
              <a:t>  </a:t>
            </a:r>
          </a:p>
        </p:txBody>
      </p:sp>
      <p:sp>
        <p:nvSpPr>
          <p:cNvPr id="12" name="Text Placeholder 4">
            <a:extLst>
              <a:ext uri="{FF2B5EF4-FFF2-40B4-BE49-F238E27FC236}">
                <a16:creationId xmlns:a16="http://schemas.microsoft.com/office/drawing/2014/main" id="{1E7B6AE4-7C2C-417B-BF0C-14E37F69C41C}"/>
              </a:ext>
            </a:extLst>
          </p:cNvPr>
          <p:cNvSpPr txBox="1">
            <a:spLocks/>
          </p:cNvSpPr>
          <p:nvPr/>
        </p:nvSpPr>
        <p:spPr>
          <a:xfrm>
            <a:off x="10487420" y="432363"/>
            <a:ext cx="1732758" cy="332399"/>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CURRENCY INSIGHT</a:t>
            </a:r>
          </a:p>
          <a:p>
            <a:endParaRPr lang="en-GB" dirty="0"/>
          </a:p>
        </p:txBody>
      </p:sp>
    </p:spTree>
    <p:extLst>
      <p:ext uri="{BB962C8B-B14F-4D97-AF65-F5344CB8AC3E}">
        <p14:creationId xmlns:p14="http://schemas.microsoft.com/office/powerpoint/2010/main" val="416895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F7A356-606F-B74A-B748-B829D9695B5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11482" y="2537324"/>
            <a:ext cx="1773712" cy="1783352"/>
          </a:xfrm>
          <a:prstGeom prst="ellipse">
            <a:avLst/>
          </a:prstGeom>
          <a:solidFill>
            <a:schemeClr val="bg1"/>
          </a:solidFill>
          <a:ln w="3175" cap="rnd">
            <a:noFill/>
          </a:ln>
          <a:effectLst/>
        </p:spPr>
      </p:pic>
      <p:sp>
        <p:nvSpPr>
          <p:cNvPr id="9" name="Text Placeholder 8">
            <a:extLst>
              <a:ext uri="{FF2B5EF4-FFF2-40B4-BE49-F238E27FC236}">
                <a16:creationId xmlns:a16="http://schemas.microsoft.com/office/drawing/2014/main" id="{C2AC323A-3797-49BD-ADAD-03787C9B2DE8}"/>
              </a:ext>
            </a:extLst>
          </p:cNvPr>
          <p:cNvSpPr>
            <a:spLocks noGrp="1"/>
          </p:cNvSpPr>
          <p:nvPr>
            <p:ph type="body" sz="quarter" idx="10"/>
          </p:nvPr>
        </p:nvSpPr>
        <p:spPr>
          <a:xfrm>
            <a:off x="811213" y="4600040"/>
            <a:ext cx="6598448" cy="430887"/>
          </a:xfrm>
        </p:spPr>
        <p:txBody>
          <a:bodyPr/>
          <a:lstStyle/>
          <a:p>
            <a:r>
              <a:rPr lang="en-US" dirty="0"/>
              <a:t>Alex Lawson</a:t>
            </a:r>
          </a:p>
        </p:txBody>
      </p:sp>
      <p:sp>
        <p:nvSpPr>
          <p:cNvPr id="4" name="Text Placeholder 3">
            <a:extLst>
              <a:ext uri="{FF2B5EF4-FFF2-40B4-BE49-F238E27FC236}">
                <a16:creationId xmlns:a16="http://schemas.microsoft.com/office/drawing/2014/main" id="{7CAD016B-90E8-4711-94CC-0E0D469C3518}"/>
              </a:ext>
            </a:extLst>
          </p:cNvPr>
          <p:cNvSpPr>
            <a:spLocks noGrp="1"/>
          </p:cNvSpPr>
          <p:nvPr>
            <p:ph type="body" sz="quarter" idx="11"/>
          </p:nvPr>
        </p:nvSpPr>
        <p:spPr>
          <a:xfrm>
            <a:off x="811213" y="5170237"/>
            <a:ext cx="6598448" cy="584775"/>
          </a:xfrm>
        </p:spPr>
        <p:txBody>
          <a:bodyPr/>
          <a:lstStyle/>
          <a:p>
            <a:r>
              <a:rPr lang="en-US" dirty="0"/>
              <a:t>Head of Hedging, UK &amp; Europe</a:t>
            </a:r>
            <a:br>
              <a:rPr lang="en-US" dirty="0"/>
            </a:br>
            <a:r>
              <a:rPr lang="en-US" dirty="0"/>
              <a:t>Western Union Business Solutions</a:t>
            </a:r>
          </a:p>
        </p:txBody>
      </p:sp>
      <p:pic>
        <p:nvPicPr>
          <p:cNvPr id="8" name="Picture 7" descr="A person wearing a suit&#10;&#10;Description automatically generated with low confidence">
            <a:extLst>
              <a:ext uri="{FF2B5EF4-FFF2-40B4-BE49-F238E27FC236}">
                <a16:creationId xmlns:a16="http://schemas.microsoft.com/office/drawing/2014/main" id="{8F498D4C-A3B8-4807-A7DD-AE382ED49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842" y="2537324"/>
            <a:ext cx="1783352" cy="1783352"/>
          </a:xfrm>
          <a:prstGeom prst="rect">
            <a:avLst/>
          </a:prstGeom>
        </p:spPr>
      </p:pic>
    </p:spTree>
    <p:extLst>
      <p:ext uri="{BB962C8B-B14F-4D97-AF65-F5344CB8AC3E}">
        <p14:creationId xmlns:p14="http://schemas.microsoft.com/office/powerpoint/2010/main" val="4091502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8079CC62-DF1D-4337-9A90-B7BF29E79E2F}"/>
              </a:ext>
            </a:extLst>
          </p:cNvPr>
          <p:cNvSpPr txBox="1"/>
          <p:nvPr/>
        </p:nvSpPr>
        <p:spPr>
          <a:xfrm>
            <a:off x="523874" y="1751166"/>
            <a:ext cx="5018969" cy="4628768"/>
          </a:xfrm>
          <a:prstGeom prst="rect">
            <a:avLst/>
          </a:prstGeom>
          <a:noFill/>
        </p:spPr>
        <p:txBody>
          <a:bodyPr wrap="square" lIns="0" tIns="0" rIns="0" bIns="0" rtlCol="0">
            <a:spAutoFit/>
          </a:bodyPr>
          <a:lstStyle/>
          <a:p>
            <a:pPr marL="171450" indent="-171450">
              <a:lnSpc>
                <a:spcPct val="120000"/>
              </a:lnSpc>
              <a:buFont typeface="Wingdings" panose="05000000000000000000" pitchFamily="2" charset="2"/>
              <a:buChar char="§"/>
            </a:pPr>
            <a:r>
              <a:rPr lang="en-GB" sz="1400" b="1" dirty="0">
                <a:solidFill>
                  <a:srgbClr val="333333"/>
                </a:solidFill>
                <a:latin typeface="Century Gothic" panose="020B0502020202020204" pitchFamily="34" charset="0"/>
              </a:rPr>
              <a:t>Historical volatility </a:t>
            </a:r>
            <a:r>
              <a:rPr lang="en-GB" sz="1400" dirty="0">
                <a:solidFill>
                  <a:srgbClr val="333333"/>
                </a:solidFill>
                <a:latin typeface="Century Gothic" panose="020B0502020202020204" pitchFamily="34" charset="0"/>
              </a:rPr>
              <a:t>is defined as “the annualised standard deviation of past price movements.” – e.g. how much the rate fluctuated on a day-to-day basis over a one-year period.</a:t>
            </a:r>
          </a:p>
          <a:p>
            <a:pPr marL="171450" indent="-171450">
              <a:lnSpc>
                <a:spcPct val="120000"/>
              </a:lnSpc>
              <a:buFont typeface="Wingdings" panose="05000000000000000000" pitchFamily="2" charset="2"/>
              <a:buChar char="§"/>
            </a:pPr>
            <a:endParaRPr lang="en-GB" sz="1400" b="1" dirty="0">
              <a:solidFill>
                <a:srgbClr val="333333"/>
              </a:solidFill>
              <a:latin typeface="Century Gothic" panose="020B0502020202020204" pitchFamily="34" charset="0"/>
            </a:endParaRPr>
          </a:p>
          <a:p>
            <a:pPr marL="171450" indent="-171450">
              <a:lnSpc>
                <a:spcPct val="120000"/>
              </a:lnSpc>
              <a:buFont typeface="Wingdings" panose="05000000000000000000" pitchFamily="2" charset="2"/>
              <a:buChar char="§"/>
            </a:pPr>
            <a:r>
              <a:rPr lang="en-GB" sz="1400" b="1" dirty="0">
                <a:solidFill>
                  <a:srgbClr val="333333"/>
                </a:solidFill>
                <a:latin typeface="Century Gothic" panose="020B0502020202020204" pitchFamily="34" charset="0"/>
              </a:rPr>
              <a:t>Implied volatility</a:t>
            </a:r>
            <a:r>
              <a:rPr lang="en-GB" sz="1400" dirty="0">
                <a:solidFill>
                  <a:srgbClr val="333333"/>
                </a:solidFill>
                <a:latin typeface="Century Gothic" panose="020B0502020202020204" pitchFamily="34" charset="0"/>
              </a:rPr>
              <a:t> isn’t based on historical pricing data on the underlying currency. Instead, it is a dynamic figure that changes based on activity in the options marketplace. It’s what the marketplace is “implying” the volatility of the rate will be in the future, based on price changes in an option. </a:t>
            </a:r>
          </a:p>
          <a:p>
            <a:pPr marL="171450" indent="-171450">
              <a:lnSpc>
                <a:spcPct val="120000"/>
              </a:lnSpc>
              <a:buFont typeface="Wingdings" panose="05000000000000000000" pitchFamily="2" charset="2"/>
              <a:buChar char="§"/>
            </a:pPr>
            <a:endParaRPr lang="en-GB" sz="1400" dirty="0">
              <a:solidFill>
                <a:srgbClr val="333333"/>
              </a:solidFill>
              <a:latin typeface="Century Gothic" panose="020B0502020202020204" pitchFamily="34" charset="0"/>
            </a:endParaRPr>
          </a:p>
          <a:p>
            <a:pPr marL="171450" indent="-171450">
              <a:lnSpc>
                <a:spcPct val="120000"/>
              </a:lnSpc>
              <a:buFont typeface="Wingdings" panose="05000000000000000000" pitchFamily="2" charset="2"/>
              <a:buChar char="§"/>
            </a:pPr>
            <a:r>
              <a:rPr lang="en-GB" sz="1400" dirty="0">
                <a:solidFill>
                  <a:srgbClr val="333333"/>
                </a:solidFill>
                <a:latin typeface="Century Gothic" panose="020B0502020202020204" pitchFamily="34" charset="0"/>
              </a:rPr>
              <a:t>Event risk causes option prices to move up or down based on demand, but bear in mind, it’s only the options’ </a:t>
            </a:r>
            <a:r>
              <a:rPr lang="en-GB" sz="1400" dirty="0">
                <a:solidFill>
                  <a:srgbClr val="003366"/>
                </a:solidFill>
                <a:latin typeface="Century Gothic" panose="020B0502020202020204" pitchFamily="34" charset="0"/>
              </a:rPr>
              <a:t>time value</a:t>
            </a:r>
            <a:r>
              <a:rPr lang="en-GB" sz="1400" dirty="0">
                <a:solidFill>
                  <a:srgbClr val="333333"/>
                </a:solidFill>
                <a:latin typeface="Century Gothic" panose="020B0502020202020204" pitchFamily="34" charset="0"/>
              </a:rPr>
              <a:t> that is changing. This is because of changes in the perceived potential range of future rate movement. </a:t>
            </a:r>
          </a:p>
          <a:p>
            <a:pPr marL="171450" indent="-171450">
              <a:lnSpc>
                <a:spcPct val="120000"/>
              </a:lnSpc>
              <a:buFont typeface="Wingdings" panose="05000000000000000000" pitchFamily="2" charset="2"/>
              <a:buChar char="§"/>
            </a:pPr>
            <a:endParaRPr lang="en-GB" sz="1400" dirty="0">
              <a:solidFill>
                <a:srgbClr val="333333"/>
              </a:solidFill>
              <a:latin typeface="Century Gothic" panose="020B0502020202020204" pitchFamily="34" charset="0"/>
            </a:endParaRPr>
          </a:p>
        </p:txBody>
      </p:sp>
      <p:sp>
        <p:nvSpPr>
          <p:cNvPr id="2" name="Title 1">
            <a:extLst>
              <a:ext uri="{FF2B5EF4-FFF2-40B4-BE49-F238E27FC236}">
                <a16:creationId xmlns:a16="http://schemas.microsoft.com/office/drawing/2014/main" id="{0A8DCD1A-1684-4B20-86F5-BB1D3E91F774}"/>
              </a:ext>
            </a:extLst>
          </p:cNvPr>
          <p:cNvSpPr>
            <a:spLocks noGrp="1"/>
          </p:cNvSpPr>
          <p:nvPr>
            <p:ph type="title"/>
          </p:nvPr>
        </p:nvSpPr>
        <p:spPr>
          <a:xfrm>
            <a:off x="498178" y="293315"/>
            <a:ext cx="11195644" cy="387798"/>
          </a:xfrm>
        </p:spPr>
        <p:txBody>
          <a:bodyPr/>
          <a:lstStyle/>
          <a:p>
            <a:r>
              <a:rPr lang="en-GB" dirty="0"/>
              <a:t>What can volatility tell us about hedging?</a:t>
            </a:r>
            <a:endParaRPr lang="lt-LT" dirty="0"/>
          </a:p>
        </p:txBody>
      </p:sp>
      <p:sp>
        <p:nvSpPr>
          <p:cNvPr id="35" name="Footer Placeholder 34">
            <a:extLst>
              <a:ext uri="{FF2B5EF4-FFF2-40B4-BE49-F238E27FC236}">
                <a16:creationId xmlns:a16="http://schemas.microsoft.com/office/drawing/2014/main" id="{72E43159-9016-4F59-B827-6598214AEDDE}"/>
              </a:ext>
            </a:extLst>
          </p:cNvPr>
          <p:cNvSpPr>
            <a:spLocks noGrp="1"/>
          </p:cNvSpPr>
          <p:nvPr>
            <p:ph type="ftr" sz="quarter" idx="3"/>
          </p:nvPr>
        </p:nvSpPr>
        <p:spPr>
          <a:xfrm>
            <a:off x="468084" y="6570253"/>
            <a:ext cx="10515599" cy="123111"/>
          </a:xfrm>
        </p:spPr>
        <p:txBody>
          <a:bodyPr/>
          <a:lstStyle/>
          <a:p>
            <a:r>
              <a:rPr lang="en-GB" dirty="0"/>
              <a:t>Source: Europe’s Power Sector in 2020 Report, Ember, 25012021</a:t>
            </a:r>
          </a:p>
        </p:txBody>
      </p:sp>
      <p:sp>
        <p:nvSpPr>
          <p:cNvPr id="13" name="Slide Number Placeholder 12">
            <a:extLst>
              <a:ext uri="{FF2B5EF4-FFF2-40B4-BE49-F238E27FC236}">
                <a16:creationId xmlns:a16="http://schemas.microsoft.com/office/drawing/2014/main" id="{59CA4691-2542-4A4E-9922-0782263471DB}"/>
              </a:ext>
            </a:extLst>
          </p:cNvPr>
          <p:cNvSpPr>
            <a:spLocks noGrp="1"/>
          </p:cNvSpPr>
          <p:nvPr>
            <p:ph type="sldNum" sz="quarter" idx="4"/>
          </p:nvPr>
        </p:nvSpPr>
        <p:spPr>
          <a:xfrm>
            <a:off x="11353799" y="6585642"/>
            <a:ext cx="370117" cy="107722"/>
          </a:xfrm>
        </p:spPr>
        <p:txBody>
          <a:bodyPr/>
          <a:lstStyle/>
          <a:p>
            <a:fld id="{8656BDC3-E9EF-4A00-86E1-EFD38C438064}" type="slidenum">
              <a:rPr lang="en-GB" smtClean="0"/>
              <a:pPr/>
              <a:t>19</a:t>
            </a:fld>
            <a:endParaRPr lang="en-GB"/>
          </a:p>
        </p:txBody>
      </p:sp>
      <p:sp>
        <p:nvSpPr>
          <p:cNvPr id="21" name="Text Placeholder 20">
            <a:extLst>
              <a:ext uri="{FF2B5EF4-FFF2-40B4-BE49-F238E27FC236}">
                <a16:creationId xmlns:a16="http://schemas.microsoft.com/office/drawing/2014/main" id="{7BE5BFD6-B5EF-4853-A787-8DD93D6EDFDB}"/>
              </a:ext>
            </a:extLst>
          </p:cNvPr>
          <p:cNvSpPr>
            <a:spLocks noGrp="1"/>
          </p:cNvSpPr>
          <p:nvPr>
            <p:ph type="body" sz="quarter" idx="11"/>
          </p:nvPr>
        </p:nvSpPr>
        <p:spPr>
          <a:xfrm>
            <a:off x="523875" y="1168400"/>
            <a:ext cx="7883490" cy="246221"/>
          </a:xfrm>
        </p:spPr>
        <p:txBody>
          <a:bodyPr>
            <a:normAutofit fontScale="77500" lnSpcReduction="20000"/>
          </a:bodyPr>
          <a:lstStyle/>
          <a:p>
            <a:r>
              <a:rPr lang="en-GB" dirty="0"/>
              <a:t>Historical Volatility vs Implied Volatility</a:t>
            </a:r>
          </a:p>
        </p:txBody>
      </p:sp>
      <p:sp>
        <p:nvSpPr>
          <p:cNvPr id="8" name="TextBox 7">
            <a:extLst>
              <a:ext uri="{FF2B5EF4-FFF2-40B4-BE49-F238E27FC236}">
                <a16:creationId xmlns:a16="http://schemas.microsoft.com/office/drawing/2014/main" id="{A64EAE60-A264-5B4D-878A-2363F7B79834}"/>
              </a:ext>
            </a:extLst>
          </p:cNvPr>
          <p:cNvSpPr txBox="1"/>
          <p:nvPr/>
        </p:nvSpPr>
        <p:spPr>
          <a:xfrm>
            <a:off x="6540852" y="1751166"/>
            <a:ext cx="4710728" cy="3231462"/>
          </a:xfrm>
          <a:prstGeom prst="rect">
            <a:avLst/>
          </a:prstGeom>
          <a:noFill/>
        </p:spPr>
        <p:txBody>
          <a:bodyPr wrap="square" lIns="0" tIns="0" rIns="0" bIns="0" rtlCol="0">
            <a:spAutoFit/>
          </a:bodyPr>
          <a:lstStyle/>
          <a:p>
            <a:pPr marL="171450" indent="-171450" fontAlgn="base">
              <a:lnSpc>
                <a:spcPct val="120000"/>
              </a:lnSpc>
              <a:buFont typeface="Wingdings" panose="05000000000000000000" pitchFamily="2" charset="2"/>
              <a:buChar char="§"/>
            </a:pPr>
            <a:r>
              <a:rPr lang="en-GB" sz="1400" dirty="0">
                <a:solidFill>
                  <a:srgbClr val="333333"/>
                </a:solidFill>
                <a:latin typeface="Century Gothic" panose="020B0502020202020204" pitchFamily="34" charset="0"/>
              </a:rPr>
              <a:t>Usually, when implied volatility increases, the price of options will increase as well, assuming all other things remain constant. </a:t>
            </a:r>
          </a:p>
          <a:p>
            <a:pPr marL="171450" indent="-171450" fontAlgn="base">
              <a:lnSpc>
                <a:spcPct val="120000"/>
              </a:lnSpc>
              <a:buFont typeface="Wingdings" panose="05000000000000000000" pitchFamily="2" charset="2"/>
              <a:buChar char="§"/>
            </a:pPr>
            <a:endParaRPr lang="en-GB" sz="1400" dirty="0">
              <a:solidFill>
                <a:srgbClr val="333333"/>
              </a:solidFill>
              <a:latin typeface="Century Gothic" panose="020B0502020202020204" pitchFamily="34" charset="0"/>
            </a:endParaRPr>
          </a:p>
          <a:p>
            <a:pPr marL="171450" indent="-171450" fontAlgn="base">
              <a:lnSpc>
                <a:spcPct val="120000"/>
              </a:lnSpc>
              <a:buFont typeface="Wingdings" panose="05000000000000000000" pitchFamily="2" charset="2"/>
              <a:buChar char="§"/>
            </a:pPr>
            <a:r>
              <a:rPr lang="en-GB" sz="1400" dirty="0">
                <a:solidFill>
                  <a:srgbClr val="333333"/>
                </a:solidFill>
                <a:latin typeface="Century Gothic" panose="020B0502020202020204" pitchFamily="34" charset="0"/>
              </a:rPr>
              <a:t>Essentially, this reflects the fact that uncertainty has increased and therefore the value of protection, with the ability to participate in favourable movements is greater.</a:t>
            </a:r>
          </a:p>
          <a:p>
            <a:pPr marL="171450" indent="-171450" fontAlgn="base">
              <a:lnSpc>
                <a:spcPct val="120000"/>
              </a:lnSpc>
              <a:buFont typeface="Wingdings" panose="05000000000000000000" pitchFamily="2" charset="2"/>
              <a:buChar char="§"/>
            </a:pPr>
            <a:endParaRPr lang="en-GB" sz="1400" dirty="0">
              <a:solidFill>
                <a:srgbClr val="333333"/>
              </a:solidFill>
              <a:latin typeface="Century Gothic" panose="020B0502020202020204" pitchFamily="34" charset="0"/>
            </a:endParaRPr>
          </a:p>
          <a:p>
            <a:pPr marL="171450" indent="-171450" fontAlgn="base">
              <a:lnSpc>
                <a:spcPct val="120000"/>
              </a:lnSpc>
              <a:buFont typeface="Wingdings" panose="05000000000000000000" pitchFamily="2" charset="2"/>
              <a:buChar char="§"/>
            </a:pPr>
            <a:r>
              <a:rPr lang="en-GB" sz="1400" dirty="0">
                <a:solidFill>
                  <a:srgbClr val="333333"/>
                </a:solidFill>
                <a:latin typeface="Century Gothic" panose="020B0502020202020204" pitchFamily="34" charset="0"/>
              </a:rPr>
              <a:t>But, you don’t need to use options for implied volatility to be relevant to your hedging decision…</a:t>
            </a:r>
          </a:p>
          <a:p>
            <a:pPr marL="144000" indent="-144000">
              <a:lnSpc>
                <a:spcPct val="120000"/>
              </a:lnSpc>
              <a:spcBef>
                <a:spcPts val="1200"/>
              </a:spcBef>
              <a:buFont typeface="Arial" panose="020B0604020202020204" pitchFamily="34" charset="0"/>
              <a:buChar char="•"/>
            </a:pPr>
            <a:endParaRPr lang="en-GB" sz="1400" dirty="0">
              <a:latin typeface="Century Gothic" panose="020B0502020202020204" pitchFamily="34" charset="0"/>
            </a:endParaRPr>
          </a:p>
        </p:txBody>
      </p:sp>
      <p:sp>
        <p:nvSpPr>
          <p:cNvPr id="11" name="Text Placeholder 3">
            <a:extLst>
              <a:ext uri="{FF2B5EF4-FFF2-40B4-BE49-F238E27FC236}">
                <a16:creationId xmlns:a16="http://schemas.microsoft.com/office/drawing/2014/main" id="{DF5A57E6-3E96-43E9-A4A7-46B16254BD90}"/>
              </a:ext>
            </a:extLst>
          </p:cNvPr>
          <p:cNvSpPr txBox="1">
            <a:spLocks/>
          </p:cNvSpPr>
          <p:nvPr/>
        </p:nvSpPr>
        <p:spPr>
          <a:xfrm>
            <a:off x="10067359" y="404664"/>
            <a:ext cx="3313113" cy="16510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CURRENCY VOLATILITY</a:t>
            </a:r>
            <a:endParaRPr lang="en-US" dirty="0"/>
          </a:p>
        </p:txBody>
      </p:sp>
    </p:spTree>
    <p:extLst>
      <p:ext uri="{BB962C8B-B14F-4D97-AF65-F5344CB8AC3E}">
        <p14:creationId xmlns:p14="http://schemas.microsoft.com/office/powerpoint/2010/main" val="3257654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F7A356-606F-B74A-B748-B829D9695B5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11482" y="2537324"/>
            <a:ext cx="1773712" cy="1783352"/>
          </a:xfrm>
          <a:prstGeom prst="ellipse">
            <a:avLst/>
          </a:prstGeom>
          <a:solidFill>
            <a:schemeClr val="bg1"/>
          </a:solidFill>
          <a:ln w="3175" cap="rnd">
            <a:noFill/>
          </a:ln>
          <a:effectLst/>
        </p:spPr>
      </p:pic>
      <p:sp>
        <p:nvSpPr>
          <p:cNvPr id="8" name="Text Placeholder 7">
            <a:extLst>
              <a:ext uri="{FF2B5EF4-FFF2-40B4-BE49-F238E27FC236}">
                <a16:creationId xmlns:a16="http://schemas.microsoft.com/office/drawing/2014/main" id="{6BC26244-DB16-469B-9C97-A62F9B59B168}"/>
              </a:ext>
            </a:extLst>
          </p:cNvPr>
          <p:cNvSpPr>
            <a:spLocks noGrp="1"/>
          </p:cNvSpPr>
          <p:nvPr>
            <p:ph type="body" sz="quarter" idx="10"/>
          </p:nvPr>
        </p:nvSpPr>
        <p:spPr>
          <a:xfrm>
            <a:off x="811213" y="4600040"/>
            <a:ext cx="6598448" cy="430887"/>
          </a:xfrm>
        </p:spPr>
        <p:txBody>
          <a:bodyPr/>
          <a:lstStyle/>
          <a:p>
            <a:r>
              <a:rPr lang="en-US" dirty="0"/>
              <a:t>George </a:t>
            </a:r>
            <a:r>
              <a:rPr lang="en-US" dirty="0" err="1"/>
              <a:t>Vessey</a:t>
            </a:r>
            <a:endParaRPr lang="en-US" dirty="0"/>
          </a:p>
        </p:txBody>
      </p:sp>
      <p:sp>
        <p:nvSpPr>
          <p:cNvPr id="10" name="Text Placeholder 9">
            <a:extLst>
              <a:ext uri="{FF2B5EF4-FFF2-40B4-BE49-F238E27FC236}">
                <a16:creationId xmlns:a16="http://schemas.microsoft.com/office/drawing/2014/main" id="{E4D24F09-CA71-4F2C-B02F-80D3782798C0}"/>
              </a:ext>
            </a:extLst>
          </p:cNvPr>
          <p:cNvSpPr>
            <a:spLocks noGrp="1"/>
          </p:cNvSpPr>
          <p:nvPr>
            <p:ph type="body" sz="quarter" idx="11"/>
          </p:nvPr>
        </p:nvSpPr>
        <p:spPr>
          <a:xfrm>
            <a:off x="811213" y="5170237"/>
            <a:ext cx="6598448" cy="246221"/>
          </a:xfrm>
        </p:spPr>
        <p:txBody>
          <a:bodyPr/>
          <a:lstStyle/>
          <a:p>
            <a:r>
              <a:rPr lang="en-US" dirty="0"/>
              <a:t>FX &amp; Macro Strategist, UK</a:t>
            </a:r>
            <a:br>
              <a:rPr lang="en-US" dirty="0"/>
            </a:br>
            <a:r>
              <a:rPr lang="en-US" dirty="0"/>
              <a:t>Western Union Business Solutions</a:t>
            </a:r>
          </a:p>
        </p:txBody>
      </p:sp>
    </p:spTree>
    <p:extLst>
      <p:ext uri="{BB962C8B-B14F-4D97-AF65-F5344CB8AC3E}">
        <p14:creationId xmlns:p14="http://schemas.microsoft.com/office/powerpoint/2010/main" val="3317406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912A36-1C56-4B6B-BB53-927D16289A8E}"/>
              </a:ext>
            </a:extLst>
          </p:cNvPr>
          <p:cNvSpPr>
            <a:spLocks noGrp="1"/>
          </p:cNvSpPr>
          <p:nvPr>
            <p:ph type="title"/>
          </p:nvPr>
        </p:nvSpPr>
        <p:spPr>
          <a:xfrm>
            <a:off x="528271" y="293315"/>
            <a:ext cx="11195644" cy="387798"/>
          </a:xfrm>
        </p:spPr>
        <p:txBody>
          <a:bodyPr/>
          <a:lstStyle/>
          <a:p>
            <a:r>
              <a:rPr lang="en-US" dirty="0"/>
              <a:t>What can implied volatility tell us?</a:t>
            </a:r>
          </a:p>
        </p:txBody>
      </p:sp>
      <p:sp>
        <p:nvSpPr>
          <p:cNvPr id="12" name="Slide Number Placeholder 11">
            <a:extLst>
              <a:ext uri="{FF2B5EF4-FFF2-40B4-BE49-F238E27FC236}">
                <a16:creationId xmlns:a16="http://schemas.microsoft.com/office/drawing/2014/main" id="{3BAE0EA7-4632-4E6C-B348-A9C5CAF322AC}"/>
              </a:ext>
            </a:extLst>
          </p:cNvPr>
          <p:cNvSpPr>
            <a:spLocks noGrp="1"/>
          </p:cNvSpPr>
          <p:nvPr>
            <p:ph type="sldNum" sz="quarter" idx="4"/>
          </p:nvPr>
        </p:nvSpPr>
        <p:spPr>
          <a:xfrm>
            <a:off x="11353799" y="6585642"/>
            <a:ext cx="370117" cy="107722"/>
          </a:xfrm>
        </p:spPr>
        <p:txBody>
          <a:bodyPr/>
          <a:lstStyle/>
          <a:p>
            <a:fld id="{8656BDC3-E9EF-4A00-86E1-EFD38C438064}" type="slidenum">
              <a:rPr lang="en-GB" smtClean="0"/>
              <a:pPr/>
              <a:t>20</a:t>
            </a:fld>
            <a:endParaRPr lang="en-GB"/>
          </a:p>
        </p:txBody>
      </p:sp>
      <p:pic>
        <p:nvPicPr>
          <p:cNvPr id="8" name="Picture 7">
            <a:extLst>
              <a:ext uri="{FF2B5EF4-FFF2-40B4-BE49-F238E27FC236}">
                <a16:creationId xmlns:a16="http://schemas.microsoft.com/office/drawing/2014/main" id="{5BEF1415-430C-4633-82A7-777282F0B04F}"/>
              </a:ext>
            </a:extLst>
          </p:cNvPr>
          <p:cNvPicPr>
            <a:picLocks noChangeAspect="1"/>
          </p:cNvPicPr>
          <p:nvPr/>
        </p:nvPicPr>
        <p:blipFill rotWithShape="1">
          <a:blip r:embed="rId3"/>
          <a:srcRect l="685" t="243" r="647"/>
          <a:stretch/>
        </p:blipFill>
        <p:spPr>
          <a:xfrm>
            <a:off x="8156575" y="1284444"/>
            <a:ext cx="3489324" cy="2450086"/>
          </a:xfrm>
          <a:prstGeom prst="rect">
            <a:avLst/>
          </a:prstGeom>
        </p:spPr>
      </p:pic>
      <p:pic>
        <p:nvPicPr>
          <p:cNvPr id="10" name="Picture 9">
            <a:extLst>
              <a:ext uri="{FF2B5EF4-FFF2-40B4-BE49-F238E27FC236}">
                <a16:creationId xmlns:a16="http://schemas.microsoft.com/office/drawing/2014/main" id="{7D07C2A4-B62A-4F98-9261-6BDE1404B696}"/>
              </a:ext>
            </a:extLst>
          </p:cNvPr>
          <p:cNvPicPr>
            <a:picLocks noChangeAspect="1"/>
          </p:cNvPicPr>
          <p:nvPr/>
        </p:nvPicPr>
        <p:blipFill rotWithShape="1">
          <a:blip r:embed="rId4"/>
          <a:srcRect t="1773" r="1184"/>
          <a:stretch/>
        </p:blipFill>
        <p:spPr>
          <a:xfrm>
            <a:off x="8132376" y="3917068"/>
            <a:ext cx="3513523" cy="2450086"/>
          </a:xfrm>
          <a:prstGeom prst="rect">
            <a:avLst/>
          </a:prstGeom>
        </p:spPr>
      </p:pic>
      <p:sp>
        <p:nvSpPr>
          <p:cNvPr id="25" name="TextBox 24">
            <a:extLst>
              <a:ext uri="{FF2B5EF4-FFF2-40B4-BE49-F238E27FC236}">
                <a16:creationId xmlns:a16="http://schemas.microsoft.com/office/drawing/2014/main" id="{510F0B31-3C0A-4842-A7F3-361F9C4CA7C3}"/>
              </a:ext>
            </a:extLst>
          </p:cNvPr>
          <p:cNvSpPr txBox="1"/>
          <p:nvPr/>
        </p:nvSpPr>
        <p:spPr>
          <a:xfrm>
            <a:off x="421013" y="1284444"/>
            <a:ext cx="6720367" cy="3323987"/>
          </a:xfrm>
          <a:prstGeom prst="rect">
            <a:avLst/>
          </a:prstGeom>
          <a:noFill/>
        </p:spPr>
        <p:txBody>
          <a:bodyPr wrap="square" rtlCol="0">
            <a:spAutoFit/>
          </a:bodyPr>
          <a:lstStyle/>
          <a:p>
            <a:pPr marL="198438" indent="-198438">
              <a:buFont typeface="Wingdings" panose="05000000000000000000" pitchFamily="2" charset="2"/>
              <a:buChar char="§"/>
            </a:pPr>
            <a:r>
              <a:rPr lang="en-GB" sz="1400" dirty="0">
                <a:solidFill>
                  <a:srgbClr val="333333"/>
                </a:solidFill>
                <a:latin typeface="Century Gothic" panose="020B0502020202020204" pitchFamily="34" charset="0"/>
              </a:rPr>
              <a:t>Implied volatility can tell us the value of one standard deviation assuming normal distribution.</a:t>
            </a:r>
          </a:p>
          <a:p>
            <a:pPr marL="198438" indent="-198438">
              <a:buFont typeface="Wingdings" panose="05000000000000000000" pitchFamily="2" charset="2"/>
              <a:buChar char="§"/>
            </a:pPr>
            <a:endParaRPr lang="en-GB" sz="1400" dirty="0">
              <a:solidFill>
                <a:srgbClr val="333333"/>
              </a:solidFill>
              <a:latin typeface="Century Gothic" panose="020B0502020202020204" pitchFamily="34" charset="0"/>
            </a:endParaRPr>
          </a:p>
          <a:p>
            <a:pPr marL="198438" indent="-198438">
              <a:buFont typeface="Wingdings" panose="05000000000000000000" pitchFamily="2" charset="2"/>
              <a:buChar char="§"/>
            </a:pPr>
            <a:r>
              <a:rPr lang="en-GB" sz="1400" dirty="0">
                <a:solidFill>
                  <a:srgbClr val="333333"/>
                </a:solidFill>
                <a:latin typeface="Century Gothic" panose="020B0502020202020204" pitchFamily="34" charset="0"/>
              </a:rPr>
              <a:t>This in turn gives a probability of a rate being seen in a given period.</a:t>
            </a:r>
          </a:p>
          <a:p>
            <a:pPr marL="198438" indent="-198438">
              <a:buFont typeface="Wingdings" panose="05000000000000000000" pitchFamily="2" charset="2"/>
              <a:buChar char="§"/>
            </a:pPr>
            <a:endParaRPr lang="en-GB" sz="1400" dirty="0">
              <a:solidFill>
                <a:srgbClr val="333333"/>
              </a:solidFill>
              <a:latin typeface="Century Gothic" panose="020B0502020202020204" pitchFamily="34" charset="0"/>
            </a:endParaRPr>
          </a:p>
          <a:p>
            <a:pPr marL="198438" indent="-198438">
              <a:buFont typeface="Wingdings" panose="05000000000000000000" pitchFamily="2" charset="2"/>
              <a:buChar char="§"/>
            </a:pPr>
            <a:r>
              <a:rPr lang="en-GB" sz="1400" dirty="0">
                <a:solidFill>
                  <a:srgbClr val="333333"/>
                </a:solidFill>
                <a:latin typeface="Century Gothic" panose="020B0502020202020204" pitchFamily="34" charset="0"/>
              </a:rPr>
              <a:t>This probability has significant bearing on options pricing, but should also play a part in the budgeting/ planning process as well as hedging decision making.</a:t>
            </a:r>
          </a:p>
          <a:p>
            <a:pPr marL="198438" indent="-198438">
              <a:buFont typeface="Wingdings" panose="05000000000000000000" pitchFamily="2" charset="2"/>
              <a:buChar char="§"/>
            </a:pPr>
            <a:endParaRPr lang="en-GB" sz="1400" dirty="0">
              <a:solidFill>
                <a:srgbClr val="333333"/>
              </a:solidFill>
              <a:latin typeface="Century Gothic" panose="020B0502020202020204" pitchFamily="34" charset="0"/>
            </a:endParaRPr>
          </a:p>
          <a:p>
            <a:pPr marL="198438" indent="-198438">
              <a:buFont typeface="Wingdings" panose="05000000000000000000" pitchFamily="2" charset="2"/>
              <a:buChar char="§"/>
            </a:pPr>
            <a:r>
              <a:rPr lang="en-GB" sz="1400" dirty="0">
                <a:solidFill>
                  <a:srgbClr val="333333"/>
                </a:solidFill>
                <a:latin typeface="Century Gothic" panose="020B0502020202020204" pitchFamily="34" charset="0"/>
              </a:rPr>
              <a:t>The longer the timeframe, the greater your potential risk</a:t>
            </a:r>
          </a:p>
          <a:p>
            <a:pPr marL="198438" indent="-198438">
              <a:buFont typeface="Wingdings" panose="05000000000000000000" pitchFamily="2" charset="2"/>
              <a:buChar char="§"/>
            </a:pPr>
            <a:endParaRPr lang="en-GB" sz="1400" dirty="0">
              <a:solidFill>
                <a:srgbClr val="333333"/>
              </a:solidFill>
              <a:latin typeface="Century Gothic" panose="020B0502020202020204" pitchFamily="34" charset="0"/>
            </a:endParaRPr>
          </a:p>
          <a:p>
            <a:pPr marL="198438" indent="-198438">
              <a:buFont typeface="Wingdings" panose="05000000000000000000" pitchFamily="2" charset="2"/>
              <a:buChar char="§"/>
            </a:pPr>
            <a:r>
              <a:rPr lang="en-GB" sz="1400" dirty="0">
                <a:solidFill>
                  <a:srgbClr val="333333"/>
                </a:solidFill>
                <a:latin typeface="Century Gothic" panose="020B0502020202020204" pitchFamily="34" charset="0"/>
              </a:rPr>
              <a:t>The higher the implied volatility, the greater your potential risk</a:t>
            </a:r>
          </a:p>
          <a:p>
            <a:pPr marL="198438" indent="-198438">
              <a:buFont typeface="Wingdings" panose="05000000000000000000" pitchFamily="2" charset="2"/>
              <a:buChar char="§"/>
            </a:pPr>
            <a:endParaRPr lang="en-GB" sz="1400" dirty="0">
              <a:solidFill>
                <a:srgbClr val="333333"/>
              </a:solidFill>
              <a:latin typeface="Century Gothic" panose="020B0502020202020204" pitchFamily="34" charset="0"/>
            </a:endParaRPr>
          </a:p>
          <a:p>
            <a:pPr marL="198438" indent="-198438">
              <a:buFont typeface="Wingdings" panose="05000000000000000000" pitchFamily="2" charset="2"/>
              <a:buChar char="§"/>
            </a:pPr>
            <a:r>
              <a:rPr lang="en-GB" sz="1400" dirty="0">
                <a:solidFill>
                  <a:srgbClr val="333333"/>
                </a:solidFill>
                <a:latin typeface="Century Gothic" panose="020B0502020202020204" pitchFamily="34" charset="0"/>
              </a:rPr>
              <a:t>Remember, though, markets are not rational </a:t>
            </a:r>
          </a:p>
          <a:p>
            <a:pPr marL="285750" indent="-285750">
              <a:buFont typeface="Wingdings" panose="05000000000000000000" pitchFamily="2" charset="2"/>
              <a:buChar char="§"/>
            </a:pPr>
            <a:endParaRPr lang="en-GB" sz="1400" dirty="0">
              <a:solidFill>
                <a:srgbClr val="333333"/>
              </a:solidFill>
              <a:latin typeface="Century Gothic" panose="020B0502020202020204" pitchFamily="34" charset="0"/>
            </a:endParaRPr>
          </a:p>
        </p:txBody>
      </p:sp>
      <p:pic>
        <p:nvPicPr>
          <p:cNvPr id="27" name="Picture 2" descr="Image result for skew distribution diagram">
            <a:extLst>
              <a:ext uri="{FF2B5EF4-FFF2-40B4-BE49-F238E27FC236}">
                <a16:creationId xmlns:a16="http://schemas.microsoft.com/office/drawing/2014/main" id="{CC026A49-874E-41CD-BC95-EDD095D4E4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0383" y="4778826"/>
            <a:ext cx="4458485" cy="15894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3">
            <a:extLst>
              <a:ext uri="{FF2B5EF4-FFF2-40B4-BE49-F238E27FC236}">
                <a16:creationId xmlns:a16="http://schemas.microsoft.com/office/drawing/2014/main" id="{D4D8A029-4FC0-44DD-85C1-B0787A71AEE1}"/>
              </a:ext>
            </a:extLst>
          </p:cNvPr>
          <p:cNvSpPr txBox="1">
            <a:spLocks/>
          </p:cNvSpPr>
          <p:nvPr/>
        </p:nvSpPr>
        <p:spPr>
          <a:xfrm>
            <a:off x="10067359" y="404664"/>
            <a:ext cx="3313113" cy="16510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CURRENCY VOLATILITY</a:t>
            </a:r>
          </a:p>
        </p:txBody>
      </p:sp>
    </p:spTree>
    <p:extLst>
      <p:ext uri="{BB962C8B-B14F-4D97-AF65-F5344CB8AC3E}">
        <p14:creationId xmlns:p14="http://schemas.microsoft.com/office/powerpoint/2010/main" val="618650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912A36-1C56-4B6B-BB53-927D16289A8E}"/>
              </a:ext>
            </a:extLst>
          </p:cNvPr>
          <p:cNvSpPr>
            <a:spLocks noGrp="1"/>
          </p:cNvSpPr>
          <p:nvPr>
            <p:ph type="title"/>
          </p:nvPr>
        </p:nvSpPr>
        <p:spPr>
          <a:xfrm>
            <a:off x="528271" y="257872"/>
            <a:ext cx="11195644" cy="387798"/>
          </a:xfrm>
        </p:spPr>
        <p:txBody>
          <a:bodyPr/>
          <a:lstStyle/>
          <a:p>
            <a:r>
              <a:rPr lang="en-US" dirty="0"/>
              <a:t>Value at Risk?</a:t>
            </a:r>
          </a:p>
        </p:txBody>
      </p:sp>
      <p:sp>
        <p:nvSpPr>
          <p:cNvPr id="12" name="Slide Number Placeholder 11">
            <a:extLst>
              <a:ext uri="{FF2B5EF4-FFF2-40B4-BE49-F238E27FC236}">
                <a16:creationId xmlns:a16="http://schemas.microsoft.com/office/drawing/2014/main" id="{3BAE0EA7-4632-4E6C-B348-A9C5CAF322AC}"/>
              </a:ext>
            </a:extLst>
          </p:cNvPr>
          <p:cNvSpPr>
            <a:spLocks noGrp="1"/>
          </p:cNvSpPr>
          <p:nvPr>
            <p:ph type="sldNum" sz="quarter" idx="4"/>
          </p:nvPr>
        </p:nvSpPr>
        <p:spPr>
          <a:xfrm>
            <a:off x="11353799" y="6585642"/>
            <a:ext cx="370117" cy="107722"/>
          </a:xfrm>
        </p:spPr>
        <p:txBody>
          <a:bodyPr/>
          <a:lstStyle/>
          <a:p>
            <a:fld id="{8656BDC3-E9EF-4A00-86E1-EFD38C438064}" type="slidenum">
              <a:rPr lang="en-GB" smtClean="0"/>
              <a:pPr/>
              <a:t>21</a:t>
            </a:fld>
            <a:endParaRPr lang="en-GB" dirty="0"/>
          </a:p>
        </p:txBody>
      </p:sp>
      <p:sp>
        <p:nvSpPr>
          <p:cNvPr id="25" name="TextBox 24">
            <a:extLst>
              <a:ext uri="{FF2B5EF4-FFF2-40B4-BE49-F238E27FC236}">
                <a16:creationId xmlns:a16="http://schemas.microsoft.com/office/drawing/2014/main" id="{510F0B31-3C0A-4842-A7F3-361F9C4CA7C3}"/>
              </a:ext>
            </a:extLst>
          </p:cNvPr>
          <p:cNvSpPr txBox="1"/>
          <p:nvPr/>
        </p:nvSpPr>
        <p:spPr>
          <a:xfrm>
            <a:off x="421014" y="1284444"/>
            <a:ext cx="5109991" cy="4961358"/>
          </a:xfrm>
          <a:prstGeom prst="rect">
            <a:avLst/>
          </a:prstGeom>
          <a:noFill/>
        </p:spPr>
        <p:txBody>
          <a:bodyPr wrap="square" rtlCol="0">
            <a:spAutoFit/>
          </a:bodyPr>
          <a:lstStyle/>
          <a:p>
            <a:pPr marL="182563" indent="-174625">
              <a:lnSpc>
                <a:spcPct val="120000"/>
              </a:lnSpc>
              <a:buFont typeface="Wingdings" panose="05000000000000000000" pitchFamily="2" charset="2"/>
              <a:buChar char="§"/>
            </a:pPr>
            <a:r>
              <a:rPr lang="en-GB" sz="1400" dirty="0">
                <a:latin typeface="Century Gothic" panose="020B0502020202020204" pitchFamily="34" charset="0"/>
              </a:rPr>
              <a:t>Value at Risk (</a:t>
            </a:r>
            <a:r>
              <a:rPr lang="en-GB" sz="1400" dirty="0" err="1">
                <a:latin typeface="Century Gothic" panose="020B0502020202020204" pitchFamily="34" charset="0"/>
              </a:rPr>
              <a:t>VaR</a:t>
            </a:r>
            <a:r>
              <a:rPr lang="en-GB" sz="1400" dirty="0">
                <a:latin typeface="Century Gothic" panose="020B0502020202020204" pitchFamily="34" charset="0"/>
              </a:rPr>
              <a:t>) is a statistic that measures and quantifies the level of financial risk. Most commonly it is used to determine the potential for loss and the probability of occurrence for the defined loss.</a:t>
            </a:r>
          </a:p>
          <a:p>
            <a:pPr marL="182563" indent="-174625">
              <a:lnSpc>
                <a:spcPct val="120000"/>
              </a:lnSpc>
              <a:buFont typeface="Wingdings" panose="05000000000000000000" pitchFamily="2" charset="2"/>
              <a:buChar char="§"/>
            </a:pPr>
            <a:endParaRPr lang="en-GB" sz="1400" dirty="0">
              <a:latin typeface="Century Gothic" panose="020B0502020202020204" pitchFamily="34" charset="0"/>
            </a:endParaRPr>
          </a:p>
          <a:p>
            <a:pPr marL="182563" indent="-174625">
              <a:lnSpc>
                <a:spcPct val="120000"/>
              </a:lnSpc>
              <a:buFont typeface="Wingdings" panose="05000000000000000000" pitchFamily="2" charset="2"/>
              <a:buChar char="§"/>
            </a:pPr>
            <a:r>
              <a:rPr lang="en-GB" sz="1400" dirty="0">
                <a:latin typeface="Century Gothic" panose="020B0502020202020204" pitchFamily="34" charset="0"/>
              </a:rPr>
              <a:t>There are limitations on the usefulness of </a:t>
            </a:r>
            <a:r>
              <a:rPr lang="en-GB" sz="1400" dirty="0" err="1">
                <a:latin typeface="Century Gothic" panose="020B0502020202020204" pitchFamily="34" charset="0"/>
              </a:rPr>
              <a:t>VaR</a:t>
            </a:r>
            <a:r>
              <a:rPr lang="en-GB" sz="1400" dirty="0">
                <a:latin typeface="Century Gothic" panose="020B0502020202020204" pitchFamily="34" charset="0"/>
              </a:rPr>
              <a:t> in this respect. For example the </a:t>
            </a:r>
            <a:r>
              <a:rPr lang="en-GB" sz="1400" dirty="0" err="1">
                <a:latin typeface="Century Gothic" panose="020B0502020202020204" pitchFamily="34" charset="0"/>
              </a:rPr>
              <a:t>VaR</a:t>
            </a:r>
            <a:r>
              <a:rPr lang="en-GB" sz="1400" dirty="0">
                <a:latin typeface="Century Gothic" panose="020B0502020202020204" pitchFamily="34" charset="0"/>
              </a:rPr>
              <a:t> measure during a period of low volatility will quickly become irrelevant should volatility increase, to say nothing of the assumption on normal distribution.</a:t>
            </a:r>
          </a:p>
          <a:p>
            <a:pPr marL="182563" indent="-174625">
              <a:lnSpc>
                <a:spcPct val="120000"/>
              </a:lnSpc>
              <a:buFont typeface="Wingdings" panose="05000000000000000000" pitchFamily="2" charset="2"/>
              <a:buChar char="§"/>
            </a:pPr>
            <a:endParaRPr lang="en-GB" sz="1400" dirty="0">
              <a:latin typeface="Century Gothic" panose="020B0502020202020204" pitchFamily="34" charset="0"/>
            </a:endParaRPr>
          </a:p>
          <a:p>
            <a:pPr marL="182563" indent="-174625">
              <a:lnSpc>
                <a:spcPct val="120000"/>
              </a:lnSpc>
              <a:buFont typeface="Wingdings" panose="05000000000000000000" pitchFamily="2" charset="2"/>
              <a:buChar char="§"/>
            </a:pPr>
            <a:r>
              <a:rPr lang="en-GB" sz="1400" dirty="0">
                <a:latin typeface="Century Gothic" panose="020B0502020202020204" pitchFamily="34" charset="0"/>
              </a:rPr>
              <a:t>Losses can also exceed the </a:t>
            </a:r>
            <a:r>
              <a:rPr lang="en-GB" sz="1400" dirty="0" err="1">
                <a:latin typeface="Century Gothic" panose="020B0502020202020204" pitchFamily="34" charset="0"/>
              </a:rPr>
              <a:t>VaR</a:t>
            </a:r>
            <a:r>
              <a:rPr lang="en-GB" sz="1400" dirty="0">
                <a:latin typeface="Century Gothic" panose="020B0502020202020204" pitchFamily="34" charset="0"/>
              </a:rPr>
              <a:t> amount, often by a considerable amount when significant events occur. </a:t>
            </a:r>
          </a:p>
          <a:p>
            <a:pPr marL="182563" indent="-174625">
              <a:lnSpc>
                <a:spcPct val="120000"/>
              </a:lnSpc>
              <a:buFont typeface="Wingdings" panose="05000000000000000000" pitchFamily="2" charset="2"/>
              <a:buChar char="§"/>
            </a:pPr>
            <a:endParaRPr lang="en-GB" sz="1400" dirty="0">
              <a:latin typeface="Century Gothic" panose="020B0502020202020204" pitchFamily="34" charset="0"/>
            </a:endParaRPr>
          </a:p>
          <a:p>
            <a:pPr marL="182563" indent="-174625">
              <a:lnSpc>
                <a:spcPct val="120000"/>
              </a:lnSpc>
              <a:buFont typeface="Wingdings" panose="05000000000000000000" pitchFamily="2" charset="2"/>
              <a:buChar char="§"/>
            </a:pPr>
            <a:r>
              <a:rPr lang="en-GB" sz="1400" dirty="0">
                <a:latin typeface="Century Gothic" panose="020B0502020202020204" pitchFamily="34" charset="0"/>
              </a:rPr>
              <a:t>However, </a:t>
            </a:r>
            <a:r>
              <a:rPr lang="en-GB" sz="1400" dirty="0" err="1">
                <a:latin typeface="Century Gothic" panose="020B0502020202020204" pitchFamily="34" charset="0"/>
              </a:rPr>
              <a:t>VaR</a:t>
            </a:r>
            <a:r>
              <a:rPr lang="en-GB" sz="1400" dirty="0">
                <a:latin typeface="Century Gothic" panose="020B0502020202020204" pitchFamily="34" charset="0"/>
              </a:rPr>
              <a:t> can play a part in assessing and managing risk on an ongoing basis, particularly when utilised along with other inputs. </a:t>
            </a:r>
          </a:p>
          <a:p>
            <a:pPr marL="285750" indent="-285750">
              <a:lnSpc>
                <a:spcPct val="120000"/>
              </a:lnSpc>
              <a:buFont typeface="Wingdings" panose="05000000000000000000" pitchFamily="2" charset="2"/>
              <a:buChar char="§"/>
            </a:pPr>
            <a:endParaRPr lang="en-GB" sz="1400" dirty="0">
              <a:latin typeface="Century Gothic" panose="020B0502020202020204" pitchFamily="34" charset="0"/>
            </a:endParaRPr>
          </a:p>
          <a:p>
            <a:pPr marL="285750" indent="-285750">
              <a:buFont typeface="Wingdings" panose="05000000000000000000" pitchFamily="2" charset="2"/>
              <a:buChar char="§"/>
            </a:pPr>
            <a:endParaRPr lang="en-GB" sz="1400" dirty="0">
              <a:solidFill>
                <a:srgbClr val="333333"/>
              </a:solidFill>
              <a:latin typeface="Century Gothic" panose="020B0502020202020204" pitchFamily="34" charset="0"/>
            </a:endParaRPr>
          </a:p>
        </p:txBody>
      </p:sp>
      <p:pic>
        <p:nvPicPr>
          <p:cNvPr id="7" name="Picture 6" descr="A picture containing chart&#10;&#10;Description automatically generated">
            <a:extLst>
              <a:ext uri="{FF2B5EF4-FFF2-40B4-BE49-F238E27FC236}">
                <a16:creationId xmlns:a16="http://schemas.microsoft.com/office/drawing/2014/main" id="{031B6D31-A4D2-834A-9B72-DA29A6336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675" y="2137042"/>
            <a:ext cx="5414441" cy="3256162"/>
          </a:xfrm>
          <a:prstGeom prst="rect">
            <a:avLst/>
          </a:prstGeom>
        </p:spPr>
      </p:pic>
      <p:sp>
        <p:nvSpPr>
          <p:cNvPr id="9" name="Text Placeholder 3">
            <a:extLst>
              <a:ext uri="{FF2B5EF4-FFF2-40B4-BE49-F238E27FC236}">
                <a16:creationId xmlns:a16="http://schemas.microsoft.com/office/drawing/2014/main" id="{3B659BD1-3BA6-4FFA-BCE4-B19D66891D8D}"/>
              </a:ext>
            </a:extLst>
          </p:cNvPr>
          <p:cNvSpPr txBox="1">
            <a:spLocks/>
          </p:cNvSpPr>
          <p:nvPr/>
        </p:nvSpPr>
        <p:spPr>
          <a:xfrm>
            <a:off x="10067359" y="404664"/>
            <a:ext cx="3313113" cy="16510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CURRENCY VOLATILITY</a:t>
            </a:r>
            <a:endParaRPr lang="en-US" dirty="0"/>
          </a:p>
        </p:txBody>
      </p:sp>
    </p:spTree>
    <p:extLst>
      <p:ext uri="{BB962C8B-B14F-4D97-AF65-F5344CB8AC3E}">
        <p14:creationId xmlns:p14="http://schemas.microsoft.com/office/powerpoint/2010/main" val="505933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C57B6B-D632-4FAB-BB35-36994F190F57}"/>
              </a:ext>
            </a:extLst>
          </p:cNvPr>
          <p:cNvSpPr>
            <a:spLocks noGrp="1"/>
          </p:cNvSpPr>
          <p:nvPr>
            <p:ph type="title"/>
          </p:nvPr>
        </p:nvSpPr>
        <p:spPr>
          <a:xfrm>
            <a:off x="522927" y="475757"/>
            <a:ext cx="5710161" cy="418297"/>
          </a:xfrm>
        </p:spPr>
        <p:txBody>
          <a:bodyPr/>
          <a:lstStyle/>
          <a:p>
            <a:r>
              <a:rPr lang="en-GB" sz="2800" dirty="0">
                <a:latin typeface="Century Gothic" panose="020B0502020202020204" pitchFamily="34" charset="0"/>
              </a:rPr>
              <a:t>4 Step Cycle</a:t>
            </a:r>
          </a:p>
        </p:txBody>
      </p:sp>
      <p:sp>
        <p:nvSpPr>
          <p:cNvPr id="5" name="Content Placeholder 4">
            <a:extLst>
              <a:ext uri="{FF2B5EF4-FFF2-40B4-BE49-F238E27FC236}">
                <a16:creationId xmlns:a16="http://schemas.microsoft.com/office/drawing/2014/main" id="{0D05F93D-71E7-40BD-9F4F-00AAB13C095C}"/>
              </a:ext>
            </a:extLst>
          </p:cNvPr>
          <p:cNvSpPr>
            <a:spLocks noGrp="1"/>
          </p:cNvSpPr>
          <p:nvPr>
            <p:ph sz="quarter" idx="12"/>
          </p:nvPr>
        </p:nvSpPr>
        <p:spPr>
          <a:xfrm>
            <a:off x="611063" y="2568981"/>
            <a:ext cx="5890679" cy="287323"/>
          </a:xfrm>
        </p:spPr>
        <p:txBody>
          <a:bodyPr>
            <a:normAutofit fontScale="92500" lnSpcReduction="10000"/>
          </a:bodyPr>
          <a:lstStyle/>
          <a:p>
            <a:r>
              <a:rPr lang="en-GB" b="1" dirty="0">
                <a:latin typeface="Century Gothic" panose="020B0502020202020204" pitchFamily="34" charset="0"/>
              </a:rPr>
              <a:t>1. Review your exposure</a:t>
            </a:r>
          </a:p>
        </p:txBody>
      </p:sp>
      <p:sp>
        <p:nvSpPr>
          <p:cNvPr id="8" name="Content Placeholder 7">
            <a:extLst>
              <a:ext uri="{FF2B5EF4-FFF2-40B4-BE49-F238E27FC236}">
                <a16:creationId xmlns:a16="http://schemas.microsoft.com/office/drawing/2014/main" id="{E3899F49-26CD-497D-97DA-2F76CDD52A2B}"/>
              </a:ext>
            </a:extLst>
          </p:cNvPr>
          <p:cNvSpPr>
            <a:spLocks noGrp="1"/>
          </p:cNvSpPr>
          <p:nvPr>
            <p:ph sz="quarter" idx="33"/>
          </p:nvPr>
        </p:nvSpPr>
        <p:spPr>
          <a:xfrm>
            <a:off x="611064" y="3602043"/>
            <a:ext cx="5435981" cy="287323"/>
          </a:xfrm>
        </p:spPr>
        <p:txBody>
          <a:bodyPr>
            <a:normAutofit fontScale="92500" lnSpcReduction="10000"/>
          </a:bodyPr>
          <a:lstStyle/>
          <a:p>
            <a:r>
              <a:rPr lang="en-GB" b="1" dirty="0">
                <a:latin typeface="Century Gothic" panose="020B0502020202020204" pitchFamily="34" charset="0"/>
              </a:rPr>
              <a:t>2. Define your business goals</a:t>
            </a:r>
          </a:p>
        </p:txBody>
      </p:sp>
      <p:sp>
        <p:nvSpPr>
          <p:cNvPr id="9" name="Content Placeholder 8">
            <a:extLst>
              <a:ext uri="{FF2B5EF4-FFF2-40B4-BE49-F238E27FC236}">
                <a16:creationId xmlns:a16="http://schemas.microsoft.com/office/drawing/2014/main" id="{3A1CAADD-EF4F-4997-90BD-173865DBE174}"/>
              </a:ext>
            </a:extLst>
          </p:cNvPr>
          <p:cNvSpPr>
            <a:spLocks noGrp="1"/>
          </p:cNvSpPr>
          <p:nvPr>
            <p:ph sz="quarter" idx="34"/>
          </p:nvPr>
        </p:nvSpPr>
        <p:spPr>
          <a:xfrm>
            <a:off x="611064" y="4620737"/>
            <a:ext cx="5890677" cy="287323"/>
          </a:xfrm>
        </p:spPr>
        <p:txBody>
          <a:bodyPr>
            <a:normAutofit fontScale="92500" lnSpcReduction="10000"/>
          </a:bodyPr>
          <a:lstStyle/>
          <a:p>
            <a:r>
              <a:rPr lang="en-GB" b="1" dirty="0">
                <a:latin typeface="Century Gothic" panose="020B0502020202020204" pitchFamily="34" charset="0"/>
              </a:rPr>
              <a:t>3. Decide on your Hedging Strategy</a:t>
            </a:r>
          </a:p>
        </p:txBody>
      </p:sp>
      <p:sp>
        <p:nvSpPr>
          <p:cNvPr id="3" name="Arrow: Pentagon 2">
            <a:extLst>
              <a:ext uri="{FF2B5EF4-FFF2-40B4-BE49-F238E27FC236}">
                <a16:creationId xmlns:a16="http://schemas.microsoft.com/office/drawing/2014/main" id="{A56134B8-9702-4BF2-88B3-B2A43C0B5AB8}"/>
              </a:ext>
            </a:extLst>
          </p:cNvPr>
          <p:cNvSpPr/>
          <p:nvPr/>
        </p:nvSpPr>
        <p:spPr>
          <a:xfrm>
            <a:off x="385838" y="5422128"/>
            <a:ext cx="6601511" cy="725097"/>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Content Placeholder 8">
            <a:extLst>
              <a:ext uri="{FF2B5EF4-FFF2-40B4-BE49-F238E27FC236}">
                <a16:creationId xmlns:a16="http://schemas.microsoft.com/office/drawing/2014/main" id="{AB11E6BA-49D2-4BBA-9E15-2CDB68D52737}"/>
              </a:ext>
            </a:extLst>
          </p:cNvPr>
          <p:cNvSpPr txBox="1">
            <a:spLocks/>
          </p:cNvSpPr>
          <p:nvPr/>
        </p:nvSpPr>
        <p:spPr>
          <a:xfrm>
            <a:off x="611064" y="5540248"/>
            <a:ext cx="5890677" cy="488856"/>
          </a:xfrm>
          <a:prstGeom prst="rect">
            <a:avLst/>
          </a:prstGeom>
        </p:spPr>
        <p:txBody>
          <a:bodyPr lIns="0" tIns="0" numCol="1" spcCol="360000" anchor="ctr"/>
          <a:lstStyle>
            <a:lvl1pPr marL="0" indent="0" algn="l" defTabSz="685800" rtl="0" eaLnBrk="1" latinLnBrk="0" hangingPunct="1">
              <a:lnSpc>
                <a:spcPct val="100000"/>
              </a:lnSpc>
              <a:spcBef>
                <a:spcPts val="750"/>
              </a:spcBef>
              <a:buFont typeface="Arial" charset="0"/>
              <a:buNone/>
              <a:defRPr sz="1400" b="0" i="0" kern="1200">
                <a:solidFill>
                  <a:srgbClr val="FFDA1A"/>
                </a:solidFill>
                <a:latin typeface="+mn-lt"/>
                <a:ea typeface="Arial" charset="0"/>
                <a:cs typeface="Arial" charset="0"/>
              </a:defRPr>
            </a:lvl1pPr>
            <a:lvl2pPr marL="342900" indent="0" algn="l" defTabSz="685800" rtl="0" eaLnBrk="1" latinLnBrk="0" hangingPunct="1">
              <a:lnSpc>
                <a:spcPct val="90000"/>
              </a:lnSpc>
              <a:spcBef>
                <a:spcPts val="375"/>
              </a:spcBef>
              <a:buFont typeface="Arial" panose="020B0604020202020204" pitchFamily="34" charset="0"/>
              <a:buNone/>
              <a:defRPr sz="1600" kern="1200">
                <a:solidFill>
                  <a:srgbClr val="63656A"/>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rgbClr val="6365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63656A"/>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63656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867" b="1" dirty="0">
                <a:latin typeface="Century Gothic" panose="020B0502020202020204" pitchFamily="34" charset="0"/>
              </a:rPr>
              <a:t>4.  Execute your Currency Plan</a:t>
            </a:r>
          </a:p>
        </p:txBody>
      </p:sp>
      <p:sp>
        <p:nvSpPr>
          <p:cNvPr id="17" name="Text Placeholder 8">
            <a:extLst>
              <a:ext uri="{FF2B5EF4-FFF2-40B4-BE49-F238E27FC236}">
                <a16:creationId xmlns:a16="http://schemas.microsoft.com/office/drawing/2014/main" id="{2FAF1C0E-6720-40A7-9F18-808CAB5B2F42}"/>
              </a:ext>
            </a:extLst>
          </p:cNvPr>
          <p:cNvSpPr txBox="1">
            <a:spLocks/>
          </p:cNvSpPr>
          <p:nvPr/>
        </p:nvSpPr>
        <p:spPr>
          <a:xfrm>
            <a:off x="10309106" y="295928"/>
            <a:ext cx="1695789" cy="2427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SMARTER HEDGING</a:t>
            </a:r>
          </a:p>
        </p:txBody>
      </p:sp>
      <p:pic>
        <p:nvPicPr>
          <p:cNvPr id="6" name="Picture 5" descr="Histogram&#10;&#10;Description automatically generated">
            <a:extLst>
              <a:ext uri="{FF2B5EF4-FFF2-40B4-BE49-F238E27FC236}">
                <a16:creationId xmlns:a16="http://schemas.microsoft.com/office/drawing/2014/main" id="{39E5A323-CC23-D143-AE18-82446FA4E4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0498" y="3065186"/>
            <a:ext cx="4277306" cy="2348241"/>
          </a:xfrm>
          <a:prstGeom prst="rect">
            <a:avLst/>
          </a:prstGeom>
        </p:spPr>
      </p:pic>
      <p:sp>
        <p:nvSpPr>
          <p:cNvPr id="11" name="Slide Number Placeholder 11">
            <a:extLst>
              <a:ext uri="{FF2B5EF4-FFF2-40B4-BE49-F238E27FC236}">
                <a16:creationId xmlns:a16="http://schemas.microsoft.com/office/drawing/2014/main" id="{60D56DEC-2C42-E943-881B-80F1596E2D0F}"/>
              </a:ext>
            </a:extLst>
          </p:cNvPr>
          <p:cNvSpPr>
            <a:spLocks noGrp="1"/>
          </p:cNvSpPr>
          <p:nvPr>
            <p:ph type="sldNum" sz="quarter" idx="4"/>
          </p:nvPr>
        </p:nvSpPr>
        <p:spPr>
          <a:xfrm>
            <a:off x="11353799" y="6585642"/>
            <a:ext cx="370117" cy="107722"/>
          </a:xfrm>
        </p:spPr>
        <p:txBody>
          <a:bodyPr/>
          <a:lstStyle/>
          <a:p>
            <a:pPr algn="r"/>
            <a:fld id="{8656BDC3-E9EF-4A00-86E1-EFD38C438064}" type="slidenum">
              <a:rPr lang="en-GB" sz="700" smtClean="0"/>
              <a:pPr algn="r"/>
              <a:t>22</a:t>
            </a:fld>
            <a:endParaRPr lang="en-GB" sz="700" dirty="0"/>
          </a:p>
        </p:txBody>
      </p:sp>
    </p:spTree>
    <p:extLst>
      <p:ext uri="{BB962C8B-B14F-4D97-AF65-F5344CB8AC3E}">
        <p14:creationId xmlns:p14="http://schemas.microsoft.com/office/powerpoint/2010/main" val="590762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41CB8AC-EC6B-4522-B448-0A354DAAD6BE}"/>
              </a:ext>
            </a:extLst>
          </p:cNvPr>
          <p:cNvSpPr>
            <a:spLocks noGrp="1"/>
          </p:cNvSpPr>
          <p:nvPr>
            <p:ph type="body" sz="quarter" idx="16"/>
          </p:nvPr>
        </p:nvSpPr>
        <p:spPr>
          <a:xfrm>
            <a:off x="522927" y="928792"/>
            <a:ext cx="5710765" cy="322002"/>
          </a:xfrm>
        </p:spPr>
        <p:txBody>
          <a:bodyPr/>
          <a:lstStyle/>
          <a:p>
            <a:r>
              <a:rPr lang="en-GB" sz="1800" dirty="0"/>
              <a:t>Step 1: Review your currency exposure</a:t>
            </a:r>
          </a:p>
        </p:txBody>
      </p:sp>
      <p:sp>
        <p:nvSpPr>
          <p:cNvPr id="5" name="Content Placeholder 4">
            <a:extLst>
              <a:ext uri="{FF2B5EF4-FFF2-40B4-BE49-F238E27FC236}">
                <a16:creationId xmlns:a16="http://schemas.microsoft.com/office/drawing/2014/main" id="{0D05F93D-71E7-40BD-9F4F-00AAB13C095C}"/>
              </a:ext>
            </a:extLst>
          </p:cNvPr>
          <p:cNvSpPr>
            <a:spLocks noGrp="1"/>
          </p:cNvSpPr>
          <p:nvPr>
            <p:ph sz="quarter" idx="12"/>
          </p:nvPr>
        </p:nvSpPr>
        <p:spPr>
          <a:xfrm>
            <a:off x="611063" y="2584860"/>
            <a:ext cx="5890679" cy="287323"/>
          </a:xfrm>
        </p:spPr>
        <p:txBody>
          <a:bodyPr>
            <a:normAutofit fontScale="92500" lnSpcReduction="10000"/>
          </a:bodyPr>
          <a:lstStyle/>
          <a:p>
            <a:r>
              <a:rPr lang="en-GB" b="1" dirty="0">
                <a:latin typeface="Century Gothic" panose="020B0502020202020204" pitchFamily="34" charset="0"/>
              </a:rPr>
              <a:t>Gain clear visibility </a:t>
            </a:r>
            <a:r>
              <a:rPr lang="en-GB" dirty="0">
                <a:latin typeface="Century Gothic" panose="020B0502020202020204" pitchFamily="34" charset="0"/>
              </a:rPr>
              <a:t>of your past/future exposures</a:t>
            </a:r>
          </a:p>
        </p:txBody>
      </p:sp>
      <p:sp>
        <p:nvSpPr>
          <p:cNvPr id="8" name="Content Placeholder 7">
            <a:extLst>
              <a:ext uri="{FF2B5EF4-FFF2-40B4-BE49-F238E27FC236}">
                <a16:creationId xmlns:a16="http://schemas.microsoft.com/office/drawing/2014/main" id="{E3899F49-26CD-497D-97DA-2F76CDD52A2B}"/>
              </a:ext>
            </a:extLst>
          </p:cNvPr>
          <p:cNvSpPr>
            <a:spLocks noGrp="1"/>
          </p:cNvSpPr>
          <p:nvPr>
            <p:ph sz="quarter" idx="33"/>
          </p:nvPr>
        </p:nvSpPr>
        <p:spPr>
          <a:xfrm>
            <a:off x="611064" y="3617922"/>
            <a:ext cx="5435981" cy="287323"/>
          </a:xfrm>
        </p:spPr>
        <p:txBody>
          <a:bodyPr>
            <a:normAutofit fontScale="92500" lnSpcReduction="10000"/>
          </a:bodyPr>
          <a:lstStyle/>
          <a:p>
            <a:r>
              <a:rPr lang="en-GB" b="1" dirty="0">
                <a:latin typeface="Century Gothic" panose="020B0502020202020204" pitchFamily="34" charset="0"/>
              </a:rPr>
              <a:t>Identify currency risk </a:t>
            </a:r>
          </a:p>
        </p:txBody>
      </p:sp>
      <p:sp>
        <p:nvSpPr>
          <p:cNvPr id="9" name="Content Placeholder 8">
            <a:extLst>
              <a:ext uri="{FF2B5EF4-FFF2-40B4-BE49-F238E27FC236}">
                <a16:creationId xmlns:a16="http://schemas.microsoft.com/office/drawing/2014/main" id="{3A1CAADD-EF4F-4997-90BD-173865DBE174}"/>
              </a:ext>
            </a:extLst>
          </p:cNvPr>
          <p:cNvSpPr>
            <a:spLocks noGrp="1"/>
          </p:cNvSpPr>
          <p:nvPr>
            <p:ph sz="quarter" idx="34"/>
          </p:nvPr>
        </p:nvSpPr>
        <p:spPr>
          <a:xfrm>
            <a:off x="611064" y="4636616"/>
            <a:ext cx="5890677" cy="287323"/>
          </a:xfrm>
        </p:spPr>
        <p:txBody>
          <a:bodyPr>
            <a:normAutofit fontScale="92500" lnSpcReduction="10000"/>
          </a:bodyPr>
          <a:lstStyle/>
          <a:p>
            <a:r>
              <a:rPr lang="en-GB" b="1" dirty="0">
                <a:latin typeface="Century Gothic" panose="020B0502020202020204" pitchFamily="34" charset="0"/>
              </a:rPr>
              <a:t>Simulate volatility </a:t>
            </a:r>
            <a:r>
              <a:rPr lang="en-GB" dirty="0">
                <a:latin typeface="Century Gothic" panose="020B0502020202020204" pitchFamily="34" charset="0"/>
              </a:rPr>
              <a:t>and its impact on your profits</a:t>
            </a:r>
          </a:p>
        </p:txBody>
      </p:sp>
      <p:pic>
        <p:nvPicPr>
          <p:cNvPr id="3" name="Picture 2" descr="A picture containing diagram&#10;&#10;Description automatically generated">
            <a:extLst>
              <a:ext uri="{FF2B5EF4-FFF2-40B4-BE49-F238E27FC236}">
                <a16:creationId xmlns:a16="http://schemas.microsoft.com/office/drawing/2014/main" id="{23E4CCE5-7912-BA40-BCA9-E6E00D6DEB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0628" y="2584860"/>
            <a:ext cx="4252512" cy="2334629"/>
          </a:xfrm>
          <a:prstGeom prst="rect">
            <a:avLst/>
          </a:prstGeom>
        </p:spPr>
      </p:pic>
      <p:sp>
        <p:nvSpPr>
          <p:cNvPr id="16" name="Title 3">
            <a:extLst>
              <a:ext uri="{FF2B5EF4-FFF2-40B4-BE49-F238E27FC236}">
                <a16:creationId xmlns:a16="http://schemas.microsoft.com/office/drawing/2014/main" id="{68D5550A-236F-654B-82DF-B0E763201BCC}"/>
              </a:ext>
            </a:extLst>
          </p:cNvPr>
          <p:cNvSpPr>
            <a:spLocks noGrp="1"/>
          </p:cNvSpPr>
          <p:nvPr>
            <p:ph type="title"/>
          </p:nvPr>
        </p:nvSpPr>
        <p:spPr>
          <a:xfrm>
            <a:off x="522927" y="475757"/>
            <a:ext cx="5710161" cy="418297"/>
          </a:xfrm>
        </p:spPr>
        <p:txBody>
          <a:bodyPr/>
          <a:lstStyle/>
          <a:p>
            <a:r>
              <a:rPr lang="en-GB" sz="2800" dirty="0">
                <a:latin typeface="Century Gothic" panose="020B0502020202020204" pitchFamily="34" charset="0"/>
              </a:rPr>
              <a:t>4 Step Cycle</a:t>
            </a:r>
          </a:p>
        </p:txBody>
      </p:sp>
      <p:sp>
        <p:nvSpPr>
          <p:cNvPr id="10" name="Slide Number Placeholder 11">
            <a:extLst>
              <a:ext uri="{FF2B5EF4-FFF2-40B4-BE49-F238E27FC236}">
                <a16:creationId xmlns:a16="http://schemas.microsoft.com/office/drawing/2014/main" id="{B97F6638-DFF9-164A-864C-7EC0A43F83C0}"/>
              </a:ext>
            </a:extLst>
          </p:cNvPr>
          <p:cNvSpPr>
            <a:spLocks noGrp="1"/>
          </p:cNvSpPr>
          <p:nvPr>
            <p:ph type="sldNum" sz="quarter" idx="4"/>
          </p:nvPr>
        </p:nvSpPr>
        <p:spPr>
          <a:xfrm>
            <a:off x="11353799" y="6585642"/>
            <a:ext cx="370117" cy="107722"/>
          </a:xfrm>
        </p:spPr>
        <p:txBody>
          <a:bodyPr/>
          <a:lstStyle/>
          <a:p>
            <a:pPr algn="r"/>
            <a:fld id="{8656BDC3-E9EF-4A00-86E1-EFD38C438064}" type="slidenum">
              <a:rPr lang="en-GB" sz="700" smtClean="0"/>
              <a:pPr algn="r"/>
              <a:t>23</a:t>
            </a:fld>
            <a:endParaRPr lang="en-GB" sz="700" dirty="0"/>
          </a:p>
        </p:txBody>
      </p:sp>
      <p:sp>
        <p:nvSpPr>
          <p:cNvPr id="11" name="Text Placeholder 8">
            <a:extLst>
              <a:ext uri="{FF2B5EF4-FFF2-40B4-BE49-F238E27FC236}">
                <a16:creationId xmlns:a16="http://schemas.microsoft.com/office/drawing/2014/main" id="{C2F008BF-0E2C-405C-B05E-E3E40CE13DE3}"/>
              </a:ext>
            </a:extLst>
          </p:cNvPr>
          <p:cNvSpPr txBox="1">
            <a:spLocks/>
          </p:cNvSpPr>
          <p:nvPr/>
        </p:nvSpPr>
        <p:spPr>
          <a:xfrm>
            <a:off x="10309106" y="295928"/>
            <a:ext cx="1695789" cy="2427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SMARTER HEDGING</a:t>
            </a:r>
          </a:p>
        </p:txBody>
      </p:sp>
    </p:spTree>
    <p:extLst>
      <p:ext uri="{BB962C8B-B14F-4D97-AF65-F5344CB8AC3E}">
        <p14:creationId xmlns:p14="http://schemas.microsoft.com/office/powerpoint/2010/main" val="4093995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98B517-7A9C-44FF-95C6-99E4E2D343D0}"/>
              </a:ext>
            </a:extLst>
          </p:cNvPr>
          <p:cNvSpPr>
            <a:spLocks noGrp="1"/>
          </p:cNvSpPr>
          <p:nvPr>
            <p:ph type="title"/>
          </p:nvPr>
        </p:nvSpPr>
        <p:spPr>
          <a:xfrm>
            <a:off x="528272" y="249087"/>
            <a:ext cx="11195644" cy="387798"/>
          </a:xfrm>
        </p:spPr>
        <p:txBody>
          <a:bodyPr/>
          <a:lstStyle/>
          <a:p>
            <a:r>
              <a:rPr lang="en-GB" dirty="0"/>
              <a:t>What is your Risk Score?</a:t>
            </a:r>
          </a:p>
        </p:txBody>
      </p:sp>
      <p:sp>
        <p:nvSpPr>
          <p:cNvPr id="15" name="TextBox 14">
            <a:extLst>
              <a:ext uri="{FF2B5EF4-FFF2-40B4-BE49-F238E27FC236}">
                <a16:creationId xmlns:a16="http://schemas.microsoft.com/office/drawing/2014/main" id="{EED212B9-5679-4A73-8291-102ED4C36DE0}"/>
              </a:ext>
            </a:extLst>
          </p:cNvPr>
          <p:cNvSpPr txBox="1"/>
          <p:nvPr/>
        </p:nvSpPr>
        <p:spPr>
          <a:xfrm>
            <a:off x="8356184" y="1522089"/>
            <a:ext cx="3252236" cy="3169907"/>
          </a:xfrm>
          <a:prstGeom prst="rect">
            <a:avLst/>
          </a:prstGeom>
          <a:noFill/>
        </p:spPr>
        <p:txBody>
          <a:bodyPr wrap="square">
            <a:spAutoFit/>
          </a:bodyPr>
          <a:lstStyle/>
          <a:p>
            <a:pPr marL="177800" indent="-177800">
              <a:lnSpc>
                <a:spcPct val="120000"/>
              </a:lnSpc>
              <a:buFont typeface="Wingdings" panose="05000000000000000000" pitchFamily="2" charset="2"/>
              <a:buChar char="§"/>
            </a:pPr>
            <a:r>
              <a:rPr lang="en-GB" sz="1400" dirty="0">
                <a:latin typeface="Century Gothic" panose="020B0502020202020204" pitchFamily="34" charset="0"/>
              </a:rPr>
              <a:t>The Western Union Risk Score takes some basic data and gives you a Value at Risk figure.</a:t>
            </a:r>
          </a:p>
          <a:p>
            <a:pPr marL="177800" indent="-177800">
              <a:lnSpc>
                <a:spcPct val="120000"/>
              </a:lnSpc>
              <a:buFont typeface="Wingdings" panose="05000000000000000000" pitchFamily="2" charset="2"/>
              <a:buChar char="§"/>
            </a:pPr>
            <a:endParaRPr lang="en-GB" sz="1400" dirty="0">
              <a:latin typeface="Century Gothic" panose="020B0502020202020204" pitchFamily="34" charset="0"/>
            </a:endParaRPr>
          </a:p>
          <a:p>
            <a:pPr marL="177800" indent="-177800">
              <a:lnSpc>
                <a:spcPct val="120000"/>
              </a:lnSpc>
              <a:buFont typeface="Wingdings" panose="05000000000000000000" pitchFamily="2" charset="2"/>
              <a:buChar char="§"/>
            </a:pPr>
            <a:r>
              <a:rPr lang="en-GB" sz="1400" dirty="0">
                <a:latin typeface="Century Gothic" panose="020B0502020202020204" pitchFamily="34" charset="0"/>
              </a:rPr>
              <a:t>More importantly it distils this down to a score from 1 to 10.</a:t>
            </a:r>
          </a:p>
          <a:p>
            <a:pPr marL="177800" indent="-177800">
              <a:lnSpc>
                <a:spcPct val="120000"/>
              </a:lnSpc>
              <a:buFont typeface="Wingdings" panose="05000000000000000000" pitchFamily="2" charset="2"/>
              <a:buChar char="§"/>
            </a:pPr>
            <a:endParaRPr lang="en-GB" sz="1400" dirty="0">
              <a:latin typeface="Century Gothic" panose="020B0502020202020204" pitchFamily="34" charset="0"/>
            </a:endParaRPr>
          </a:p>
          <a:p>
            <a:pPr marL="177800" indent="-177800">
              <a:lnSpc>
                <a:spcPct val="120000"/>
              </a:lnSpc>
              <a:buFont typeface="Wingdings" panose="05000000000000000000" pitchFamily="2" charset="2"/>
              <a:buChar char="§"/>
            </a:pPr>
            <a:r>
              <a:rPr lang="en-GB" sz="1400" dirty="0">
                <a:latin typeface="Century Gothic" panose="020B0502020202020204" pitchFamily="34" charset="0"/>
              </a:rPr>
              <a:t>As this takes into account volatility, you can see how your currency risk changes, even if your exposure and levels of hedging do not.</a:t>
            </a:r>
          </a:p>
        </p:txBody>
      </p:sp>
      <p:grpSp>
        <p:nvGrpSpPr>
          <p:cNvPr id="5" name="Group 4">
            <a:extLst>
              <a:ext uri="{FF2B5EF4-FFF2-40B4-BE49-F238E27FC236}">
                <a16:creationId xmlns:a16="http://schemas.microsoft.com/office/drawing/2014/main" id="{43084122-58EF-9A4D-9371-080A9768B4C1}"/>
              </a:ext>
            </a:extLst>
          </p:cNvPr>
          <p:cNvGrpSpPr/>
          <p:nvPr/>
        </p:nvGrpSpPr>
        <p:grpSpPr>
          <a:xfrm>
            <a:off x="492962" y="1293216"/>
            <a:ext cx="5335432" cy="2929152"/>
            <a:chOff x="4961778" y="929712"/>
            <a:chExt cx="4277306" cy="2348241"/>
          </a:xfrm>
        </p:grpSpPr>
        <p:pic>
          <p:nvPicPr>
            <p:cNvPr id="16" name="Picture 15" descr="Histogram&#10;&#10;Description automatically generated">
              <a:extLst>
                <a:ext uri="{FF2B5EF4-FFF2-40B4-BE49-F238E27FC236}">
                  <a16:creationId xmlns:a16="http://schemas.microsoft.com/office/drawing/2014/main" id="{ACA215CE-B04E-4F46-90C1-1ED1601A5E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1778" y="929712"/>
              <a:ext cx="4277306" cy="2348241"/>
            </a:xfrm>
            <a:prstGeom prst="rect">
              <a:avLst/>
            </a:prstGeom>
          </p:spPr>
        </p:pic>
        <p:pic>
          <p:nvPicPr>
            <p:cNvPr id="17" name="Picture 16">
              <a:extLst>
                <a:ext uri="{FF2B5EF4-FFF2-40B4-BE49-F238E27FC236}">
                  <a16:creationId xmlns:a16="http://schemas.microsoft.com/office/drawing/2014/main" id="{DFDC8827-8A9E-A343-A5AE-CE116FEFD471}"/>
                </a:ext>
              </a:extLst>
            </p:cNvPr>
            <p:cNvPicPr>
              <a:picLocks noChangeAspect="1"/>
            </p:cNvPicPr>
            <p:nvPr/>
          </p:nvPicPr>
          <p:blipFill rotWithShape="1">
            <a:blip r:embed="rId4"/>
            <a:srcRect l="5799" r="9866"/>
            <a:stretch/>
          </p:blipFill>
          <p:spPr>
            <a:xfrm>
              <a:off x="5264975" y="1113195"/>
              <a:ext cx="3649399" cy="1861161"/>
            </a:xfrm>
            <a:prstGeom prst="rect">
              <a:avLst/>
            </a:prstGeom>
          </p:spPr>
        </p:pic>
      </p:grpSp>
      <p:grpSp>
        <p:nvGrpSpPr>
          <p:cNvPr id="11" name="Group 10">
            <a:extLst>
              <a:ext uri="{FF2B5EF4-FFF2-40B4-BE49-F238E27FC236}">
                <a16:creationId xmlns:a16="http://schemas.microsoft.com/office/drawing/2014/main" id="{B29649C8-767B-ED41-A80F-5FBC3B1CE10B}"/>
              </a:ext>
            </a:extLst>
          </p:cNvPr>
          <p:cNvGrpSpPr/>
          <p:nvPr/>
        </p:nvGrpSpPr>
        <p:grpSpPr>
          <a:xfrm>
            <a:off x="2988529" y="3556131"/>
            <a:ext cx="5335432" cy="2929152"/>
            <a:chOff x="2956489" y="3435947"/>
            <a:chExt cx="4913561" cy="2697545"/>
          </a:xfrm>
        </p:grpSpPr>
        <p:pic>
          <p:nvPicPr>
            <p:cNvPr id="19" name="Picture 18" descr="Histogram&#10;&#10;Description automatically generated">
              <a:extLst>
                <a:ext uri="{FF2B5EF4-FFF2-40B4-BE49-F238E27FC236}">
                  <a16:creationId xmlns:a16="http://schemas.microsoft.com/office/drawing/2014/main" id="{74EE4179-F1B4-4443-B8C7-58C7670B7B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6489" y="3435947"/>
              <a:ext cx="4913561" cy="2697545"/>
            </a:xfrm>
            <a:prstGeom prst="rect">
              <a:avLst/>
            </a:prstGeom>
          </p:spPr>
        </p:pic>
        <p:sp>
          <p:nvSpPr>
            <p:cNvPr id="6" name="Rectangle 5">
              <a:extLst>
                <a:ext uri="{FF2B5EF4-FFF2-40B4-BE49-F238E27FC236}">
                  <a16:creationId xmlns:a16="http://schemas.microsoft.com/office/drawing/2014/main" id="{7E667C76-B82E-6A47-95C0-6BEE5F8A14D6}"/>
                </a:ext>
              </a:extLst>
            </p:cNvPr>
            <p:cNvSpPr/>
            <p:nvPr/>
          </p:nvSpPr>
          <p:spPr>
            <a:xfrm>
              <a:off x="3327229" y="3547872"/>
              <a:ext cx="4134275" cy="2366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grpSp>
      <p:sp>
        <p:nvSpPr>
          <p:cNvPr id="21" name="Slide Number Placeholder 11">
            <a:extLst>
              <a:ext uri="{FF2B5EF4-FFF2-40B4-BE49-F238E27FC236}">
                <a16:creationId xmlns:a16="http://schemas.microsoft.com/office/drawing/2014/main" id="{961CAF0F-9FE8-F84D-8280-6FDE3420BA56}"/>
              </a:ext>
            </a:extLst>
          </p:cNvPr>
          <p:cNvSpPr>
            <a:spLocks noGrp="1"/>
          </p:cNvSpPr>
          <p:nvPr>
            <p:ph type="sldNum" sz="quarter" idx="4"/>
          </p:nvPr>
        </p:nvSpPr>
        <p:spPr>
          <a:xfrm>
            <a:off x="11353799" y="6585642"/>
            <a:ext cx="370117" cy="107722"/>
          </a:xfrm>
        </p:spPr>
        <p:txBody>
          <a:bodyPr/>
          <a:lstStyle/>
          <a:p>
            <a:pPr algn="r"/>
            <a:fld id="{8656BDC3-E9EF-4A00-86E1-EFD38C438064}" type="slidenum">
              <a:rPr lang="en-GB" sz="700" smtClean="0"/>
              <a:pPr algn="r"/>
              <a:t>24</a:t>
            </a:fld>
            <a:endParaRPr lang="en-GB" sz="700" dirty="0"/>
          </a:p>
        </p:txBody>
      </p:sp>
      <p:sp>
        <p:nvSpPr>
          <p:cNvPr id="18" name="Text Placeholder 8">
            <a:extLst>
              <a:ext uri="{FF2B5EF4-FFF2-40B4-BE49-F238E27FC236}">
                <a16:creationId xmlns:a16="http://schemas.microsoft.com/office/drawing/2014/main" id="{038B2647-29F3-4B15-A86B-7A700621BB25}"/>
              </a:ext>
            </a:extLst>
          </p:cNvPr>
          <p:cNvSpPr txBox="1">
            <a:spLocks/>
          </p:cNvSpPr>
          <p:nvPr/>
        </p:nvSpPr>
        <p:spPr>
          <a:xfrm>
            <a:off x="10309106" y="295928"/>
            <a:ext cx="1695789" cy="2427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SMARTER HEDGING</a:t>
            </a:r>
          </a:p>
        </p:txBody>
      </p:sp>
      <p:pic>
        <p:nvPicPr>
          <p:cNvPr id="4" name="Picture 3">
            <a:extLst>
              <a:ext uri="{FF2B5EF4-FFF2-40B4-BE49-F238E27FC236}">
                <a16:creationId xmlns:a16="http://schemas.microsoft.com/office/drawing/2014/main" id="{2962CBCF-3176-45BB-A2A7-3999A695EE29}"/>
              </a:ext>
            </a:extLst>
          </p:cNvPr>
          <p:cNvPicPr>
            <a:picLocks noChangeAspect="1"/>
          </p:cNvPicPr>
          <p:nvPr/>
        </p:nvPicPr>
        <p:blipFill>
          <a:blip r:embed="rId5"/>
          <a:stretch>
            <a:fillRect/>
          </a:stretch>
        </p:blipFill>
        <p:spPr>
          <a:xfrm>
            <a:off x="3391099" y="3778311"/>
            <a:ext cx="4489237" cy="2425042"/>
          </a:xfrm>
          <a:prstGeom prst="rect">
            <a:avLst/>
          </a:prstGeom>
        </p:spPr>
      </p:pic>
    </p:spTree>
    <p:extLst>
      <p:ext uri="{BB962C8B-B14F-4D97-AF65-F5344CB8AC3E}">
        <p14:creationId xmlns:p14="http://schemas.microsoft.com/office/powerpoint/2010/main" val="1515277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98B517-7A9C-44FF-95C6-99E4E2D343D0}"/>
              </a:ext>
            </a:extLst>
          </p:cNvPr>
          <p:cNvSpPr>
            <a:spLocks noGrp="1"/>
          </p:cNvSpPr>
          <p:nvPr>
            <p:ph type="title"/>
          </p:nvPr>
        </p:nvSpPr>
        <p:spPr>
          <a:xfrm>
            <a:off x="528272" y="295928"/>
            <a:ext cx="11195644" cy="387798"/>
          </a:xfrm>
        </p:spPr>
        <p:txBody>
          <a:bodyPr/>
          <a:lstStyle/>
          <a:p>
            <a:r>
              <a:rPr lang="en-GB" dirty="0"/>
              <a:t>How does that compare to your Risk Appetite?</a:t>
            </a:r>
          </a:p>
        </p:txBody>
      </p:sp>
      <p:sp>
        <p:nvSpPr>
          <p:cNvPr id="6" name="TextBox 5">
            <a:extLst>
              <a:ext uri="{FF2B5EF4-FFF2-40B4-BE49-F238E27FC236}">
                <a16:creationId xmlns:a16="http://schemas.microsoft.com/office/drawing/2014/main" id="{C1595613-7F3A-49FE-B188-27C93292CAD9}"/>
              </a:ext>
            </a:extLst>
          </p:cNvPr>
          <p:cNvSpPr txBox="1"/>
          <p:nvPr/>
        </p:nvSpPr>
        <p:spPr>
          <a:xfrm>
            <a:off x="8405740" y="1549395"/>
            <a:ext cx="3035400" cy="2665345"/>
          </a:xfrm>
          <a:prstGeom prst="rect">
            <a:avLst/>
          </a:prstGeom>
          <a:noFill/>
        </p:spPr>
        <p:txBody>
          <a:bodyPr wrap="square">
            <a:spAutoFit/>
          </a:bodyPr>
          <a:lstStyle/>
          <a:p>
            <a:pPr marL="177800" indent="-177800">
              <a:lnSpc>
                <a:spcPct val="120000"/>
              </a:lnSpc>
              <a:buFont typeface="Wingdings" panose="05000000000000000000" pitchFamily="2" charset="2"/>
              <a:buChar char="§"/>
            </a:pPr>
            <a:r>
              <a:rPr lang="en-GB" sz="1400" dirty="0">
                <a:latin typeface="Century Gothic" panose="020B0502020202020204" pitchFamily="34" charset="0"/>
              </a:rPr>
              <a:t>Stage 2 assesses your Risk Appetite by asking a few questions on how you approach hedging and how you measure success.</a:t>
            </a:r>
          </a:p>
          <a:p>
            <a:pPr marL="177800" indent="-177800">
              <a:lnSpc>
                <a:spcPct val="120000"/>
              </a:lnSpc>
              <a:buFont typeface="Wingdings" panose="05000000000000000000" pitchFamily="2" charset="2"/>
              <a:buChar char="§"/>
            </a:pPr>
            <a:endParaRPr lang="en-GB" sz="1400" dirty="0">
              <a:latin typeface="Century Gothic" panose="020B0502020202020204" pitchFamily="34" charset="0"/>
            </a:endParaRPr>
          </a:p>
          <a:p>
            <a:pPr marL="177800" indent="-177800">
              <a:lnSpc>
                <a:spcPct val="120000"/>
              </a:lnSpc>
              <a:buFont typeface="Wingdings" panose="05000000000000000000" pitchFamily="2" charset="2"/>
              <a:buChar char="§"/>
            </a:pPr>
            <a:r>
              <a:rPr lang="en-GB" sz="1400" dirty="0">
                <a:latin typeface="Century Gothic" panose="020B0502020202020204" pitchFamily="34" charset="0"/>
              </a:rPr>
              <a:t>The idea is to gain a point of reference against which you can interpret your Risk Score.</a:t>
            </a:r>
          </a:p>
          <a:p>
            <a:pPr marL="285750" indent="-285750">
              <a:buFont typeface="Wingdings" panose="05000000000000000000" pitchFamily="2" charset="2"/>
              <a:buChar char="§"/>
            </a:pPr>
            <a:endParaRPr lang="en-GB" sz="1600" dirty="0">
              <a:latin typeface="Century Gothic" panose="020B0502020202020204" pitchFamily="34" charset="0"/>
            </a:endParaRPr>
          </a:p>
        </p:txBody>
      </p:sp>
      <p:grpSp>
        <p:nvGrpSpPr>
          <p:cNvPr id="16" name="Group 15">
            <a:extLst>
              <a:ext uri="{FF2B5EF4-FFF2-40B4-BE49-F238E27FC236}">
                <a16:creationId xmlns:a16="http://schemas.microsoft.com/office/drawing/2014/main" id="{73069743-A2E7-AF47-A3BC-CD0018F8FD20}"/>
              </a:ext>
            </a:extLst>
          </p:cNvPr>
          <p:cNvGrpSpPr/>
          <p:nvPr/>
        </p:nvGrpSpPr>
        <p:grpSpPr>
          <a:xfrm>
            <a:off x="389653" y="1549395"/>
            <a:ext cx="8016087" cy="4400832"/>
            <a:chOff x="2956489" y="3435947"/>
            <a:chExt cx="4913561" cy="2697545"/>
          </a:xfrm>
        </p:grpSpPr>
        <p:pic>
          <p:nvPicPr>
            <p:cNvPr id="17" name="Picture 16" descr="Histogram&#10;&#10;Description automatically generated">
              <a:extLst>
                <a:ext uri="{FF2B5EF4-FFF2-40B4-BE49-F238E27FC236}">
                  <a16:creationId xmlns:a16="http://schemas.microsoft.com/office/drawing/2014/main" id="{319456D9-5B0E-3C4E-8DF0-F476470759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6489" y="3435947"/>
              <a:ext cx="4913561" cy="2697545"/>
            </a:xfrm>
            <a:prstGeom prst="rect">
              <a:avLst/>
            </a:prstGeom>
          </p:spPr>
        </p:pic>
        <p:sp>
          <p:nvSpPr>
            <p:cNvPr id="18" name="Rectangle 17">
              <a:extLst>
                <a:ext uri="{FF2B5EF4-FFF2-40B4-BE49-F238E27FC236}">
                  <a16:creationId xmlns:a16="http://schemas.microsoft.com/office/drawing/2014/main" id="{D0CBC000-EAE1-914C-BB0D-404CB109AF0D}"/>
                </a:ext>
              </a:extLst>
            </p:cNvPr>
            <p:cNvSpPr/>
            <p:nvPr/>
          </p:nvSpPr>
          <p:spPr>
            <a:xfrm>
              <a:off x="3327229" y="3547872"/>
              <a:ext cx="4134275" cy="2366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grpSp>
      <p:sp>
        <p:nvSpPr>
          <p:cNvPr id="21" name="Slide Number Placeholder 11">
            <a:extLst>
              <a:ext uri="{FF2B5EF4-FFF2-40B4-BE49-F238E27FC236}">
                <a16:creationId xmlns:a16="http://schemas.microsoft.com/office/drawing/2014/main" id="{264EDBEB-E9AB-6847-978C-59B58F58FDDA}"/>
              </a:ext>
            </a:extLst>
          </p:cNvPr>
          <p:cNvSpPr>
            <a:spLocks noGrp="1"/>
          </p:cNvSpPr>
          <p:nvPr>
            <p:ph type="sldNum" sz="quarter" idx="4"/>
          </p:nvPr>
        </p:nvSpPr>
        <p:spPr>
          <a:xfrm>
            <a:off x="11353799" y="6585642"/>
            <a:ext cx="370117" cy="107722"/>
          </a:xfrm>
        </p:spPr>
        <p:txBody>
          <a:bodyPr/>
          <a:lstStyle/>
          <a:p>
            <a:pPr algn="r"/>
            <a:fld id="{8656BDC3-E9EF-4A00-86E1-EFD38C438064}" type="slidenum">
              <a:rPr lang="en-GB" sz="700" smtClean="0"/>
              <a:pPr algn="r"/>
              <a:t>25</a:t>
            </a:fld>
            <a:endParaRPr lang="en-GB" sz="700" dirty="0"/>
          </a:p>
        </p:txBody>
      </p:sp>
      <p:pic>
        <p:nvPicPr>
          <p:cNvPr id="3" name="Picture 2">
            <a:extLst>
              <a:ext uri="{FF2B5EF4-FFF2-40B4-BE49-F238E27FC236}">
                <a16:creationId xmlns:a16="http://schemas.microsoft.com/office/drawing/2014/main" id="{9320A8B7-3DC4-4A37-87C6-2C7A874DD4CB}"/>
              </a:ext>
            </a:extLst>
          </p:cNvPr>
          <p:cNvPicPr>
            <a:picLocks noChangeAspect="1"/>
          </p:cNvPicPr>
          <p:nvPr/>
        </p:nvPicPr>
        <p:blipFill>
          <a:blip r:embed="rId4"/>
          <a:stretch>
            <a:fillRect/>
          </a:stretch>
        </p:blipFill>
        <p:spPr>
          <a:xfrm>
            <a:off x="1001206" y="1937858"/>
            <a:ext cx="6792981" cy="3230416"/>
          </a:xfrm>
          <a:prstGeom prst="rect">
            <a:avLst/>
          </a:prstGeom>
        </p:spPr>
      </p:pic>
      <p:sp>
        <p:nvSpPr>
          <p:cNvPr id="12" name="Text Placeholder 8">
            <a:extLst>
              <a:ext uri="{FF2B5EF4-FFF2-40B4-BE49-F238E27FC236}">
                <a16:creationId xmlns:a16="http://schemas.microsoft.com/office/drawing/2014/main" id="{F7DC80C3-B0E5-4F9D-A10B-61F568959749}"/>
              </a:ext>
            </a:extLst>
          </p:cNvPr>
          <p:cNvSpPr txBox="1">
            <a:spLocks/>
          </p:cNvSpPr>
          <p:nvPr/>
        </p:nvSpPr>
        <p:spPr>
          <a:xfrm>
            <a:off x="10309106" y="295928"/>
            <a:ext cx="1695789" cy="2427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SMARTER HEDGING</a:t>
            </a:r>
          </a:p>
        </p:txBody>
      </p:sp>
    </p:spTree>
    <p:extLst>
      <p:ext uri="{BB962C8B-B14F-4D97-AF65-F5344CB8AC3E}">
        <p14:creationId xmlns:p14="http://schemas.microsoft.com/office/powerpoint/2010/main" val="1863403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98B517-7A9C-44FF-95C6-99E4E2D343D0}"/>
              </a:ext>
            </a:extLst>
          </p:cNvPr>
          <p:cNvSpPr>
            <a:spLocks noGrp="1"/>
          </p:cNvSpPr>
          <p:nvPr>
            <p:ph type="title"/>
          </p:nvPr>
        </p:nvSpPr>
        <p:spPr>
          <a:xfrm>
            <a:off x="528272" y="272217"/>
            <a:ext cx="11195644" cy="387798"/>
          </a:xfrm>
        </p:spPr>
        <p:txBody>
          <a:bodyPr/>
          <a:lstStyle/>
          <a:p>
            <a:r>
              <a:rPr lang="en-GB" dirty="0"/>
              <a:t>How can you use this to make smarter hedging decisions?</a:t>
            </a:r>
          </a:p>
        </p:txBody>
      </p:sp>
      <p:sp>
        <p:nvSpPr>
          <p:cNvPr id="6" name="TextBox 5">
            <a:extLst>
              <a:ext uri="{FF2B5EF4-FFF2-40B4-BE49-F238E27FC236}">
                <a16:creationId xmlns:a16="http://schemas.microsoft.com/office/drawing/2014/main" id="{20DB241B-0243-4409-B3F7-292DDBA744AD}"/>
              </a:ext>
            </a:extLst>
          </p:cNvPr>
          <p:cNvSpPr txBox="1"/>
          <p:nvPr/>
        </p:nvSpPr>
        <p:spPr>
          <a:xfrm>
            <a:off x="8405740" y="1549395"/>
            <a:ext cx="3009737" cy="3686971"/>
          </a:xfrm>
          <a:prstGeom prst="rect">
            <a:avLst/>
          </a:prstGeom>
          <a:noFill/>
        </p:spPr>
        <p:txBody>
          <a:bodyPr wrap="square">
            <a:spAutoFit/>
          </a:bodyPr>
          <a:lstStyle/>
          <a:p>
            <a:pPr marL="177800" indent="-177800">
              <a:lnSpc>
                <a:spcPct val="120000"/>
              </a:lnSpc>
              <a:buFont typeface="Wingdings" panose="05000000000000000000" pitchFamily="2" charset="2"/>
              <a:buChar char="§"/>
            </a:pPr>
            <a:r>
              <a:rPr lang="en-GB" sz="1400" dirty="0">
                <a:latin typeface="Century Gothic" panose="020B0502020202020204" pitchFamily="34" charset="0"/>
              </a:rPr>
              <a:t>Your Risk Appetite Score is also rated from 1 to 10.</a:t>
            </a:r>
          </a:p>
          <a:p>
            <a:pPr marL="177800" indent="-177800">
              <a:lnSpc>
                <a:spcPct val="120000"/>
              </a:lnSpc>
              <a:buFont typeface="Wingdings" panose="05000000000000000000" pitchFamily="2" charset="2"/>
              <a:buChar char="§"/>
            </a:pPr>
            <a:endParaRPr lang="en-GB" sz="1400" dirty="0">
              <a:latin typeface="Century Gothic" panose="020B0502020202020204" pitchFamily="34" charset="0"/>
            </a:endParaRPr>
          </a:p>
          <a:p>
            <a:pPr marL="177800" indent="-177800">
              <a:lnSpc>
                <a:spcPct val="120000"/>
              </a:lnSpc>
              <a:buFont typeface="Wingdings" panose="05000000000000000000" pitchFamily="2" charset="2"/>
              <a:buChar char="§"/>
            </a:pPr>
            <a:r>
              <a:rPr lang="en-GB" sz="1400" dirty="0">
                <a:latin typeface="Century Gothic" panose="020B0502020202020204" pitchFamily="34" charset="0"/>
              </a:rPr>
              <a:t>The idea being to highlight if there are discrepancies and, if so, whether there are underlying reasons for this. </a:t>
            </a:r>
          </a:p>
          <a:p>
            <a:pPr marL="177800" indent="-177800">
              <a:lnSpc>
                <a:spcPct val="120000"/>
              </a:lnSpc>
              <a:buFont typeface="Wingdings" panose="05000000000000000000" pitchFamily="2" charset="2"/>
              <a:buChar char="§"/>
            </a:pPr>
            <a:endParaRPr lang="en-GB" sz="1400" dirty="0">
              <a:latin typeface="Century Gothic" panose="020B0502020202020204" pitchFamily="34" charset="0"/>
            </a:endParaRPr>
          </a:p>
          <a:p>
            <a:pPr marL="177800" indent="-177800">
              <a:lnSpc>
                <a:spcPct val="120000"/>
              </a:lnSpc>
              <a:buFont typeface="Wingdings" panose="05000000000000000000" pitchFamily="2" charset="2"/>
              <a:buChar char="§"/>
            </a:pPr>
            <a:r>
              <a:rPr lang="en-GB" sz="1400" dirty="0">
                <a:latin typeface="Century Gothic" panose="020B0502020202020204" pitchFamily="34" charset="0"/>
              </a:rPr>
              <a:t>Once you have a Risk Appetite Score that you are satisfied with, you can start to build this into a hedge strategy to make smarter hedging decisions.</a:t>
            </a:r>
          </a:p>
        </p:txBody>
      </p:sp>
      <p:grpSp>
        <p:nvGrpSpPr>
          <p:cNvPr id="9" name="Group 8">
            <a:extLst>
              <a:ext uri="{FF2B5EF4-FFF2-40B4-BE49-F238E27FC236}">
                <a16:creationId xmlns:a16="http://schemas.microsoft.com/office/drawing/2014/main" id="{792C543C-F0F3-2D45-A7EB-712A7D00B736}"/>
              </a:ext>
            </a:extLst>
          </p:cNvPr>
          <p:cNvGrpSpPr/>
          <p:nvPr/>
        </p:nvGrpSpPr>
        <p:grpSpPr>
          <a:xfrm>
            <a:off x="389653" y="1549395"/>
            <a:ext cx="8016087" cy="4400832"/>
            <a:chOff x="2956489" y="3435947"/>
            <a:chExt cx="4913561" cy="2697545"/>
          </a:xfrm>
        </p:grpSpPr>
        <p:pic>
          <p:nvPicPr>
            <p:cNvPr id="10" name="Picture 9" descr="Histogram&#10;&#10;Description automatically generated">
              <a:extLst>
                <a:ext uri="{FF2B5EF4-FFF2-40B4-BE49-F238E27FC236}">
                  <a16:creationId xmlns:a16="http://schemas.microsoft.com/office/drawing/2014/main" id="{4899F3D8-03F0-4E47-9DE1-977B011763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6489" y="3435947"/>
              <a:ext cx="4913561" cy="2697545"/>
            </a:xfrm>
            <a:prstGeom prst="rect">
              <a:avLst/>
            </a:prstGeom>
          </p:spPr>
        </p:pic>
        <p:sp>
          <p:nvSpPr>
            <p:cNvPr id="11" name="Rectangle 10">
              <a:extLst>
                <a:ext uri="{FF2B5EF4-FFF2-40B4-BE49-F238E27FC236}">
                  <a16:creationId xmlns:a16="http://schemas.microsoft.com/office/drawing/2014/main" id="{06B6F199-C564-BE47-820C-FA1FF8B329FC}"/>
                </a:ext>
              </a:extLst>
            </p:cNvPr>
            <p:cNvSpPr/>
            <p:nvPr/>
          </p:nvSpPr>
          <p:spPr>
            <a:xfrm>
              <a:off x="3327229" y="3547872"/>
              <a:ext cx="4134275" cy="2366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grpSp>
      <p:sp>
        <p:nvSpPr>
          <p:cNvPr id="14" name="Slide Number Placeholder 11">
            <a:extLst>
              <a:ext uri="{FF2B5EF4-FFF2-40B4-BE49-F238E27FC236}">
                <a16:creationId xmlns:a16="http://schemas.microsoft.com/office/drawing/2014/main" id="{95FCC737-F490-054C-ACA4-6F5934BD2ABB}"/>
              </a:ext>
            </a:extLst>
          </p:cNvPr>
          <p:cNvSpPr>
            <a:spLocks noGrp="1"/>
          </p:cNvSpPr>
          <p:nvPr>
            <p:ph type="sldNum" sz="quarter" idx="4"/>
          </p:nvPr>
        </p:nvSpPr>
        <p:spPr>
          <a:xfrm>
            <a:off x="11353799" y="6585642"/>
            <a:ext cx="370117" cy="107722"/>
          </a:xfrm>
        </p:spPr>
        <p:txBody>
          <a:bodyPr/>
          <a:lstStyle/>
          <a:p>
            <a:pPr algn="r"/>
            <a:fld id="{8656BDC3-E9EF-4A00-86E1-EFD38C438064}" type="slidenum">
              <a:rPr lang="en-GB" sz="700" smtClean="0"/>
              <a:pPr algn="r"/>
              <a:t>26</a:t>
            </a:fld>
            <a:endParaRPr lang="en-GB" sz="700" dirty="0"/>
          </a:p>
        </p:txBody>
      </p:sp>
      <p:pic>
        <p:nvPicPr>
          <p:cNvPr id="3" name="Picture 2">
            <a:extLst>
              <a:ext uri="{FF2B5EF4-FFF2-40B4-BE49-F238E27FC236}">
                <a16:creationId xmlns:a16="http://schemas.microsoft.com/office/drawing/2014/main" id="{0F862FD2-6FF2-4A53-A9D2-FF93AE698A96}"/>
              </a:ext>
            </a:extLst>
          </p:cNvPr>
          <p:cNvPicPr>
            <a:picLocks noChangeAspect="1"/>
          </p:cNvPicPr>
          <p:nvPr/>
        </p:nvPicPr>
        <p:blipFill>
          <a:blip r:embed="rId4"/>
          <a:stretch>
            <a:fillRect/>
          </a:stretch>
        </p:blipFill>
        <p:spPr>
          <a:xfrm>
            <a:off x="1910313" y="1731992"/>
            <a:ext cx="5038916" cy="3861558"/>
          </a:xfrm>
          <a:prstGeom prst="rect">
            <a:avLst/>
          </a:prstGeom>
        </p:spPr>
      </p:pic>
      <p:sp>
        <p:nvSpPr>
          <p:cNvPr id="13" name="Text Placeholder 8">
            <a:extLst>
              <a:ext uri="{FF2B5EF4-FFF2-40B4-BE49-F238E27FC236}">
                <a16:creationId xmlns:a16="http://schemas.microsoft.com/office/drawing/2014/main" id="{447EE469-7584-4EAF-B978-56E6DCFA4760}"/>
              </a:ext>
            </a:extLst>
          </p:cNvPr>
          <p:cNvSpPr txBox="1">
            <a:spLocks/>
          </p:cNvSpPr>
          <p:nvPr/>
        </p:nvSpPr>
        <p:spPr>
          <a:xfrm>
            <a:off x="10496211" y="344764"/>
            <a:ext cx="1695789" cy="2427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SMARTER HEDGING</a:t>
            </a:r>
          </a:p>
        </p:txBody>
      </p:sp>
    </p:spTree>
    <p:extLst>
      <p:ext uri="{BB962C8B-B14F-4D97-AF65-F5344CB8AC3E}">
        <p14:creationId xmlns:p14="http://schemas.microsoft.com/office/powerpoint/2010/main" val="3705592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5073F65-3636-4050-9760-02B38F914B2D}"/>
              </a:ext>
            </a:extLst>
          </p:cNvPr>
          <p:cNvSpPr>
            <a:spLocks noGrp="1"/>
          </p:cNvSpPr>
          <p:nvPr>
            <p:ph type="title"/>
          </p:nvPr>
        </p:nvSpPr>
        <p:spPr>
          <a:xfrm>
            <a:off x="488950" y="304560"/>
            <a:ext cx="11425055" cy="418299"/>
          </a:xfrm>
        </p:spPr>
        <p:txBody>
          <a:bodyPr/>
          <a:lstStyle/>
          <a:p>
            <a:r>
              <a:rPr lang="en-GB" sz="2800" dirty="0">
                <a:latin typeface="Century Gothic" panose="020B0502020202020204" pitchFamily="34" charset="0"/>
              </a:rPr>
              <a:t>Visibility - Certainty - Efficiency</a:t>
            </a:r>
          </a:p>
        </p:txBody>
      </p:sp>
      <p:sp>
        <p:nvSpPr>
          <p:cNvPr id="16" name="Text Placeholder 15">
            <a:extLst>
              <a:ext uri="{FF2B5EF4-FFF2-40B4-BE49-F238E27FC236}">
                <a16:creationId xmlns:a16="http://schemas.microsoft.com/office/drawing/2014/main" id="{AC6A427C-517A-4EEB-8850-C5A5D274C378}"/>
              </a:ext>
            </a:extLst>
          </p:cNvPr>
          <p:cNvSpPr>
            <a:spLocks noGrp="1"/>
          </p:cNvSpPr>
          <p:nvPr>
            <p:ph type="body" sz="quarter" idx="22"/>
          </p:nvPr>
        </p:nvSpPr>
        <p:spPr>
          <a:xfrm>
            <a:off x="720023" y="4401494"/>
            <a:ext cx="3513207" cy="697627"/>
          </a:xfrm>
        </p:spPr>
        <p:txBody>
          <a:bodyPr/>
          <a:lstStyle/>
          <a:p>
            <a:pPr marL="355600" indent="-177800" algn="l">
              <a:buFont typeface="Arial" panose="020B0604020202020204" pitchFamily="34" charset="0"/>
              <a:buChar char="•"/>
            </a:pPr>
            <a:r>
              <a:rPr lang="en-US" dirty="0"/>
              <a:t>Understand your risk</a:t>
            </a:r>
          </a:p>
          <a:p>
            <a:endParaRPr lang="en-GB" dirty="0"/>
          </a:p>
        </p:txBody>
      </p:sp>
      <p:sp>
        <p:nvSpPr>
          <p:cNvPr id="21" name="Text Placeholder 20">
            <a:extLst>
              <a:ext uri="{FF2B5EF4-FFF2-40B4-BE49-F238E27FC236}">
                <a16:creationId xmlns:a16="http://schemas.microsoft.com/office/drawing/2014/main" id="{EE3289C4-AA00-4407-8A9B-B1905210CD85}"/>
              </a:ext>
            </a:extLst>
          </p:cNvPr>
          <p:cNvSpPr>
            <a:spLocks noGrp="1"/>
          </p:cNvSpPr>
          <p:nvPr>
            <p:ph type="body" sz="quarter" idx="34"/>
          </p:nvPr>
        </p:nvSpPr>
        <p:spPr>
          <a:xfrm>
            <a:off x="4555424" y="4401493"/>
            <a:ext cx="3513206" cy="1641475"/>
          </a:xfrm>
        </p:spPr>
        <p:txBody>
          <a:bodyPr/>
          <a:lstStyle/>
          <a:p>
            <a:pPr marL="355600" indent="-177800" algn="l">
              <a:spcAft>
                <a:spcPts val="800"/>
              </a:spcAft>
              <a:buFont typeface="Arial" panose="020B0604020202020204" pitchFamily="34" charset="0"/>
              <a:buChar char="•"/>
            </a:pPr>
            <a:r>
              <a:rPr lang="en-US" dirty="0"/>
              <a:t>Reduce risk now</a:t>
            </a:r>
          </a:p>
          <a:p>
            <a:pPr marL="355600" indent="-177800" algn="l">
              <a:spcAft>
                <a:spcPts val="800"/>
              </a:spcAft>
            </a:pPr>
            <a:r>
              <a:rPr lang="en-US" b="1" dirty="0"/>
              <a:t>	OR</a:t>
            </a:r>
          </a:p>
          <a:p>
            <a:pPr marL="355600" indent="-177800" algn="l">
              <a:buFont typeface="Arial" panose="020B0604020202020204" pitchFamily="34" charset="0"/>
              <a:buChar char="•"/>
            </a:pPr>
            <a:r>
              <a:rPr lang="en-US" dirty="0"/>
              <a:t>Plan your actions under potential outcomes</a:t>
            </a:r>
          </a:p>
          <a:p>
            <a:pPr marL="355600" indent="-177800">
              <a:buFont typeface="Arial" panose="020B0604020202020204" pitchFamily="34" charset="0"/>
              <a:buChar char="•"/>
            </a:pPr>
            <a:endParaRPr lang="en-GB" dirty="0"/>
          </a:p>
        </p:txBody>
      </p:sp>
      <p:sp>
        <p:nvSpPr>
          <p:cNvPr id="22" name="Text Placeholder 21">
            <a:extLst>
              <a:ext uri="{FF2B5EF4-FFF2-40B4-BE49-F238E27FC236}">
                <a16:creationId xmlns:a16="http://schemas.microsoft.com/office/drawing/2014/main" id="{B2D6696B-5889-4160-8221-F45CBABF4A32}"/>
              </a:ext>
            </a:extLst>
          </p:cNvPr>
          <p:cNvSpPr>
            <a:spLocks noGrp="1"/>
          </p:cNvSpPr>
          <p:nvPr>
            <p:ph type="body" sz="quarter" idx="35"/>
          </p:nvPr>
        </p:nvSpPr>
        <p:spPr>
          <a:xfrm>
            <a:off x="4324350" y="3822440"/>
            <a:ext cx="3513206" cy="311610"/>
          </a:xfrm>
        </p:spPr>
        <p:txBody>
          <a:bodyPr>
            <a:normAutofit fontScale="92500" lnSpcReduction="20000"/>
          </a:bodyPr>
          <a:lstStyle/>
          <a:p>
            <a:r>
              <a:rPr lang="en-US" dirty="0"/>
              <a:t>Certainty </a:t>
            </a:r>
          </a:p>
        </p:txBody>
      </p:sp>
      <p:sp>
        <p:nvSpPr>
          <p:cNvPr id="23" name="Text Placeholder 22">
            <a:extLst>
              <a:ext uri="{FF2B5EF4-FFF2-40B4-BE49-F238E27FC236}">
                <a16:creationId xmlns:a16="http://schemas.microsoft.com/office/drawing/2014/main" id="{2E7F97F5-AE34-4061-B913-2A2B412CA71F}"/>
              </a:ext>
            </a:extLst>
          </p:cNvPr>
          <p:cNvSpPr>
            <a:spLocks noGrp="1"/>
          </p:cNvSpPr>
          <p:nvPr>
            <p:ph type="body" sz="quarter" idx="36"/>
          </p:nvPr>
        </p:nvSpPr>
        <p:spPr>
          <a:xfrm>
            <a:off x="8390823" y="4401494"/>
            <a:ext cx="2958017" cy="1785104"/>
          </a:xfrm>
        </p:spPr>
        <p:txBody>
          <a:bodyPr/>
          <a:lstStyle/>
          <a:p>
            <a:pPr marL="355600" indent="-177800" algn="l">
              <a:spcAft>
                <a:spcPts val="800"/>
              </a:spcAft>
              <a:buFont typeface="Arial" panose="020B0604020202020204" pitchFamily="34" charset="0"/>
              <a:buChar char="•"/>
            </a:pPr>
            <a:r>
              <a:rPr lang="en-US" dirty="0"/>
              <a:t>Use available resources/ tools to aid decision making</a:t>
            </a:r>
          </a:p>
          <a:p>
            <a:pPr marL="355600" indent="-177800" algn="l">
              <a:buFont typeface="Arial" panose="020B0604020202020204" pitchFamily="34" charset="0"/>
              <a:buChar char="•"/>
            </a:pPr>
            <a:r>
              <a:rPr lang="en-US" dirty="0"/>
              <a:t>Be ready to act when the time is right</a:t>
            </a:r>
          </a:p>
          <a:p>
            <a:pPr marL="355600" indent="-177800" algn="l"/>
            <a:endParaRPr lang="en-GB" dirty="0"/>
          </a:p>
        </p:txBody>
      </p:sp>
      <p:sp>
        <p:nvSpPr>
          <p:cNvPr id="24" name="Text Placeholder 23">
            <a:extLst>
              <a:ext uri="{FF2B5EF4-FFF2-40B4-BE49-F238E27FC236}">
                <a16:creationId xmlns:a16="http://schemas.microsoft.com/office/drawing/2014/main" id="{7E0EAFD6-BDBE-410F-B381-2DBB9835F6A9}"/>
              </a:ext>
            </a:extLst>
          </p:cNvPr>
          <p:cNvSpPr>
            <a:spLocks noGrp="1"/>
          </p:cNvSpPr>
          <p:nvPr>
            <p:ph type="body" sz="quarter" idx="37"/>
          </p:nvPr>
        </p:nvSpPr>
        <p:spPr>
          <a:xfrm>
            <a:off x="8159750" y="3822440"/>
            <a:ext cx="3498850" cy="779829"/>
          </a:xfrm>
        </p:spPr>
        <p:txBody>
          <a:bodyPr/>
          <a:lstStyle/>
          <a:p>
            <a:r>
              <a:rPr lang="en-GB" dirty="0"/>
              <a:t>Efficiency </a:t>
            </a:r>
          </a:p>
          <a:p>
            <a:endParaRPr lang="en-GB" dirty="0"/>
          </a:p>
        </p:txBody>
      </p:sp>
      <p:sp>
        <p:nvSpPr>
          <p:cNvPr id="25" name="Flowchart: Connector 24">
            <a:extLst>
              <a:ext uri="{FF2B5EF4-FFF2-40B4-BE49-F238E27FC236}">
                <a16:creationId xmlns:a16="http://schemas.microsoft.com/office/drawing/2014/main" id="{472A52B1-7C1B-456B-BF0B-BA3CF4476446}"/>
              </a:ext>
            </a:extLst>
          </p:cNvPr>
          <p:cNvSpPr/>
          <p:nvPr/>
        </p:nvSpPr>
        <p:spPr>
          <a:xfrm>
            <a:off x="1554691" y="2191003"/>
            <a:ext cx="1394881" cy="1392765"/>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7" name="Text Placeholder 26">
            <a:extLst>
              <a:ext uri="{FF2B5EF4-FFF2-40B4-BE49-F238E27FC236}">
                <a16:creationId xmlns:a16="http://schemas.microsoft.com/office/drawing/2014/main" id="{67F774E5-0335-4263-8699-21466BC6F6A3}"/>
              </a:ext>
            </a:extLst>
          </p:cNvPr>
          <p:cNvSpPr>
            <a:spLocks noGrp="1"/>
          </p:cNvSpPr>
          <p:nvPr>
            <p:ph type="body" sz="quarter" idx="33"/>
          </p:nvPr>
        </p:nvSpPr>
        <p:spPr>
          <a:xfrm>
            <a:off x="488950" y="3822440"/>
            <a:ext cx="3513207" cy="311610"/>
          </a:xfrm>
        </p:spPr>
        <p:txBody>
          <a:bodyPr>
            <a:normAutofit fontScale="92500" lnSpcReduction="20000"/>
          </a:bodyPr>
          <a:lstStyle/>
          <a:p>
            <a:r>
              <a:rPr lang="en-US" dirty="0"/>
              <a:t>Visibility</a:t>
            </a:r>
          </a:p>
        </p:txBody>
      </p:sp>
      <p:sp>
        <p:nvSpPr>
          <p:cNvPr id="29" name="Flowchart: Connector 28">
            <a:extLst>
              <a:ext uri="{FF2B5EF4-FFF2-40B4-BE49-F238E27FC236}">
                <a16:creationId xmlns:a16="http://schemas.microsoft.com/office/drawing/2014/main" id="{EE655EAD-ABA1-4FD4-BA85-822451703E6D}"/>
              </a:ext>
            </a:extLst>
          </p:cNvPr>
          <p:cNvSpPr/>
          <p:nvPr/>
        </p:nvSpPr>
        <p:spPr>
          <a:xfrm>
            <a:off x="5382900" y="2162230"/>
            <a:ext cx="1394883" cy="1392767"/>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1" name="Flowchart: Connector 30">
            <a:extLst>
              <a:ext uri="{FF2B5EF4-FFF2-40B4-BE49-F238E27FC236}">
                <a16:creationId xmlns:a16="http://schemas.microsoft.com/office/drawing/2014/main" id="{F36B519E-102E-4229-9A1D-98AD451FD80A}"/>
              </a:ext>
            </a:extLst>
          </p:cNvPr>
          <p:cNvSpPr/>
          <p:nvPr/>
        </p:nvSpPr>
        <p:spPr>
          <a:xfrm>
            <a:off x="9242427" y="2171951"/>
            <a:ext cx="1394883" cy="1392767"/>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2" name="TextBox 31">
            <a:extLst>
              <a:ext uri="{FF2B5EF4-FFF2-40B4-BE49-F238E27FC236}">
                <a16:creationId xmlns:a16="http://schemas.microsoft.com/office/drawing/2014/main" id="{C46EDBA5-A944-46E9-A200-540C73D1301D}"/>
              </a:ext>
            </a:extLst>
          </p:cNvPr>
          <p:cNvSpPr txBox="1"/>
          <p:nvPr/>
        </p:nvSpPr>
        <p:spPr>
          <a:xfrm>
            <a:off x="1554689" y="2398977"/>
            <a:ext cx="1394883" cy="938719"/>
          </a:xfrm>
          <a:prstGeom prst="rect">
            <a:avLst/>
          </a:prstGeom>
          <a:noFill/>
        </p:spPr>
        <p:txBody>
          <a:bodyPr wrap="square" rtlCol="0">
            <a:spAutoFit/>
          </a:bodyPr>
          <a:lstStyle/>
          <a:p>
            <a:pPr algn="ctr"/>
            <a:r>
              <a:rPr lang="en-GB" sz="5500" b="1" dirty="0">
                <a:solidFill>
                  <a:schemeClr val="bg1"/>
                </a:solidFill>
                <a:latin typeface="Century Gothic" panose="020B0502020202020204" pitchFamily="34" charset="0"/>
              </a:rPr>
              <a:t>1</a:t>
            </a:r>
          </a:p>
        </p:txBody>
      </p:sp>
      <p:sp>
        <p:nvSpPr>
          <p:cNvPr id="34" name="TextBox 33">
            <a:extLst>
              <a:ext uri="{FF2B5EF4-FFF2-40B4-BE49-F238E27FC236}">
                <a16:creationId xmlns:a16="http://schemas.microsoft.com/office/drawing/2014/main" id="{76C6541D-F365-4352-87DC-B10AAEDEFFE0}"/>
              </a:ext>
            </a:extLst>
          </p:cNvPr>
          <p:cNvSpPr txBox="1"/>
          <p:nvPr/>
        </p:nvSpPr>
        <p:spPr>
          <a:xfrm>
            <a:off x="5382898" y="2389254"/>
            <a:ext cx="1394884" cy="938719"/>
          </a:xfrm>
          <a:prstGeom prst="rect">
            <a:avLst/>
          </a:prstGeom>
          <a:noFill/>
        </p:spPr>
        <p:txBody>
          <a:bodyPr wrap="square" rtlCol="0">
            <a:spAutoFit/>
          </a:bodyPr>
          <a:lstStyle/>
          <a:p>
            <a:pPr algn="ctr"/>
            <a:r>
              <a:rPr lang="en-GB" sz="5500" b="1" dirty="0">
                <a:solidFill>
                  <a:schemeClr val="bg1"/>
                </a:solidFill>
                <a:latin typeface="Century Gothic" panose="020B0502020202020204" pitchFamily="34" charset="0"/>
              </a:rPr>
              <a:t>2</a:t>
            </a:r>
          </a:p>
        </p:txBody>
      </p:sp>
      <p:sp>
        <p:nvSpPr>
          <p:cNvPr id="36" name="TextBox 35">
            <a:extLst>
              <a:ext uri="{FF2B5EF4-FFF2-40B4-BE49-F238E27FC236}">
                <a16:creationId xmlns:a16="http://schemas.microsoft.com/office/drawing/2014/main" id="{ED7BCB86-E733-422E-A366-CEB175E8C1EC}"/>
              </a:ext>
            </a:extLst>
          </p:cNvPr>
          <p:cNvSpPr txBox="1"/>
          <p:nvPr/>
        </p:nvSpPr>
        <p:spPr>
          <a:xfrm>
            <a:off x="9242427" y="2398975"/>
            <a:ext cx="1394881" cy="938719"/>
          </a:xfrm>
          <a:prstGeom prst="rect">
            <a:avLst/>
          </a:prstGeom>
          <a:noFill/>
        </p:spPr>
        <p:txBody>
          <a:bodyPr wrap="square" rtlCol="0">
            <a:spAutoFit/>
          </a:bodyPr>
          <a:lstStyle/>
          <a:p>
            <a:pPr algn="ctr"/>
            <a:r>
              <a:rPr lang="en-GB" sz="5500" b="1" dirty="0">
                <a:solidFill>
                  <a:schemeClr val="bg1"/>
                </a:solidFill>
                <a:latin typeface="Century Gothic" panose="020B0502020202020204" pitchFamily="34" charset="0"/>
              </a:rPr>
              <a:t>3</a:t>
            </a:r>
          </a:p>
        </p:txBody>
      </p:sp>
      <p:sp>
        <p:nvSpPr>
          <p:cNvPr id="30" name="Slide Number Placeholder 11">
            <a:extLst>
              <a:ext uri="{FF2B5EF4-FFF2-40B4-BE49-F238E27FC236}">
                <a16:creationId xmlns:a16="http://schemas.microsoft.com/office/drawing/2014/main" id="{248CFD1A-1051-F74E-8B1E-B12EB406A25C}"/>
              </a:ext>
            </a:extLst>
          </p:cNvPr>
          <p:cNvSpPr>
            <a:spLocks noGrp="1"/>
          </p:cNvSpPr>
          <p:nvPr>
            <p:ph type="sldNum" sz="quarter" idx="4"/>
          </p:nvPr>
        </p:nvSpPr>
        <p:spPr>
          <a:xfrm>
            <a:off x="11353799" y="6585642"/>
            <a:ext cx="370117" cy="107722"/>
          </a:xfrm>
        </p:spPr>
        <p:txBody>
          <a:bodyPr/>
          <a:lstStyle/>
          <a:p>
            <a:pPr algn="r"/>
            <a:fld id="{8656BDC3-E9EF-4A00-86E1-EFD38C438064}" type="slidenum">
              <a:rPr lang="en-GB" sz="700" smtClean="0"/>
              <a:pPr algn="r"/>
              <a:t>27</a:t>
            </a:fld>
            <a:endParaRPr lang="en-GB" sz="700" dirty="0"/>
          </a:p>
        </p:txBody>
      </p:sp>
      <p:sp>
        <p:nvSpPr>
          <p:cNvPr id="18" name="Text Placeholder 8">
            <a:extLst>
              <a:ext uri="{FF2B5EF4-FFF2-40B4-BE49-F238E27FC236}">
                <a16:creationId xmlns:a16="http://schemas.microsoft.com/office/drawing/2014/main" id="{5F3483D7-06BF-4B20-9073-2A5E4A1BE535}"/>
              </a:ext>
            </a:extLst>
          </p:cNvPr>
          <p:cNvSpPr txBox="1">
            <a:spLocks/>
          </p:cNvSpPr>
          <p:nvPr/>
        </p:nvSpPr>
        <p:spPr>
          <a:xfrm>
            <a:off x="10309106" y="295928"/>
            <a:ext cx="1695789" cy="2427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SMARTER HEDGING</a:t>
            </a:r>
          </a:p>
        </p:txBody>
      </p:sp>
    </p:spTree>
    <p:extLst>
      <p:ext uri="{BB962C8B-B14F-4D97-AF65-F5344CB8AC3E}">
        <p14:creationId xmlns:p14="http://schemas.microsoft.com/office/powerpoint/2010/main" val="3434400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2D8AA75-CD45-4214-87EC-ABB02C433636}"/>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1" y="0"/>
            <a:ext cx="6096000" cy="6858000"/>
          </a:xfrm>
          <a:prstGeom prst="rect">
            <a:avLst/>
          </a:prstGeom>
        </p:spPr>
      </p:pic>
      <p:sp>
        <p:nvSpPr>
          <p:cNvPr id="8" name="Title 7"/>
          <p:cNvSpPr>
            <a:spLocks noGrp="1"/>
          </p:cNvSpPr>
          <p:nvPr>
            <p:ph type="title"/>
          </p:nvPr>
        </p:nvSpPr>
        <p:spPr>
          <a:xfrm>
            <a:off x="540068" y="449263"/>
            <a:ext cx="11282362" cy="387798"/>
          </a:xfrm>
        </p:spPr>
        <p:txBody>
          <a:bodyPr/>
          <a:lstStyle/>
          <a:p>
            <a:r>
              <a:rPr lang="en-US" dirty="0">
                <a:solidFill>
                  <a:schemeClr val="bg1"/>
                </a:solidFill>
              </a:rPr>
              <a:t>Questions?</a:t>
            </a:r>
          </a:p>
        </p:txBody>
      </p:sp>
      <p:sp>
        <p:nvSpPr>
          <p:cNvPr id="11" name="Text Placeholder 10"/>
          <p:cNvSpPr>
            <a:spLocks noGrp="1"/>
          </p:cNvSpPr>
          <p:nvPr>
            <p:ph type="body" sz="quarter" idx="4294967295"/>
          </p:nvPr>
        </p:nvSpPr>
        <p:spPr>
          <a:xfrm>
            <a:off x="7288044" y="2678113"/>
            <a:ext cx="3749675" cy="1938992"/>
          </a:xfrm>
        </p:spPr>
        <p:txBody>
          <a:bodyPr>
            <a:spAutoFit/>
          </a:bodyPr>
          <a:lstStyle/>
          <a:p>
            <a:pPr marL="0" indent="0" algn="ctr">
              <a:lnSpc>
                <a:spcPct val="100000"/>
              </a:lnSpc>
              <a:spcBef>
                <a:spcPts val="0"/>
              </a:spcBef>
              <a:buNone/>
            </a:pPr>
            <a:r>
              <a:rPr lang="en-US" sz="3000" b="1" dirty="0">
                <a:latin typeface="Century Gothic" panose="020B0502020202020204" pitchFamily="34" charset="0"/>
              </a:rPr>
              <a:t>Please use the Q&amp;A feature to submit your questions</a:t>
            </a:r>
          </a:p>
        </p:txBody>
      </p:sp>
      <p:sp>
        <p:nvSpPr>
          <p:cNvPr id="3" name="Slide Number Placeholder 2">
            <a:extLst>
              <a:ext uri="{FF2B5EF4-FFF2-40B4-BE49-F238E27FC236}">
                <a16:creationId xmlns:a16="http://schemas.microsoft.com/office/drawing/2014/main" id="{958536F5-BA22-40A3-9C20-701A952EF2CA}"/>
              </a:ext>
            </a:extLst>
          </p:cNvPr>
          <p:cNvSpPr>
            <a:spLocks noGrp="1"/>
          </p:cNvSpPr>
          <p:nvPr>
            <p:ph type="sldNum" sz="quarter" idx="4"/>
          </p:nvPr>
        </p:nvSpPr>
        <p:spPr>
          <a:xfrm>
            <a:off x="11353799" y="6585642"/>
            <a:ext cx="370117" cy="107722"/>
          </a:xfrm>
        </p:spPr>
        <p:txBody>
          <a:bodyPr/>
          <a:lstStyle/>
          <a:p>
            <a:fld id="{8656BDC3-E9EF-4A00-86E1-EFD38C438064}" type="slidenum">
              <a:rPr lang="en-GB" sz="700" smtClean="0"/>
              <a:pPr/>
              <a:t>28</a:t>
            </a:fld>
            <a:endParaRPr lang="en-GB" sz="700" dirty="0"/>
          </a:p>
        </p:txBody>
      </p:sp>
    </p:spTree>
    <p:extLst>
      <p:ext uri="{BB962C8B-B14F-4D97-AF65-F5344CB8AC3E}">
        <p14:creationId xmlns:p14="http://schemas.microsoft.com/office/powerpoint/2010/main" val="2276375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77CECAE0-8DD1-4EDD-8898-79EFFE2DE99D}"/>
              </a:ext>
            </a:extLst>
          </p:cNvPr>
          <p:cNvSpPr txBox="1">
            <a:spLocks/>
          </p:cNvSpPr>
          <p:nvPr/>
        </p:nvSpPr>
        <p:spPr>
          <a:xfrm>
            <a:off x="454293" y="3727898"/>
            <a:ext cx="5182419" cy="183328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600" b="1" dirty="0">
                <a:latin typeface="Century Gothic" panose="020B0502020202020204" pitchFamily="34" charset="0"/>
              </a:rPr>
              <a:t>Contact us:</a:t>
            </a:r>
          </a:p>
          <a:p>
            <a:pPr marL="0" indent="0">
              <a:lnSpc>
                <a:spcPct val="100000"/>
              </a:lnSpc>
              <a:buNone/>
            </a:pPr>
            <a:r>
              <a:rPr lang="en-US" sz="1600" dirty="0">
                <a:latin typeface="Century Gothic" panose="020B0502020202020204" pitchFamily="34" charset="0"/>
              </a:rPr>
              <a:t>E: </a:t>
            </a:r>
            <a:r>
              <a:rPr lang="en-US" sz="1600" dirty="0">
                <a:latin typeface="Century Gothic" panose="020B0502020202020204" pitchFamily="34" charset="0"/>
                <a:hlinkClick r:id="rId2"/>
              </a:rPr>
              <a:t>partners@westernunion.com</a:t>
            </a:r>
            <a:r>
              <a:rPr lang="en-US" sz="1600" dirty="0">
                <a:latin typeface="Century Gothic" panose="020B0502020202020204" pitchFamily="34" charset="0"/>
              </a:rPr>
              <a:t> </a:t>
            </a:r>
          </a:p>
          <a:p>
            <a:pPr marL="0" indent="0">
              <a:lnSpc>
                <a:spcPct val="100000"/>
              </a:lnSpc>
              <a:buNone/>
            </a:pPr>
            <a:r>
              <a:rPr lang="en-US" sz="1600" dirty="0">
                <a:latin typeface="Century Gothic" panose="020B0502020202020204" pitchFamily="34" charset="0"/>
              </a:rPr>
              <a:t>T: 0800 096 0172</a:t>
            </a:r>
          </a:p>
          <a:p>
            <a:pPr marL="0" indent="0">
              <a:lnSpc>
                <a:spcPct val="100000"/>
              </a:lnSpc>
              <a:buNone/>
            </a:pPr>
            <a:r>
              <a:rPr lang="en-US" sz="1600" dirty="0">
                <a:latin typeface="Century Gothic" panose="020B0502020202020204" pitchFamily="34" charset="0"/>
                <a:hlinkClick r:id="rId3"/>
              </a:rPr>
              <a:t>https://business.westernunion.com/en-gb/</a:t>
            </a:r>
            <a:endParaRPr lang="en-US" sz="1600" dirty="0">
              <a:latin typeface="Century Gothic" panose="020B0502020202020204" pitchFamily="34" charset="0"/>
            </a:endParaRPr>
          </a:p>
          <a:p>
            <a:pPr marL="0" indent="0">
              <a:lnSpc>
                <a:spcPct val="100000"/>
              </a:lnSpc>
              <a:buNone/>
            </a:pPr>
            <a:endParaRPr lang="en-US" sz="1600" dirty="0">
              <a:latin typeface="Century Gothic" panose="020B0502020202020204" pitchFamily="34" charset="0"/>
            </a:endParaRPr>
          </a:p>
          <a:p>
            <a:pPr marL="0" indent="0">
              <a:lnSpc>
                <a:spcPct val="100000"/>
              </a:lnSpc>
              <a:buNone/>
            </a:pPr>
            <a:endParaRPr lang="en-US" sz="1600" dirty="0">
              <a:latin typeface="Century Gothic" panose="020B0502020202020204" pitchFamily="34" charset="0"/>
            </a:endParaRPr>
          </a:p>
          <a:p>
            <a:pPr marL="0" indent="0">
              <a:lnSpc>
                <a:spcPct val="100000"/>
              </a:lnSpc>
              <a:buNone/>
            </a:pPr>
            <a:endParaRPr lang="en-US" sz="1600" dirty="0">
              <a:latin typeface="Century Gothic" panose="020B0502020202020204" pitchFamily="34" charset="0"/>
            </a:endParaRPr>
          </a:p>
          <a:p>
            <a:pPr marL="0" indent="0">
              <a:lnSpc>
                <a:spcPct val="100000"/>
              </a:lnSpc>
              <a:buNone/>
            </a:pPr>
            <a:r>
              <a:rPr lang="en-US" sz="1600" dirty="0">
                <a:latin typeface="Century Gothic" panose="020B0502020202020204" pitchFamily="34" charset="0"/>
              </a:rPr>
              <a:t> </a:t>
            </a:r>
          </a:p>
          <a:p>
            <a:pPr marL="0" indent="0">
              <a:lnSpc>
                <a:spcPct val="100000"/>
              </a:lnSpc>
              <a:buNone/>
            </a:pPr>
            <a:endParaRPr lang="en-US" sz="1600" dirty="0">
              <a:highlight>
                <a:srgbClr val="FFFF00"/>
              </a:highlight>
              <a:latin typeface="Century Gothic" panose="020B0502020202020204" pitchFamily="34" charset="0"/>
            </a:endParaRPr>
          </a:p>
        </p:txBody>
      </p:sp>
      <p:sp>
        <p:nvSpPr>
          <p:cNvPr id="7" name="Text Placeholder 1">
            <a:extLst>
              <a:ext uri="{FF2B5EF4-FFF2-40B4-BE49-F238E27FC236}">
                <a16:creationId xmlns:a16="http://schemas.microsoft.com/office/drawing/2014/main" id="{1167F5F8-DF89-44EE-86D3-39AE311FBE66}"/>
              </a:ext>
            </a:extLst>
          </p:cNvPr>
          <p:cNvSpPr>
            <a:spLocks noGrp="1"/>
          </p:cNvSpPr>
          <p:nvPr>
            <p:ph type="body" sz="quarter" idx="10"/>
          </p:nvPr>
        </p:nvSpPr>
        <p:spPr>
          <a:xfrm>
            <a:off x="454294" y="662264"/>
            <a:ext cx="6377431" cy="2585361"/>
          </a:xfrm>
        </p:spPr>
        <p:txBody>
          <a:bodyPr>
            <a:normAutofit/>
          </a:bodyPr>
          <a:lstStyle/>
          <a:p>
            <a:r>
              <a:rPr lang="en-CA" sz="4800" dirty="0"/>
              <a:t>Are you trading internationally?</a:t>
            </a:r>
          </a:p>
        </p:txBody>
      </p:sp>
    </p:spTree>
    <p:extLst>
      <p:ext uri="{BB962C8B-B14F-4D97-AF65-F5344CB8AC3E}">
        <p14:creationId xmlns:p14="http://schemas.microsoft.com/office/powerpoint/2010/main" val="3285957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B3404BC-7F01-47BF-AC1A-61333B1F68C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1392381"/>
            <a:ext cx="6096001" cy="4585871"/>
          </a:xfrm>
          <a:prstGeom prst="rect">
            <a:avLst/>
          </a:prstGeom>
        </p:spPr>
      </p:pic>
      <p:sp>
        <p:nvSpPr>
          <p:cNvPr id="7" name="Text Placeholder 3">
            <a:extLst>
              <a:ext uri="{FF2B5EF4-FFF2-40B4-BE49-F238E27FC236}">
                <a16:creationId xmlns:a16="http://schemas.microsoft.com/office/drawing/2014/main" id="{46339968-3001-476F-9B1E-B86E62A53F58}"/>
              </a:ext>
            </a:extLst>
          </p:cNvPr>
          <p:cNvSpPr txBox="1">
            <a:spLocks/>
          </p:cNvSpPr>
          <p:nvPr/>
        </p:nvSpPr>
        <p:spPr>
          <a:xfrm>
            <a:off x="528272" y="1782395"/>
            <a:ext cx="4259752" cy="1646605"/>
          </a:xfrm>
          <a:prstGeom prst="rect">
            <a:avLst/>
          </a:prstGeom>
        </p:spPr>
        <p:txBody>
          <a:bodyPr wrap="square" lIns="0" tIns="0" rIns="0" bIns="0" anchor="t" anchorCtr="0">
            <a:sp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kern="1200">
                <a:solidFill>
                  <a:schemeClr val="tx1"/>
                </a:solidFill>
                <a:latin typeface="Century Gothic" charset="0"/>
                <a:ea typeface="Century Gothic" charset="0"/>
                <a:cs typeface="Century Gothic"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4200"/>
              </a:spcBef>
            </a:pPr>
            <a:r>
              <a:rPr lang="en-US" sz="2000" b="1" dirty="0">
                <a:latin typeface="Century Gothic" panose="020B0502020202020204" pitchFamily="34" charset="0"/>
              </a:rPr>
              <a:t>Economic outlook – </a:t>
            </a:r>
            <a:br>
              <a:rPr lang="en-US" sz="2000" b="1" dirty="0">
                <a:latin typeface="Century Gothic" panose="020B0502020202020204" pitchFamily="34" charset="0"/>
              </a:rPr>
            </a:br>
            <a:r>
              <a:rPr lang="en-US" sz="1600" dirty="0">
                <a:latin typeface="Century Gothic" panose="020B0502020202020204" pitchFamily="34" charset="0"/>
                <a:cs typeface="Calibri" panose="020F0502020204030204" pitchFamily="34" charset="0"/>
              </a:rPr>
              <a:t>Recovery expectations</a:t>
            </a:r>
          </a:p>
          <a:p>
            <a:pPr>
              <a:lnSpc>
                <a:spcPct val="100000"/>
              </a:lnSpc>
              <a:spcBef>
                <a:spcPts val="4200"/>
              </a:spcBef>
            </a:pPr>
            <a:r>
              <a:rPr lang="en-US" sz="2000" b="1" dirty="0">
                <a:latin typeface="Century Gothic" panose="020B0502020202020204" pitchFamily="34" charset="0"/>
              </a:rPr>
              <a:t>Market developments – </a:t>
            </a:r>
            <a:br>
              <a:rPr lang="en-US" sz="1600" b="1" dirty="0">
                <a:highlight>
                  <a:srgbClr val="FFFF00"/>
                </a:highlight>
                <a:latin typeface="Century Gothic" panose="020B0502020202020204" pitchFamily="34" charset="0"/>
              </a:rPr>
            </a:br>
            <a:r>
              <a:rPr lang="en-US" sz="1600" dirty="0">
                <a:latin typeface="Century Gothic" panose="020B0502020202020204" pitchFamily="34" charset="0"/>
              </a:rPr>
              <a:t>Overview of asset class performance</a:t>
            </a:r>
          </a:p>
        </p:txBody>
      </p:sp>
      <p:cxnSp>
        <p:nvCxnSpPr>
          <p:cNvPr id="9" name="Straight Connector 8">
            <a:extLst>
              <a:ext uri="{FF2B5EF4-FFF2-40B4-BE49-F238E27FC236}">
                <a16:creationId xmlns:a16="http://schemas.microsoft.com/office/drawing/2014/main" id="{D8CACB51-4158-4DA5-99B8-C73E93014AEA}"/>
              </a:ext>
            </a:extLst>
          </p:cNvPr>
          <p:cNvCxnSpPr>
            <a:cxnSpLocks/>
          </p:cNvCxnSpPr>
          <p:nvPr/>
        </p:nvCxnSpPr>
        <p:spPr>
          <a:xfrm>
            <a:off x="528272" y="2496281"/>
            <a:ext cx="482589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1B1F5E6-457A-46BD-9CDF-68E0961BB664}"/>
              </a:ext>
            </a:extLst>
          </p:cNvPr>
          <p:cNvCxnSpPr>
            <a:cxnSpLocks/>
          </p:cNvCxnSpPr>
          <p:nvPr/>
        </p:nvCxnSpPr>
        <p:spPr>
          <a:xfrm>
            <a:off x="540104" y="3576401"/>
            <a:ext cx="482589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6DE95AB-6A8E-4730-B15B-B5801B6CD840}"/>
              </a:ext>
            </a:extLst>
          </p:cNvPr>
          <p:cNvCxnSpPr>
            <a:cxnSpLocks/>
          </p:cNvCxnSpPr>
          <p:nvPr/>
        </p:nvCxnSpPr>
        <p:spPr>
          <a:xfrm>
            <a:off x="528272" y="4656521"/>
            <a:ext cx="482589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E281B73C-D40F-44C9-A655-B041FDC51038}"/>
              </a:ext>
            </a:extLst>
          </p:cNvPr>
          <p:cNvSpPr>
            <a:spLocks noGrp="1"/>
          </p:cNvSpPr>
          <p:nvPr>
            <p:ph type="title"/>
          </p:nvPr>
        </p:nvSpPr>
        <p:spPr>
          <a:xfrm>
            <a:off x="528272" y="267999"/>
            <a:ext cx="11195644" cy="387798"/>
          </a:xfrm>
        </p:spPr>
        <p:txBody>
          <a:bodyPr/>
          <a:lstStyle/>
          <a:p>
            <a:r>
              <a:rPr lang="en-CA" dirty="0"/>
              <a:t>Agenda</a:t>
            </a:r>
            <a:endParaRPr lang="lt-LT" dirty="0"/>
          </a:p>
        </p:txBody>
      </p:sp>
      <p:sp>
        <p:nvSpPr>
          <p:cNvPr id="4" name="Slide Number Placeholder 3">
            <a:extLst>
              <a:ext uri="{FF2B5EF4-FFF2-40B4-BE49-F238E27FC236}">
                <a16:creationId xmlns:a16="http://schemas.microsoft.com/office/drawing/2014/main" id="{258C8FAE-4A9F-984A-966A-D8C191B5AE77}"/>
              </a:ext>
            </a:extLst>
          </p:cNvPr>
          <p:cNvSpPr>
            <a:spLocks noGrp="1"/>
          </p:cNvSpPr>
          <p:nvPr>
            <p:ph type="sldNum" sz="quarter" idx="4"/>
          </p:nvPr>
        </p:nvSpPr>
        <p:spPr>
          <a:xfrm>
            <a:off x="11353799" y="6601031"/>
            <a:ext cx="370117" cy="92333"/>
          </a:xfrm>
        </p:spPr>
        <p:txBody>
          <a:bodyPr/>
          <a:lstStyle/>
          <a:p>
            <a:fld id="{BBD3B192-9D43-4C75-BB96-B84D1EC13AC2}" type="slidenum">
              <a:rPr lang="en-GB" smtClean="0"/>
              <a:pPr/>
              <a:t>3</a:t>
            </a:fld>
            <a:endParaRPr lang="en-GB" dirty="0"/>
          </a:p>
        </p:txBody>
      </p:sp>
      <p:sp>
        <p:nvSpPr>
          <p:cNvPr id="15" name="Text Placeholder 3">
            <a:extLst>
              <a:ext uri="{FF2B5EF4-FFF2-40B4-BE49-F238E27FC236}">
                <a16:creationId xmlns:a16="http://schemas.microsoft.com/office/drawing/2014/main" id="{A7E4F099-A809-4EC2-AFFC-6116D2D923BF}"/>
              </a:ext>
            </a:extLst>
          </p:cNvPr>
          <p:cNvSpPr txBox="1">
            <a:spLocks/>
          </p:cNvSpPr>
          <p:nvPr/>
        </p:nvSpPr>
        <p:spPr>
          <a:xfrm>
            <a:off x="528272" y="3969060"/>
            <a:ext cx="4259752" cy="553998"/>
          </a:xfrm>
          <a:prstGeom prst="rect">
            <a:avLst/>
          </a:prstGeom>
        </p:spPr>
        <p:txBody>
          <a:bodyPr wrap="square" lIns="0" tIns="0" rIns="0" bIns="0" anchor="t" anchorCtr="0">
            <a:sp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kern="1200">
                <a:solidFill>
                  <a:schemeClr val="tx1"/>
                </a:solidFill>
                <a:latin typeface="Century Gothic" charset="0"/>
                <a:ea typeface="Century Gothic" charset="0"/>
                <a:cs typeface="Century Gothic"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4200"/>
              </a:spcBef>
            </a:pPr>
            <a:r>
              <a:rPr lang="en-US" sz="2000" b="1" dirty="0">
                <a:latin typeface="Century Gothic" panose="020B0502020202020204" pitchFamily="34" charset="0"/>
              </a:rPr>
              <a:t>Currency volatility &amp; forecasts –</a:t>
            </a:r>
            <a:br>
              <a:rPr lang="en-US" sz="2000" b="1" dirty="0">
                <a:latin typeface="Century Gothic" panose="020B0502020202020204" pitchFamily="34" charset="0"/>
              </a:rPr>
            </a:br>
            <a:r>
              <a:rPr lang="en-US" sz="1600" dirty="0">
                <a:latin typeface="Century Gothic" panose="020B0502020202020204" pitchFamily="34" charset="0"/>
                <a:cs typeface="Calibri" panose="020F0502020204030204" pitchFamily="34" charset="0"/>
              </a:rPr>
              <a:t>GBP/USD and GBP/EUR</a:t>
            </a:r>
          </a:p>
        </p:txBody>
      </p:sp>
      <p:sp>
        <p:nvSpPr>
          <p:cNvPr id="14" name="Text Placeholder 3">
            <a:extLst>
              <a:ext uri="{FF2B5EF4-FFF2-40B4-BE49-F238E27FC236}">
                <a16:creationId xmlns:a16="http://schemas.microsoft.com/office/drawing/2014/main" id="{08D9051A-96EB-4121-AC07-EF4B536EA522}"/>
              </a:ext>
            </a:extLst>
          </p:cNvPr>
          <p:cNvSpPr txBox="1">
            <a:spLocks/>
          </p:cNvSpPr>
          <p:nvPr/>
        </p:nvSpPr>
        <p:spPr>
          <a:xfrm>
            <a:off x="540104" y="5049179"/>
            <a:ext cx="4259752" cy="553998"/>
          </a:xfrm>
          <a:prstGeom prst="rect">
            <a:avLst/>
          </a:prstGeom>
        </p:spPr>
        <p:txBody>
          <a:bodyPr wrap="square" lIns="0" tIns="0" rIns="0" bIns="0" anchor="t" anchorCtr="0">
            <a:sp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kern="1200">
                <a:solidFill>
                  <a:schemeClr val="tx1"/>
                </a:solidFill>
                <a:latin typeface="Century Gothic" charset="0"/>
                <a:ea typeface="Century Gothic" charset="0"/>
                <a:cs typeface="Century Gothic"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4200"/>
              </a:spcBef>
            </a:pPr>
            <a:r>
              <a:rPr lang="en-US" sz="2000" b="1" dirty="0">
                <a:latin typeface="Century Gothic" panose="020B0502020202020204" pitchFamily="34" charset="0"/>
              </a:rPr>
              <a:t>Risk Management –</a:t>
            </a:r>
            <a:br>
              <a:rPr lang="en-US" sz="2000" b="1" dirty="0">
                <a:latin typeface="Century Gothic" panose="020B0502020202020204" pitchFamily="34" charset="0"/>
              </a:rPr>
            </a:br>
            <a:r>
              <a:rPr lang="en-US" sz="1600" dirty="0">
                <a:latin typeface="Century Gothic" panose="020B0502020202020204" pitchFamily="34" charset="0"/>
                <a:cs typeface="Calibri" panose="020F0502020204030204" pitchFamily="34" charset="0"/>
              </a:rPr>
              <a:t>Risk Score, Risk Appetite &amp; Strategy </a:t>
            </a:r>
          </a:p>
        </p:txBody>
      </p:sp>
    </p:spTree>
    <p:extLst>
      <p:ext uri="{BB962C8B-B14F-4D97-AF65-F5344CB8AC3E}">
        <p14:creationId xmlns:p14="http://schemas.microsoft.com/office/powerpoint/2010/main" val="3711925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37BB40-FA58-EB49-9EF0-258037102FAD}"/>
              </a:ext>
            </a:extLst>
          </p:cNvPr>
          <p:cNvSpPr/>
          <p:nvPr/>
        </p:nvSpPr>
        <p:spPr>
          <a:xfrm>
            <a:off x="492760" y="475055"/>
            <a:ext cx="11206480" cy="5957829"/>
          </a:xfrm>
          <a:prstGeom prst="rect">
            <a:avLst/>
          </a:prstGeom>
        </p:spPr>
        <p:txBody>
          <a:bodyPr wrap="square" lIns="0" tIns="0" rIns="0" bIns="0" numCol="5" spcCol="108000">
            <a:noAutofit/>
          </a:bodyPr>
          <a:lstStyle/>
          <a:p>
            <a:pPr algn="just"/>
            <a:r>
              <a:rPr lang="en-GB" sz="600" b="1" dirty="0">
                <a:latin typeface="Century Gothic" panose="020B0502020202020204" pitchFamily="34" charset="0"/>
              </a:rPr>
              <a:t>Western Union Business Solutions (WUBS) has based the opinions expressed in this communication on information generally available to the public. Western Union Business Solutions makes no warranty concerning the accuracy of this information and specifically disclaims any liability whatsoever for any loss arising from trading decisions based on the opinions expressed and information contained in this communication. Such information and opinions are for general information purposes only and are not intended to present advice with respect to matters reviewed and commented upon.</a:t>
            </a:r>
          </a:p>
          <a:p>
            <a:pPr algn="just"/>
            <a:r>
              <a:rPr lang="en-GB" sz="600" b="1" dirty="0">
                <a:latin typeface="Century Gothic" panose="020B0502020202020204" pitchFamily="34" charset="0"/>
              </a:rPr>
              <a:t>This communication is not directed to, or intended for distribution to or use by, any person or entity who is a citizen or resident of or located in any locality, state, country or other jurisdiction where such distribution, publication, availability or use would be contrary to law or regulation or which would subject WUBS or its affiliates to any registration or licensing requirement within such jurisdiction. </a:t>
            </a:r>
          </a:p>
          <a:p>
            <a:pPr algn="just"/>
            <a:r>
              <a:rPr lang="en-GB" sz="600" b="1" dirty="0">
                <a:latin typeface="Century Gothic" panose="020B0502020202020204" pitchFamily="34" charset="0"/>
              </a:rPr>
              <a:t>This communication has been prepared solely for informational purposes and does not in any way create any binding obligations on either party. Relations between you and WUBS shall be governed by the applicable terms and conditions provided to you before you undertake any transaction with WUBS. No representations, warranties or conditions of any kind, express or implied, are made in this communication.</a:t>
            </a:r>
          </a:p>
          <a:p>
            <a:pPr algn="just"/>
            <a:r>
              <a:rPr lang="en-GB" sz="600" b="1" dirty="0">
                <a:latin typeface="Century Gothic" panose="020B0502020202020204" pitchFamily="34" charset="0"/>
              </a:rPr>
              <a:t>© 2021 Western Union Holdings Inc. All rights reserved.</a:t>
            </a:r>
          </a:p>
          <a:p>
            <a:pPr algn="just"/>
            <a:br>
              <a:rPr lang="en-GB" sz="600" dirty="0">
                <a:latin typeface="Century Gothic" panose="020B0502020202020204" pitchFamily="34" charset="0"/>
              </a:rPr>
            </a:br>
            <a:endParaRPr lang="en-GB" sz="600" dirty="0">
              <a:latin typeface="Century Gothic" panose="020B0502020202020204" pitchFamily="34" charset="0"/>
            </a:endParaRPr>
          </a:p>
          <a:p>
            <a:pPr algn="just"/>
            <a:r>
              <a:rPr lang="en-GB" sz="600" b="1" dirty="0">
                <a:latin typeface="Century Gothic" panose="020B0502020202020204" pitchFamily="34" charset="0"/>
              </a:rPr>
              <a:t>ASIA PACIFIC</a:t>
            </a:r>
          </a:p>
          <a:p>
            <a:pPr algn="just"/>
            <a:endParaRPr lang="en-GB" sz="600" dirty="0">
              <a:latin typeface="Century Gothic" panose="020B0502020202020204" pitchFamily="34" charset="0"/>
            </a:endParaRPr>
          </a:p>
          <a:p>
            <a:pPr algn="just"/>
            <a:r>
              <a:rPr lang="en-GB" sz="600" b="1" dirty="0">
                <a:latin typeface="Century Gothic" panose="020B0502020202020204" pitchFamily="34" charset="0"/>
              </a:rPr>
              <a:t>Australia</a:t>
            </a:r>
            <a:endParaRPr lang="en-GB" sz="600" dirty="0">
              <a:latin typeface="Century Gothic" panose="020B0502020202020204" pitchFamily="34" charset="0"/>
            </a:endParaRPr>
          </a:p>
          <a:p>
            <a:pPr algn="just"/>
            <a:r>
              <a:rPr lang="en-GB" sz="600" dirty="0">
                <a:latin typeface="Century Gothic" panose="020B0502020202020204" pitchFamily="34" charset="0"/>
              </a:rPr>
              <a:t>In Australia, Western Union Business Solutions is a division of The Western Union Company. In Australia, Western Union Business Solutions (Australia) Pty Limited ABN 24 150 129 749 and AFSL 404092 (“WUBS”) is the issuer of the financial products (if any) referred to in this communication.</a:t>
            </a:r>
          </a:p>
          <a:p>
            <a:pPr algn="just"/>
            <a:r>
              <a:rPr lang="en-GB" sz="600" dirty="0">
                <a:latin typeface="Century Gothic" panose="020B0502020202020204" pitchFamily="34" charset="0"/>
              </a:rPr>
              <a:t>A Product Disclosure Statement is available for each of the financial products that WUBS issues (if any) and can be obtained by visiting our compliance and legal web page: https://</a:t>
            </a:r>
            <a:r>
              <a:rPr lang="en-GB" sz="600" dirty="0" err="1">
                <a:latin typeface="Century Gothic" panose="020B0502020202020204" pitchFamily="34" charset="0"/>
              </a:rPr>
              <a:t>business.westernunion.com</a:t>
            </a:r>
            <a:r>
              <a:rPr lang="en-GB" sz="600" dirty="0">
                <a:latin typeface="Century Gothic" panose="020B0502020202020204" pitchFamily="34" charset="0"/>
              </a:rPr>
              <a:t>/</a:t>
            </a:r>
            <a:r>
              <a:rPr lang="en-GB" sz="600" dirty="0" err="1">
                <a:latin typeface="Century Gothic" panose="020B0502020202020204" pitchFamily="34" charset="0"/>
              </a:rPr>
              <a:t>en</a:t>
            </a:r>
            <a:r>
              <a:rPr lang="en-GB" sz="600" dirty="0">
                <a:latin typeface="Century Gothic" panose="020B0502020202020204" pitchFamily="34" charset="0"/>
              </a:rPr>
              <a:t>-au/About/Compliance-Legal. Unless we expressly state otherwise any information given by WUBS in relation to financial products will be factual information only and does not take account of your financial situation, objectives or needs. Because of this, before you act on it (including making any decision and/or trading) you should consider its appropriateness having regard to your own objectives, financial situations and/or needs. </a:t>
            </a:r>
          </a:p>
          <a:p>
            <a:pPr algn="just"/>
            <a:r>
              <a:rPr lang="en-GB" sz="600" dirty="0">
                <a:latin typeface="Century Gothic" panose="020B0502020202020204" pitchFamily="34" charset="0"/>
              </a:rPr>
              <a:t>Before you decide to acquire a financial product from WUBS you should read and consider the relevant product disclosure statement. </a:t>
            </a:r>
          </a:p>
          <a:p>
            <a:pPr algn="just"/>
            <a:endParaRPr lang="en-GB" sz="600" dirty="0">
              <a:latin typeface="Century Gothic" panose="020B0502020202020204" pitchFamily="34" charset="0"/>
            </a:endParaRPr>
          </a:p>
          <a:p>
            <a:pPr algn="just"/>
            <a:r>
              <a:rPr lang="en-GB" sz="600" b="1" dirty="0">
                <a:latin typeface="Century Gothic" panose="020B0502020202020204" pitchFamily="34" charset="0"/>
              </a:rPr>
              <a:t>Hong Kong</a:t>
            </a:r>
            <a:endParaRPr lang="en-GB" sz="600" dirty="0">
              <a:latin typeface="Century Gothic" panose="020B0502020202020204" pitchFamily="34" charset="0"/>
            </a:endParaRPr>
          </a:p>
          <a:p>
            <a:pPr algn="just"/>
            <a:r>
              <a:rPr lang="en-GB" sz="600" dirty="0">
                <a:latin typeface="Century Gothic" panose="020B0502020202020204" pitchFamily="34" charset="0"/>
              </a:rPr>
              <a:t>In Hong Kong, Western Union Business Solutions is a division of The Western Union Company. Services in Hong Kong are provided by Western Union Business Solutions (Hong Kong) Limited (company number 1474270 and CE number BGY438) (“WUBS”).</a:t>
            </a:r>
          </a:p>
          <a:p>
            <a:pPr algn="just"/>
            <a:r>
              <a:rPr lang="en-GB" sz="600" dirty="0">
                <a:latin typeface="Century Gothic" panose="020B0502020202020204" pitchFamily="34" charset="0"/>
              </a:rPr>
              <a:t>WUBS is a licensed money service operator under the Anti-Money Laundering and Counter-Terrorist Financing (Financial Institutions) Ordinance (Chapter 615, the Laws of Hong Kong). WUBS is also licensed by the Securities and Futures Commission in Hong Kong to conduct Type 3 (leveraged foreign exchange trading) regulated activity.</a:t>
            </a:r>
          </a:p>
          <a:p>
            <a:pPr algn="just"/>
            <a:r>
              <a:rPr lang="en-GB" sz="600" dirty="0">
                <a:latin typeface="Century Gothic" panose="020B0502020202020204" pitchFamily="34" charset="0"/>
              </a:rPr>
              <a:t>Risk Disclosure Statements</a:t>
            </a:r>
          </a:p>
          <a:p>
            <a:pPr algn="just"/>
            <a:r>
              <a:rPr lang="en-GB" sz="600" dirty="0">
                <a:latin typeface="Century Gothic" panose="020B0502020202020204" pitchFamily="34" charset="0"/>
              </a:rPr>
              <a:t>1. The risk of loss in leveraged foreign exchange trading can be substantial. You may sustain losses in excess of your initial margin funds. Placing contingent orders, such as “stop loss” or “stop limit” orders will not necessarily limit losses to the intended amounts. Market conditions may make it impossible to execute such orders. You may be called upon at short notice to deposit additional margin funds. If the required funds are not provided within the prescribed time, your position may be liquidated. You will remain liable for any resulting deficit in your account. You should therefore carefully consider whether such trading is suitable in light of your own financial position and investment objectives.</a:t>
            </a:r>
          </a:p>
          <a:p>
            <a:pPr algn="just"/>
            <a:r>
              <a:rPr lang="en-GB" sz="600" dirty="0">
                <a:latin typeface="Century Gothic" panose="020B0502020202020204" pitchFamily="34" charset="0"/>
              </a:rPr>
              <a:t>2. Client assets received or held by WUBS or a WUBS group company outside Hong Kong are subject to the applicable laws and regulations of the relevant overseas jurisdiction which may be different from the Securities and Futures Ordinance (Cap. 571) and the rules made thereunder. Consequently, such client assets may not enjoy the same protection as that conferred on client assets received or held in Hong Kong.</a:t>
            </a:r>
          </a:p>
          <a:p>
            <a:pPr algn="just"/>
            <a:endParaRPr lang="en-GB" sz="600" dirty="0">
              <a:latin typeface="Century Gothic" panose="020B0502020202020204" pitchFamily="34" charset="0"/>
            </a:endParaRPr>
          </a:p>
          <a:p>
            <a:pPr algn="just"/>
            <a:r>
              <a:rPr lang="en-GB" sz="600" b="1" dirty="0">
                <a:latin typeface="Century Gothic" panose="020B0502020202020204" pitchFamily="34" charset="0"/>
              </a:rPr>
              <a:t>New Zealand</a:t>
            </a:r>
            <a:endParaRPr lang="en-GB" sz="600" dirty="0">
              <a:latin typeface="Century Gothic" panose="020B0502020202020204" pitchFamily="34" charset="0"/>
            </a:endParaRPr>
          </a:p>
          <a:p>
            <a:pPr algn="just"/>
            <a:r>
              <a:rPr lang="en-GB" sz="600" dirty="0">
                <a:latin typeface="Century Gothic" panose="020B0502020202020204" pitchFamily="34" charset="0"/>
              </a:rPr>
              <a:t>Western Union Business Solutions is a division of The Western Union Company. In New Zealand, Western Union Business Solutions (Australia) Pty Ltd, NZ branch (company number 3527631 and FSP 168204) (“WUBS”) is the issuer of the financial products (if any) referred to in this communication. A Product Disclosure Statement is available for each of the financial products that WUBS issues and can be obtained by visiting http://</a:t>
            </a:r>
            <a:r>
              <a:rPr lang="en-GB" sz="600" dirty="0" err="1">
                <a:latin typeface="Century Gothic" panose="020B0502020202020204" pitchFamily="34" charset="0"/>
              </a:rPr>
              <a:t>business.westernunion.co.nz</a:t>
            </a:r>
            <a:r>
              <a:rPr lang="en-GB" sz="600" dirty="0">
                <a:latin typeface="Century Gothic" panose="020B0502020202020204" pitchFamily="34" charset="0"/>
              </a:rPr>
              <a:t>/about/compliance/. </a:t>
            </a:r>
          </a:p>
          <a:p>
            <a:pPr algn="just"/>
            <a:r>
              <a:rPr lang="en-GB" sz="600" dirty="0">
                <a:latin typeface="Century Gothic" panose="020B0502020202020204" pitchFamily="34" charset="0"/>
              </a:rPr>
              <a:t>This communication is not intended to provide advice and does not take account of your financial situation, objectives and/or needs. Because of this, before you act on it (including making any decisions and/or trading) you should consider its appropriateness having regard to your own objectives, financial situation and/or needs. WUBS recommends that you seek personalised (personal) financial advice from an authorised financial adviser. </a:t>
            </a:r>
          </a:p>
          <a:p>
            <a:pPr algn="just"/>
            <a:endParaRPr lang="en-GB" sz="600" dirty="0">
              <a:latin typeface="Century Gothic" panose="020B0502020202020204" pitchFamily="34" charset="0"/>
            </a:endParaRPr>
          </a:p>
          <a:p>
            <a:pPr algn="just"/>
            <a:r>
              <a:rPr lang="en-GB" sz="600" b="1" dirty="0">
                <a:latin typeface="Century Gothic" panose="020B0502020202020204" pitchFamily="34" charset="0"/>
              </a:rPr>
              <a:t>Singapore</a:t>
            </a:r>
            <a:endParaRPr lang="en-GB" sz="600" dirty="0">
              <a:latin typeface="Century Gothic" panose="020B0502020202020204" pitchFamily="34" charset="0"/>
            </a:endParaRPr>
          </a:p>
          <a:p>
            <a:pPr algn="just"/>
            <a:r>
              <a:rPr lang="en-GB" sz="600" dirty="0">
                <a:latin typeface="Century Gothic" panose="020B0502020202020204" pitchFamily="34" charset="0"/>
              </a:rPr>
              <a:t>In Singapore, Western Union Business Solutions is a division of The Western Union Company. Depending on the nature and scope of the services, services in Singapore are provided by Western Union Business Solutions (Singapore) Pte Ltd (Licence No. PS20200438) (“WUBS Singapore”) and/or WUBS Financial Services (Singapore) Pte Ltd (Licence No. CMS 100116) (“WUBS FS Singapore”) (collectively referred to as “WUBS”).</a:t>
            </a:r>
          </a:p>
          <a:p>
            <a:pPr algn="just"/>
            <a:br>
              <a:rPr lang="en-GB" sz="600" dirty="0">
                <a:latin typeface="Century Gothic" panose="020B0502020202020204" pitchFamily="34" charset="0"/>
              </a:rPr>
            </a:br>
            <a:endParaRPr lang="en-GB" sz="600" dirty="0">
              <a:latin typeface="Century Gothic" panose="020B0502020202020204" pitchFamily="34" charset="0"/>
            </a:endParaRPr>
          </a:p>
          <a:p>
            <a:pPr algn="just"/>
            <a:r>
              <a:rPr lang="en-GB" sz="600" b="1" dirty="0">
                <a:latin typeface="Century Gothic" panose="020B0502020202020204" pitchFamily="34" charset="0"/>
              </a:rPr>
              <a:t>NORTH AMERICA</a:t>
            </a:r>
          </a:p>
          <a:p>
            <a:pPr algn="just"/>
            <a:endParaRPr lang="en-GB" sz="600" dirty="0">
              <a:latin typeface="Century Gothic" panose="020B0502020202020204" pitchFamily="34" charset="0"/>
            </a:endParaRPr>
          </a:p>
          <a:p>
            <a:pPr algn="just"/>
            <a:r>
              <a:rPr lang="en-GB" sz="600" b="1" dirty="0">
                <a:latin typeface="Century Gothic" panose="020B0502020202020204" pitchFamily="34" charset="0"/>
              </a:rPr>
              <a:t>Canada</a:t>
            </a:r>
            <a:endParaRPr lang="en-GB" sz="600" dirty="0">
              <a:latin typeface="Century Gothic" panose="020B0502020202020204" pitchFamily="34" charset="0"/>
            </a:endParaRPr>
          </a:p>
          <a:p>
            <a:pPr algn="just"/>
            <a:r>
              <a:rPr lang="en-GB" sz="600" dirty="0">
                <a:latin typeface="Century Gothic" panose="020B0502020202020204" pitchFamily="34" charset="0"/>
              </a:rPr>
              <a:t>In Canada, Western Union Business Solutions is a division of The Western Union Company. Services in Canada are provided by Custom House ULC, a company within the Western Union Business Solutions division.</a:t>
            </a:r>
          </a:p>
          <a:p>
            <a:pPr algn="just"/>
            <a:endParaRPr lang="en-GB" sz="600" dirty="0">
              <a:latin typeface="Century Gothic" panose="020B0502020202020204" pitchFamily="34" charset="0"/>
            </a:endParaRPr>
          </a:p>
          <a:p>
            <a:pPr algn="just"/>
            <a:r>
              <a:rPr lang="en-GB" sz="600" b="1" dirty="0">
                <a:latin typeface="Century Gothic" panose="020B0502020202020204" pitchFamily="34" charset="0"/>
              </a:rPr>
              <a:t>USA</a:t>
            </a:r>
            <a:endParaRPr lang="en-GB" sz="600" dirty="0">
              <a:latin typeface="Century Gothic" panose="020B0502020202020204" pitchFamily="34" charset="0"/>
            </a:endParaRPr>
          </a:p>
          <a:p>
            <a:pPr algn="just"/>
            <a:r>
              <a:rPr lang="en-GB" sz="600" dirty="0">
                <a:latin typeface="Century Gothic" panose="020B0502020202020204" pitchFamily="34" charset="0"/>
              </a:rPr>
              <a:t>In USA, Western Union Business Solutions is a business unit of The Western Union Company. Services in the US are provided by Western Union Business Solutions (USA), LLC (NMLS ID: 907333; MA MT license #: FT0041) (referred to as “WUBS” or “Western Union Business Solutions”). For a complete listing of US state licensing, visit  http://</a:t>
            </a:r>
            <a:r>
              <a:rPr lang="en-GB" sz="600" dirty="0" err="1">
                <a:latin typeface="Century Gothic" panose="020B0502020202020204" pitchFamily="34" charset="0"/>
              </a:rPr>
              <a:t>business.westernunion.com</a:t>
            </a:r>
            <a:r>
              <a:rPr lang="en-GB" sz="600" dirty="0">
                <a:latin typeface="Century Gothic" panose="020B0502020202020204" pitchFamily="34" charset="0"/>
              </a:rPr>
              <a:t>/about/notices/. </a:t>
            </a:r>
            <a:br>
              <a:rPr lang="en-GB" sz="600" dirty="0">
                <a:latin typeface="Century Gothic" panose="020B0502020202020204" pitchFamily="34" charset="0"/>
              </a:rPr>
            </a:br>
            <a:r>
              <a:rPr lang="en-GB" sz="600" dirty="0">
                <a:latin typeface="Century Gothic" panose="020B0502020202020204" pitchFamily="34" charset="0"/>
              </a:rPr>
              <a:t>For additional information about Western Union Business Solutions USA, LLC visit http://</a:t>
            </a:r>
            <a:r>
              <a:rPr lang="en-GB" sz="600" dirty="0" err="1">
                <a:latin typeface="Century Gothic" panose="020B0502020202020204" pitchFamily="34" charset="0"/>
              </a:rPr>
              <a:t>business.westernunion.com</a:t>
            </a:r>
            <a:r>
              <a:rPr lang="en-GB" sz="600" dirty="0">
                <a:latin typeface="Century Gothic" panose="020B0502020202020204" pitchFamily="34" charset="0"/>
              </a:rPr>
              <a:t>/About/Compliance-Legal.</a:t>
            </a:r>
          </a:p>
          <a:p>
            <a:pPr algn="just"/>
            <a:br>
              <a:rPr lang="en-GB" sz="600" dirty="0">
                <a:latin typeface="Century Gothic" panose="020B0502020202020204" pitchFamily="34" charset="0"/>
              </a:rPr>
            </a:br>
            <a:endParaRPr lang="en-GB" sz="600" dirty="0">
              <a:latin typeface="Century Gothic" panose="020B0502020202020204" pitchFamily="34" charset="0"/>
            </a:endParaRPr>
          </a:p>
          <a:p>
            <a:pPr algn="just"/>
            <a:r>
              <a:rPr lang="en-GB" sz="600" b="1" dirty="0">
                <a:latin typeface="Century Gothic" panose="020B0502020202020204" pitchFamily="34" charset="0"/>
              </a:rPr>
              <a:t>EUROPE</a:t>
            </a:r>
          </a:p>
          <a:p>
            <a:pPr algn="just"/>
            <a:endParaRPr lang="en-GB" sz="600" dirty="0">
              <a:latin typeface="Century Gothic" panose="020B0502020202020204" pitchFamily="34" charset="0"/>
            </a:endParaRPr>
          </a:p>
          <a:p>
            <a:pPr algn="just"/>
            <a:r>
              <a:rPr lang="en-GB" sz="600" b="1" dirty="0">
                <a:latin typeface="Century Gothic" panose="020B0502020202020204" pitchFamily="34" charset="0"/>
              </a:rPr>
              <a:t>Austria</a:t>
            </a:r>
            <a:endParaRPr lang="en-GB" sz="600" dirty="0">
              <a:latin typeface="Century Gothic" panose="020B0502020202020204" pitchFamily="34" charset="0"/>
            </a:endParaRPr>
          </a:p>
          <a:p>
            <a:pPr algn="just"/>
            <a:r>
              <a:rPr lang="en-GB" sz="600" dirty="0">
                <a:latin typeface="Century Gothic" panose="020B0502020202020204" pitchFamily="34" charset="0"/>
              </a:rPr>
              <a:t>In Austria Western Union Business Solutions is a business unit of the Western Union Company and provides services in Austria through Western Union’s wholly-owned subsidiary, Western Union International Bank GmbH (referred to as "Western Union Business Solutions").</a:t>
            </a:r>
          </a:p>
          <a:p>
            <a:pPr algn="just"/>
            <a:r>
              <a:rPr lang="en-GB" sz="600" dirty="0">
                <a:latin typeface="Century Gothic" panose="020B0502020202020204" pitchFamily="34" charset="0"/>
              </a:rPr>
              <a:t>Western Union International Bank GmbH is registered in Austria (Vienna Commercial Court, Commercial Registry number FN256184t, Sales Tax Identification Number: ATU 61347377), The Icon Vienna (</a:t>
            </a:r>
            <a:r>
              <a:rPr lang="en-GB" sz="600" dirty="0" err="1">
                <a:latin typeface="Century Gothic" panose="020B0502020202020204" pitchFamily="34" charset="0"/>
              </a:rPr>
              <a:t>Turm</a:t>
            </a:r>
            <a:r>
              <a:rPr lang="en-GB" sz="600" dirty="0">
                <a:latin typeface="Century Gothic" panose="020B0502020202020204" pitchFamily="34" charset="0"/>
              </a:rPr>
              <a:t> 24), </a:t>
            </a:r>
            <a:r>
              <a:rPr lang="en-GB" sz="600" dirty="0" err="1">
                <a:latin typeface="Century Gothic" panose="020B0502020202020204" pitchFamily="34" charset="0"/>
              </a:rPr>
              <a:t>Wiedner</a:t>
            </a:r>
            <a:r>
              <a:rPr lang="en-GB" sz="600" dirty="0">
                <a:latin typeface="Century Gothic" panose="020B0502020202020204" pitchFamily="34" charset="0"/>
              </a:rPr>
              <a:t> </a:t>
            </a:r>
            <a:r>
              <a:rPr lang="en-GB" sz="600" dirty="0" err="1">
                <a:latin typeface="Century Gothic" panose="020B0502020202020204" pitchFamily="34" charset="0"/>
              </a:rPr>
              <a:t>Gürtel</a:t>
            </a:r>
            <a:r>
              <a:rPr lang="en-GB" sz="600" dirty="0">
                <a:latin typeface="Century Gothic" panose="020B0502020202020204" pitchFamily="34" charset="0"/>
              </a:rPr>
              <a:t> 13, 1100 Vienna, Austria and is licensed by the Austrian Financial Markets Authority (</a:t>
            </a:r>
            <a:r>
              <a:rPr lang="en-GB" sz="600" dirty="0" err="1">
                <a:latin typeface="Century Gothic" panose="020B0502020202020204" pitchFamily="34" charset="0"/>
              </a:rPr>
              <a:t>Finanzmarktaufsicht</a:t>
            </a:r>
            <a:r>
              <a:rPr lang="en-GB" sz="600" dirty="0">
                <a:latin typeface="Century Gothic" panose="020B0502020202020204" pitchFamily="34" charset="0"/>
              </a:rPr>
              <a:t>).</a:t>
            </a:r>
          </a:p>
          <a:p>
            <a:pPr algn="just"/>
            <a:r>
              <a:rPr lang="en-GB" sz="600" dirty="0">
                <a:latin typeface="Century Gothic" panose="020B0502020202020204" pitchFamily="34" charset="0"/>
              </a:rPr>
              <a:t>This document has been prepared solely for informational purposes and does not in any way create any binding obligations on either party. Relations between you and Western Union Business Solutions shall be governed by the applicable terms and conditions. No representations, warranties or conditions of any kind, express or implied, are made in this document.</a:t>
            </a:r>
          </a:p>
          <a:p>
            <a:pPr algn="just"/>
            <a:endParaRPr lang="en-GB" sz="600" dirty="0">
              <a:latin typeface="Century Gothic" panose="020B0502020202020204" pitchFamily="34" charset="0"/>
            </a:endParaRPr>
          </a:p>
          <a:p>
            <a:pPr algn="just"/>
            <a:r>
              <a:rPr lang="en-GB" sz="600" b="1" dirty="0">
                <a:latin typeface="Century Gothic" panose="020B0502020202020204" pitchFamily="34" charset="0"/>
              </a:rPr>
              <a:t>Czech Republic</a:t>
            </a:r>
            <a:endParaRPr lang="en-GB" sz="600" dirty="0">
              <a:latin typeface="Century Gothic" panose="020B0502020202020204" pitchFamily="34" charset="0"/>
            </a:endParaRPr>
          </a:p>
          <a:p>
            <a:pPr algn="just"/>
            <a:r>
              <a:rPr lang="en-GB" sz="600" dirty="0">
                <a:latin typeface="Century Gothic" panose="020B0502020202020204" pitchFamily="34" charset="0"/>
              </a:rPr>
              <a:t>In the Czech Republic, Western Union Business Solutions is a division of The Western Union Company and provides services in the Czech Republic through Western Union International Bank GmbH, </a:t>
            </a:r>
            <a:r>
              <a:rPr lang="en-GB" sz="600" dirty="0" err="1">
                <a:latin typeface="Century Gothic" panose="020B0502020202020204" pitchFamily="34" charset="0"/>
              </a:rPr>
              <a:t>organizační</a:t>
            </a:r>
            <a:r>
              <a:rPr lang="en-GB" sz="600" dirty="0">
                <a:latin typeface="Century Gothic" panose="020B0502020202020204" pitchFamily="34" charset="0"/>
              </a:rPr>
              <a:t> </a:t>
            </a:r>
            <a:r>
              <a:rPr lang="en-GB" sz="600" dirty="0" err="1">
                <a:latin typeface="Century Gothic" panose="020B0502020202020204" pitchFamily="34" charset="0"/>
              </a:rPr>
              <a:t>složka</a:t>
            </a:r>
            <a:r>
              <a:rPr lang="en-GB" sz="600" dirty="0">
                <a:latin typeface="Century Gothic" panose="020B0502020202020204" pitchFamily="34" charset="0"/>
              </a:rPr>
              <a:t> (referred to as “WUBS” or “Western Union Business Solutions”).</a:t>
            </a:r>
          </a:p>
          <a:p>
            <a:pPr algn="just"/>
            <a:r>
              <a:rPr lang="en-GB" sz="600" dirty="0">
                <a:latin typeface="Century Gothic" panose="020B0502020202020204" pitchFamily="34" charset="0"/>
              </a:rPr>
              <a:t>Western Union International Bank GmbH, </a:t>
            </a:r>
            <a:r>
              <a:rPr lang="en-GB" sz="600" dirty="0" err="1">
                <a:latin typeface="Century Gothic" panose="020B0502020202020204" pitchFamily="34" charset="0"/>
              </a:rPr>
              <a:t>organizační</a:t>
            </a:r>
            <a:r>
              <a:rPr lang="en-GB" sz="600" dirty="0">
                <a:latin typeface="Century Gothic" panose="020B0502020202020204" pitchFamily="34" charset="0"/>
              </a:rPr>
              <a:t> </a:t>
            </a:r>
            <a:r>
              <a:rPr lang="en-GB" sz="600" dirty="0" err="1">
                <a:latin typeface="Century Gothic" panose="020B0502020202020204" pitchFamily="34" charset="0"/>
              </a:rPr>
              <a:t>složka</a:t>
            </a:r>
            <a:r>
              <a:rPr lang="en-GB" sz="600" dirty="0">
                <a:latin typeface="Century Gothic" panose="020B0502020202020204" pitchFamily="34" charset="0"/>
              </a:rPr>
              <a:t> is registered in the Czech Commercial Register held by the Municipal Court in Prague, identification number 015 55 332, has a registered place of business at </a:t>
            </a:r>
            <a:r>
              <a:rPr lang="en-GB" sz="600" dirty="0" err="1">
                <a:latin typeface="Century Gothic" panose="020B0502020202020204" pitchFamily="34" charset="0"/>
              </a:rPr>
              <a:t>Václavské</a:t>
            </a:r>
            <a:r>
              <a:rPr lang="en-GB" sz="600" dirty="0">
                <a:latin typeface="Century Gothic" panose="020B0502020202020204" pitchFamily="34" charset="0"/>
              </a:rPr>
              <a:t> </a:t>
            </a:r>
            <a:r>
              <a:rPr lang="en-GB" sz="600" dirty="0" err="1">
                <a:latin typeface="Century Gothic" panose="020B0502020202020204" pitchFamily="34" charset="0"/>
              </a:rPr>
              <a:t>náměstí</a:t>
            </a:r>
            <a:r>
              <a:rPr lang="en-GB" sz="600" dirty="0">
                <a:latin typeface="Century Gothic" panose="020B0502020202020204" pitchFamily="34" charset="0"/>
              </a:rPr>
              <a:t> 62, 110 00 Prague 1, Czech Republic, and is a branch of Western Union International Bank GmbH (registration number 256184t) </a:t>
            </a:r>
            <a:r>
              <a:rPr lang="en-GB" sz="600" dirty="0" err="1">
                <a:latin typeface="Century Gothic" panose="020B0502020202020204" pitchFamily="34" charset="0"/>
              </a:rPr>
              <a:t>Schubertring</a:t>
            </a:r>
            <a:r>
              <a:rPr lang="en-GB" sz="600" dirty="0">
                <a:latin typeface="Century Gothic" panose="020B0502020202020204" pitchFamily="34" charset="0"/>
              </a:rPr>
              <a:t> 11, 1010 Vienna, Austria.</a:t>
            </a:r>
          </a:p>
          <a:p>
            <a:pPr algn="just"/>
            <a:r>
              <a:rPr lang="en-GB" sz="600" dirty="0">
                <a:latin typeface="Century Gothic" panose="020B0502020202020204" pitchFamily="34" charset="0"/>
              </a:rPr>
              <a:t>Western Union International Bank GmbH is a bank registered on a list of banks maintained by the Austrian Financial Market Authority (</a:t>
            </a:r>
            <a:r>
              <a:rPr lang="en-GB" sz="600" dirty="0" err="1">
                <a:latin typeface="Century Gothic" panose="020B0502020202020204" pitchFamily="34" charset="0"/>
              </a:rPr>
              <a:t>Finanzmarktaufsicht</a:t>
            </a:r>
            <a:r>
              <a:rPr lang="en-GB" sz="600" dirty="0">
                <a:latin typeface="Century Gothic" panose="020B0502020202020204" pitchFamily="34" charset="0"/>
              </a:rPr>
              <a:t>). Western Union International Bank GmbH, </a:t>
            </a:r>
            <a:r>
              <a:rPr lang="en-GB" sz="600" dirty="0" err="1">
                <a:latin typeface="Century Gothic" panose="020B0502020202020204" pitchFamily="34" charset="0"/>
              </a:rPr>
              <a:t>organizační</a:t>
            </a:r>
            <a:r>
              <a:rPr lang="en-GB" sz="600" dirty="0">
                <a:latin typeface="Century Gothic" panose="020B0502020202020204" pitchFamily="34" charset="0"/>
              </a:rPr>
              <a:t> </a:t>
            </a:r>
            <a:r>
              <a:rPr lang="en-GB" sz="600" dirty="0" err="1">
                <a:latin typeface="Century Gothic" panose="020B0502020202020204" pitchFamily="34" charset="0"/>
              </a:rPr>
              <a:t>složka</a:t>
            </a:r>
            <a:r>
              <a:rPr lang="en-GB" sz="600" dirty="0">
                <a:latin typeface="Century Gothic" panose="020B0502020202020204" pitchFamily="34" charset="0"/>
              </a:rPr>
              <a:t> is registered on a list of banks and branches of foreign banks maintained by the Czech National Bank.</a:t>
            </a:r>
          </a:p>
          <a:p>
            <a:pPr algn="just"/>
            <a:endParaRPr lang="en-GB" sz="600" dirty="0">
              <a:latin typeface="Century Gothic" panose="020B0502020202020204" pitchFamily="34" charset="0"/>
            </a:endParaRPr>
          </a:p>
          <a:p>
            <a:pPr algn="just"/>
            <a:r>
              <a:rPr lang="en-GB" sz="600" b="1" dirty="0">
                <a:latin typeface="Century Gothic" panose="020B0502020202020204" pitchFamily="34" charset="0"/>
              </a:rPr>
              <a:t>France</a:t>
            </a:r>
            <a:endParaRPr lang="en-GB" sz="600" dirty="0">
              <a:latin typeface="Century Gothic" panose="020B0502020202020204" pitchFamily="34" charset="0"/>
            </a:endParaRPr>
          </a:p>
          <a:p>
            <a:pPr algn="just"/>
            <a:r>
              <a:rPr lang="en-GB" sz="600" dirty="0">
                <a:latin typeface="Century Gothic" panose="020B0502020202020204" pitchFamily="34" charset="0"/>
              </a:rPr>
              <a:t>In France, Western Union Business Solutions is a division of The Western Union Company and provides services in France through its wholly-owned subsidiary Western Union International Bank GmbH, French branch, (referred to as “WUBS” or “Western Union Business Solutions”). </a:t>
            </a:r>
          </a:p>
          <a:p>
            <a:pPr algn="just"/>
            <a:r>
              <a:rPr lang="en-GB" sz="600" dirty="0">
                <a:latin typeface="Century Gothic" panose="020B0502020202020204" pitchFamily="34" charset="0"/>
              </a:rPr>
              <a:t>Western Union International Bank GmbH, French branch (RCS Nanterre 750 938 094) has a registered place of business at Tour Manhattan, 5-6 place de </a:t>
            </a:r>
            <a:r>
              <a:rPr lang="en-GB" sz="600" dirty="0" err="1">
                <a:latin typeface="Century Gothic" panose="020B0502020202020204" pitchFamily="34" charset="0"/>
              </a:rPr>
              <a:t>l’Iris</a:t>
            </a:r>
            <a:r>
              <a:rPr lang="en-GB" sz="600" dirty="0">
                <a:latin typeface="Century Gothic" panose="020B0502020202020204" pitchFamily="34" charset="0"/>
              </a:rPr>
              <a:t>, 92095 Paris La Défense Cedex, France and is a branch of Western Union International Bank GmbH (Registration Number 256184t), an Austrian company whose </a:t>
            </a:r>
            <a:r>
              <a:rPr lang="en-GB" sz="600" dirty="0" err="1">
                <a:latin typeface="Century Gothic" panose="020B0502020202020204" pitchFamily="34" charset="0"/>
              </a:rPr>
              <a:t>regsistered</a:t>
            </a:r>
            <a:r>
              <a:rPr lang="en-GB" sz="600" dirty="0">
                <a:latin typeface="Century Gothic" panose="020B0502020202020204" pitchFamily="34" charset="0"/>
              </a:rPr>
              <a:t> office is at </a:t>
            </a:r>
            <a:r>
              <a:rPr lang="en-GB" sz="600" dirty="0" err="1">
                <a:latin typeface="Century Gothic" panose="020B0502020202020204" pitchFamily="34" charset="0"/>
              </a:rPr>
              <a:t>Schubertring</a:t>
            </a:r>
            <a:r>
              <a:rPr lang="en-GB" sz="600" dirty="0">
                <a:latin typeface="Century Gothic" panose="020B0502020202020204" pitchFamily="34" charset="0"/>
              </a:rPr>
              <a:t> 11, 1010 Vienna, Austria.</a:t>
            </a:r>
          </a:p>
          <a:p>
            <a:pPr algn="just"/>
            <a:endParaRPr lang="en-GB" sz="600" dirty="0">
              <a:latin typeface="Century Gothic" panose="020B0502020202020204" pitchFamily="34" charset="0"/>
            </a:endParaRPr>
          </a:p>
          <a:p>
            <a:pPr algn="just"/>
            <a:r>
              <a:rPr lang="en-GB" sz="600" b="1" dirty="0">
                <a:latin typeface="Century Gothic" panose="020B0502020202020204" pitchFamily="34" charset="0"/>
              </a:rPr>
              <a:t>Germany</a:t>
            </a:r>
            <a:endParaRPr lang="en-GB" sz="600" dirty="0">
              <a:latin typeface="Century Gothic" panose="020B0502020202020204" pitchFamily="34" charset="0"/>
            </a:endParaRPr>
          </a:p>
          <a:p>
            <a:pPr algn="just"/>
            <a:r>
              <a:rPr lang="en-GB" sz="600" dirty="0">
                <a:latin typeface="Century Gothic" panose="020B0502020202020204" pitchFamily="34" charset="0"/>
              </a:rPr>
              <a:t>In Germany, Western Union Business Solutions is a division of the Western Union Company and provides services in Germany through Western Union’s wholly-owned subsidiary Western Union International Bank GmbH, Germany branch (referred to as “WUBS” or “Western Union Business Solutions”).</a:t>
            </a:r>
          </a:p>
          <a:p>
            <a:pPr algn="just"/>
            <a:r>
              <a:rPr lang="en-GB" sz="600" dirty="0">
                <a:latin typeface="Century Gothic" panose="020B0502020202020204" pitchFamily="34" charset="0"/>
              </a:rPr>
              <a:t>Western Union International Bank GmbH, Germany branch, has a registered place of business at </a:t>
            </a:r>
            <a:r>
              <a:rPr lang="en-GB" sz="600" dirty="0" err="1">
                <a:latin typeface="Century Gothic" panose="020B0502020202020204" pitchFamily="34" charset="0"/>
              </a:rPr>
              <a:t>Solmsstrasse</a:t>
            </a:r>
            <a:r>
              <a:rPr lang="en-GB" sz="600" dirty="0">
                <a:latin typeface="Century Gothic" panose="020B0502020202020204" pitchFamily="34" charset="0"/>
              </a:rPr>
              <a:t> 18, 60486 Frankfurt am Main, Germany and is a branch of Western Union International Bank GmbH (registered in Austria, Registration Number 256184t, </a:t>
            </a:r>
            <a:r>
              <a:rPr lang="en-GB" sz="600" dirty="0" err="1">
                <a:latin typeface="Century Gothic" panose="020B0502020202020204" pitchFamily="34" charset="0"/>
              </a:rPr>
              <a:t>Regsistered</a:t>
            </a:r>
            <a:r>
              <a:rPr lang="en-GB" sz="600" dirty="0">
                <a:latin typeface="Century Gothic" panose="020B0502020202020204" pitchFamily="34" charset="0"/>
              </a:rPr>
              <a:t> Office address: </a:t>
            </a:r>
            <a:r>
              <a:rPr lang="en-GB" sz="600" dirty="0" err="1">
                <a:latin typeface="Century Gothic" panose="020B0502020202020204" pitchFamily="34" charset="0"/>
              </a:rPr>
              <a:t>Schubertring</a:t>
            </a:r>
            <a:r>
              <a:rPr lang="en-GB" sz="600" dirty="0">
                <a:latin typeface="Century Gothic" panose="020B0502020202020204" pitchFamily="34" charset="0"/>
              </a:rPr>
              <a:t> 11, 1010 Vienna, Austria).</a:t>
            </a:r>
          </a:p>
          <a:p>
            <a:pPr algn="just"/>
            <a:endParaRPr lang="en-GB" sz="600" dirty="0">
              <a:latin typeface="Century Gothic" panose="020B0502020202020204" pitchFamily="34" charset="0"/>
            </a:endParaRPr>
          </a:p>
          <a:p>
            <a:pPr algn="just"/>
            <a:r>
              <a:rPr lang="en-GB" sz="600" b="1" dirty="0">
                <a:latin typeface="Century Gothic" panose="020B0502020202020204" pitchFamily="34" charset="0"/>
              </a:rPr>
              <a:t>Ireland</a:t>
            </a:r>
            <a:endParaRPr lang="en-GB" sz="600" dirty="0">
              <a:latin typeface="Century Gothic" panose="020B0502020202020204" pitchFamily="34" charset="0"/>
            </a:endParaRPr>
          </a:p>
          <a:p>
            <a:pPr algn="just"/>
            <a:r>
              <a:rPr lang="en-GB" sz="600" dirty="0">
                <a:latin typeface="Century Gothic" panose="020B0502020202020204" pitchFamily="34" charset="0"/>
              </a:rPr>
              <a:t>In Ireland, Western Union Business Solutions is a business unit of The Western Union Company. Services in Ireland are provided by Western Union International Bank GmbH.</a:t>
            </a:r>
          </a:p>
          <a:p>
            <a:pPr algn="just"/>
            <a:r>
              <a:rPr lang="en-GB" sz="600" dirty="0">
                <a:latin typeface="Century Gothic" panose="020B0502020202020204" pitchFamily="34" charset="0"/>
              </a:rPr>
              <a:t>Western Union International Bank GmbH is registered in Austria (Vienna Commercial Court, Commercial Registry Number: FN256184t, Sales Tax Identification Number: ATU 61347377), has its registered office at </a:t>
            </a:r>
            <a:r>
              <a:rPr lang="en-GB" sz="600" dirty="0" err="1">
                <a:latin typeface="Century Gothic" panose="020B0502020202020204" pitchFamily="34" charset="0"/>
              </a:rPr>
              <a:t>Schubertring</a:t>
            </a:r>
            <a:r>
              <a:rPr lang="en-GB" sz="600" dirty="0">
                <a:latin typeface="Century Gothic" panose="020B0502020202020204" pitchFamily="34" charset="0"/>
              </a:rPr>
              <a:t> 11, 1010 Vienna, Austria and is licensed by the Austrian Financial Market Authority (</a:t>
            </a:r>
            <a:r>
              <a:rPr lang="en-GB" sz="600" dirty="0" err="1">
                <a:latin typeface="Century Gothic" panose="020B0502020202020204" pitchFamily="34" charset="0"/>
              </a:rPr>
              <a:t>Finanzmarktaufsicht</a:t>
            </a:r>
            <a:r>
              <a:rPr lang="en-GB" sz="600" dirty="0">
                <a:latin typeface="Century Gothic" panose="020B0502020202020204" pitchFamily="34" charset="0"/>
              </a:rPr>
              <a:t>).Western Union International Bank GmbH is regulated by the Central Bank of Ireland for conduct of business rules.</a:t>
            </a:r>
          </a:p>
          <a:p>
            <a:pPr algn="just"/>
            <a:endParaRPr lang="en-GB" sz="600" dirty="0">
              <a:latin typeface="Century Gothic" panose="020B0502020202020204" pitchFamily="34" charset="0"/>
            </a:endParaRPr>
          </a:p>
          <a:p>
            <a:pPr algn="just"/>
            <a:r>
              <a:rPr lang="en-GB" sz="600" b="1" dirty="0">
                <a:latin typeface="Century Gothic" panose="020B0502020202020204" pitchFamily="34" charset="0"/>
              </a:rPr>
              <a:t>Italy</a:t>
            </a:r>
            <a:endParaRPr lang="en-GB" sz="600" dirty="0">
              <a:latin typeface="Century Gothic" panose="020B0502020202020204" pitchFamily="34" charset="0"/>
            </a:endParaRPr>
          </a:p>
          <a:p>
            <a:pPr algn="just"/>
            <a:r>
              <a:rPr lang="en-GB" sz="600" dirty="0">
                <a:latin typeface="Century Gothic" panose="020B0502020202020204" pitchFamily="34" charset="0"/>
              </a:rPr>
              <a:t>In Italy, Western Union Business Solutions is a business unit of the Western Union Company and provides services in Italy through Western Union’s wholly-owned subsidiary, Western Union International Bank GmbH, Italy Branch (referred to as "Western Union Business Solutions").</a:t>
            </a:r>
          </a:p>
          <a:p>
            <a:pPr algn="just"/>
            <a:r>
              <a:rPr lang="en-GB" sz="600" dirty="0">
                <a:latin typeface="Century Gothic" panose="020B0502020202020204" pitchFamily="34" charset="0"/>
              </a:rPr>
              <a:t>Western Union International Bank GmbH, Italy Branch (Registered Office in Rome: via </a:t>
            </a:r>
            <a:r>
              <a:rPr lang="en-GB" sz="600" dirty="0" err="1">
                <a:latin typeface="Century Gothic" panose="020B0502020202020204" pitchFamily="34" charset="0"/>
              </a:rPr>
              <a:t>Virigilio</a:t>
            </a:r>
            <a:r>
              <a:rPr lang="en-GB" sz="600" dirty="0">
                <a:latin typeface="Century Gothic" panose="020B0502020202020204" pitchFamily="34" charset="0"/>
              </a:rPr>
              <a:t> </a:t>
            </a:r>
            <a:r>
              <a:rPr lang="en-GB" sz="600" dirty="0" err="1">
                <a:latin typeface="Century Gothic" panose="020B0502020202020204" pitchFamily="34" charset="0"/>
              </a:rPr>
              <a:t>Maroso</a:t>
            </a:r>
            <a:r>
              <a:rPr lang="en-GB" sz="600" dirty="0">
                <a:latin typeface="Century Gothic" panose="020B0502020202020204" pitchFamily="34" charset="0"/>
              </a:rPr>
              <a:t> 50, 00142 Italy; Fiscal Code and Companies House Registration number: 13068651002; Enrolled in the Bank Register held by Bank of Italy (no. 3446)), is a branch of Western Union International Bank GmbH, a company organised under Austrian Law (Registered at the Vienna Commercial Court, Commercial Registry Number: FN256184t; Sales Tax Identification Number: ATU 61347377;Registered Office: The Icon Vienna (</a:t>
            </a:r>
            <a:r>
              <a:rPr lang="en-GB" sz="600" dirty="0" err="1">
                <a:latin typeface="Century Gothic" panose="020B0502020202020204" pitchFamily="34" charset="0"/>
              </a:rPr>
              <a:t>Turm</a:t>
            </a:r>
            <a:r>
              <a:rPr lang="en-GB" sz="600" dirty="0">
                <a:latin typeface="Century Gothic" panose="020B0502020202020204" pitchFamily="34" charset="0"/>
              </a:rPr>
              <a:t> 24), </a:t>
            </a:r>
            <a:r>
              <a:rPr lang="en-GB" sz="600" dirty="0" err="1">
                <a:latin typeface="Century Gothic" panose="020B0502020202020204" pitchFamily="34" charset="0"/>
              </a:rPr>
              <a:t>Wiedner</a:t>
            </a:r>
            <a:r>
              <a:rPr lang="en-GB" sz="600" dirty="0">
                <a:latin typeface="Century Gothic" panose="020B0502020202020204" pitchFamily="34" charset="0"/>
              </a:rPr>
              <a:t> </a:t>
            </a:r>
            <a:r>
              <a:rPr lang="en-GB" sz="600" dirty="0" err="1">
                <a:latin typeface="Century Gothic" panose="020B0502020202020204" pitchFamily="34" charset="0"/>
              </a:rPr>
              <a:t>Gürtel</a:t>
            </a:r>
            <a:r>
              <a:rPr lang="en-GB" sz="600" dirty="0">
                <a:latin typeface="Century Gothic" panose="020B0502020202020204" pitchFamily="34" charset="0"/>
              </a:rPr>
              <a:t> 13, 1100 Vienna, Austria; Corporate Capital: €12.000.000; Sole Shareholder (and therefore subject to the direction and coordination activity of): Western Union Overseas Limited) and which is a bank registered on a list of banks maintained by the Austrian Financial Market Authority (</a:t>
            </a:r>
            <a:r>
              <a:rPr lang="en-GB" sz="600" dirty="0" err="1">
                <a:latin typeface="Century Gothic" panose="020B0502020202020204" pitchFamily="34" charset="0"/>
              </a:rPr>
              <a:t>Finanzmarktaufsicht</a:t>
            </a:r>
            <a:r>
              <a:rPr lang="en-GB" sz="600" dirty="0">
                <a:latin typeface="Century Gothic" panose="020B0502020202020204" pitchFamily="34" charset="0"/>
              </a:rPr>
              <a:t>).</a:t>
            </a:r>
          </a:p>
          <a:p>
            <a:pPr algn="just"/>
            <a:r>
              <a:rPr lang="en-GB" sz="600" dirty="0">
                <a:latin typeface="Century Gothic" panose="020B0502020202020204" pitchFamily="34" charset="0"/>
              </a:rPr>
              <a:t>This document has been prepared solely for informational purposes and does not in any way create any binding obligations on either party. Relations between you and Western Union Business Solutions shall be governed by the applicable terms and conditions. No representations, warranties or conditions of any kind, express or implied, are made in this document.</a:t>
            </a:r>
          </a:p>
          <a:p>
            <a:pPr algn="just"/>
            <a:endParaRPr lang="en-GB" sz="600" dirty="0">
              <a:latin typeface="Century Gothic" panose="020B0502020202020204" pitchFamily="34" charset="0"/>
            </a:endParaRPr>
          </a:p>
          <a:p>
            <a:pPr algn="just"/>
            <a:r>
              <a:rPr lang="en-GB" sz="600" b="1" dirty="0">
                <a:latin typeface="Century Gothic" panose="020B0502020202020204" pitchFamily="34" charset="0"/>
              </a:rPr>
              <a:t>Malta</a:t>
            </a:r>
            <a:endParaRPr lang="en-GB" sz="600" dirty="0">
              <a:latin typeface="Century Gothic" panose="020B0502020202020204" pitchFamily="34" charset="0"/>
            </a:endParaRPr>
          </a:p>
          <a:p>
            <a:pPr algn="just"/>
            <a:r>
              <a:rPr lang="en-GB" sz="600" dirty="0">
                <a:latin typeface="Century Gothic" panose="020B0502020202020204" pitchFamily="34" charset="0"/>
              </a:rPr>
              <a:t>Western Union Business Solutions is a business unit of The Western Union Company. Services in Malta are provided by Western Union Business Solutions (Malta) Limited, a limited company registered in Malta (Company Number C22339) with its registered office at W Business Centre, Level 5, </a:t>
            </a:r>
            <a:r>
              <a:rPr lang="en-GB" sz="600" dirty="0" err="1">
                <a:latin typeface="Century Gothic" panose="020B0502020202020204" pitchFamily="34" charset="0"/>
              </a:rPr>
              <a:t>Triq</a:t>
            </a:r>
            <a:r>
              <a:rPr lang="en-GB" sz="600" dirty="0">
                <a:latin typeface="Century Gothic" panose="020B0502020202020204" pitchFamily="34" charset="0"/>
              </a:rPr>
              <a:t> Dun Karm, Birkirkara By-Pass, Birkirkara, BKR 9033, Malta and which is licensed and regulated by the Malta Financial Services Authority to undertake the business of financial services in terms of the Financial Institutions Act.</a:t>
            </a:r>
          </a:p>
          <a:p>
            <a:pPr algn="just"/>
            <a:endParaRPr lang="en-GB" sz="600" dirty="0">
              <a:latin typeface="Century Gothic" panose="020B0502020202020204" pitchFamily="34" charset="0"/>
            </a:endParaRPr>
          </a:p>
          <a:p>
            <a:pPr algn="just"/>
            <a:r>
              <a:rPr lang="en-GB" sz="600" b="1" dirty="0">
                <a:latin typeface="Century Gothic" panose="020B0502020202020204" pitchFamily="34" charset="0"/>
              </a:rPr>
              <a:t>Poland</a:t>
            </a:r>
            <a:endParaRPr lang="en-GB" sz="600" dirty="0">
              <a:latin typeface="Century Gothic" panose="020B0502020202020204" pitchFamily="34" charset="0"/>
            </a:endParaRPr>
          </a:p>
          <a:p>
            <a:pPr algn="just"/>
            <a:r>
              <a:rPr lang="en-GB" sz="600" dirty="0">
                <a:latin typeface="Century Gothic" panose="020B0502020202020204" pitchFamily="34" charset="0"/>
              </a:rPr>
              <a:t>In Poland, Western Union Business Solutions is a division of The Western Union Company and provides services in Poland through Western Union International Bank GmbH, Polish Branch (referred to as “WUBS” or “Western Union Business Solutions”). </a:t>
            </a:r>
          </a:p>
          <a:p>
            <a:pPr algn="just"/>
            <a:r>
              <a:rPr lang="en-GB" sz="600" dirty="0">
                <a:latin typeface="Century Gothic" panose="020B0502020202020204" pitchFamily="34" charset="0"/>
              </a:rPr>
              <a:t>Western Union International Bank GmbH, Polish Branch (KRS No: 0000458059, NIP No: 1080015316), has a registered place of business at Al. Jana </a:t>
            </a:r>
            <a:r>
              <a:rPr lang="en-GB" sz="600" dirty="0" err="1">
                <a:latin typeface="Century Gothic" panose="020B0502020202020204" pitchFamily="34" charset="0"/>
              </a:rPr>
              <a:t>Pawla</a:t>
            </a:r>
            <a:r>
              <a:rPr lang="en-GB" sz="600" dirty="0">
                <a:latin typeface="Century Gothic" panose="020B0502020202020204" pitchFamily="34" charset="0"/>
              </a:rPr>
              <a:t> II 29, 00-867 Warsaw, Poland, and is a branch of Western Union International Bank GmbH (registration number 256184t) </a:t>
            </a:r>
            <a:r>
              <a:rPr lang="en-GB" sz="600" dirty="0" err="1">
                <a:latin typeface="Century Gothic" panose="020B0502020202020204" pitchFamily="34" charset="0"/>
              </a:rPr>
              <a:t>Schubertring</a:t>
            </a:r>
            <a:r>
              <a:rPr lang="en-GB" sz="600" dirty="0">
                <a:latin typeface="Century Gothic" panose="020B0502020202020204" pitchFamily="34" charset="0"/>
              </a:rPr>
              <a:t> 11, 1010 Vienna, Austria.</a:t>
            </a:r>
          </a:p>
          <a:p>
            <a:pPr algn="just"/>
            <a:endParaRPr lang="en-GB" sz="600" dirty="0">
              <a:latin typeface="Century Gothic" panose="020B0502020202020204" pitchFamily="34" charset="0"/>
            </a:endParaRPr>
          </a:p>
          <a:p>
            <a:pPr algn="just"/>
            <a:r>
              <a:rPr lang="en-GB" sz="600" b="1" dirty="0">
                <a:latin typeface="Century Gothic" panose="020B0502020202020204" pitchFamily="34" charset="0"/>
              </a:rPr>
              <a:t>Switzerland</a:t>
            </a:r>
            <a:endParaRPr lang="en-GB" sz="600" dirty="0">
              <a:latin typeface="Century Gothic" panose="020B0502020202020204" pitchFamily="34" charset="0"/>
            </a:endParaRPr>
          </a:p>
          <a:p>
            <a:pPr algn="just"/>
            <a:r>
              <a:rPr lang="en-GB" sz="600" dirty="0">
                <a:latin typeface="Century Gothic" panose="020B0502020202020204" pitchFamily="34" charset="0"/>
              </a:rPr>
              <a:t>In Switzerland, Western Union Business Solutions is a division of The Western Union Company. Services in Switzerland are provided by </a:t>
            </a:r>
            <a:r>
              <a:rPr lang="en-GB" sz="600" dirty="0" err="1">
                <a:latin typeface="Century Gothic" panose="020B0502020202020204" pitchFamily="34" charset="0"/>
              </a:rPr>
              <a:t>Rüesch</a:t>
            </a:r>
            <a:r>
              <a:rPr lang="en-GB" sz="600" dirty="0">
                <a:latin typeface="Century Gothic" panose="020B0502020202020204" pitchFamily="34" charset="0"/>
              </a:rPr>
              <a:t> International, LLC (Swiss branch), with a registered place of business at </a:t>
            </a:r>
            <a:r>
              <a:rPr lang="en-GB" sz="600" dirty="0" err="1">
                <a:latin typeface="Century Gothic" panose="020B0502020202020204" pitchFamily="34" charset="0"/>
              </a:rPr>
              <a:t>Werdstrasse</a:t>
            </a:r>
            <a:r>
              <a:rPr lang="en-GB" sz="600" dirty="0">
                <a:latin typeface="Century Gothic" panose="020B0502020202020204" pitchFamily="34" charset="0"/>
              </a:rPr>
              <a:t> 2, P.O. Box 2063, 8021 Zurich, Switzerland (referred to as “WUBS” or “Western Union Business Solutions”).</a:t>
            </a:r>
          </a:p>
          <a:p>
            <a:pPr algn="just"/>
            <a:r>
              <a:rPr lang="en-GB" sz="600" dirty="0">
                <a:latin typeface="Century Gothic" panose="020B0502020202020204" pitchFamily="34" charset="0"/>
              </a:rPr>
              <a:t>Western Union Business Solutions has based the opinions expressed herein on information generally available to the public. Western Union Business Solutions makes no warranty concerning the accuracy of this information and specifically disclaims any liability whatsoever for any loss arising from trading decisions based on the opinions expressed and information contained herein. Such information and opinions are for general information only and are not intended to present advice with respect to matters reviewed and commented upon.</a:t>
            </a:r>
          </a:p>
          <a:p>
            <a:pPr algn="just"/>
            <a:endParaRPr lang="en-GB" sz="600" dirty="0">
              <a:latin typeface="Century Gothic" panose="020B0502020202020204" pitchFamily="34" charset="0"/>
            </a:endParaRPr>
          </a:p>
          <a:p>
            <a:pPr algn="just"/>
            <a:r>
              <a:rPr lang="en-GB" sz="600" b="1" dirty="0">
                <a:latin typeface="Century Gothic" panose="020B0502020202020204" pitchFamily="34" charset="0"/>
              </a:rPr>
              <a:t>United Kingdom</a:t>
            </a:r>
            <a:endParaRPr lang="en-GB" sz="600" dirty="0">
              <a:latin typeface="Century Gothic" panose="020B0502020202020204" pitchFamily="34" charset="0"/>
            </a:endParaRPr>
          </a:p>
          <a:p>
            <a:pPr algn="just"/>
            <a:r>
              <a:rPr lang="en-GB" sz="600" dirty="0">
                <a:latin typeface="Century Gothic" panose="020B0502020202020204" pitchFamily="34" charset="0"/>
              </a:rPr>
              <a:t>Western Union Business Solutions is a business unit of the Western Union Company and provides services in the UK through Western Union’s wholly-owned subsidiary, Western Union International Bank GmbH, UK Branch (WUIB).</a:t>
            </a:r>
          </a:p>
          <a:p>
            <a:pPr algn="just"/>
            <a:r>
              <a:rPr lang="en-GB" sz="600" dirty="0">
                <a:latin typeface="Century Gothic" panose="020B0502020202020204" pitchFamily="34" charset="0"/>
              </a:rPr>
              <a:t>WUIB (Branch Address: 200 Hammersmith Road, LONDON W6 7DL) is a branch of Western Union International Bank GmbH (registered in Austria, company number FN256184t, VAT Number ATU61347377, with its registered office at The Icon Vienna (</a:t>
            </a:r>
            <a:r>
              <a:rPr lang="en-GB" sz="600" dirty="0" err="1">
                <a:latin typeface="Century Gothic" panose="020B0502020202020204" pitchFamily="34" charset="0"/>
              </a:rPr>
              <a:t>Turm</a:t>
            </a:r>
            <a:r>
              <a:rPr lang="en-GB" sz="600" dirty="0">
                <a:latin typeface="Century Gothic" panose="020B0502020202020204" pitchFamily="34" charset="0"/>
              </a:rPr>
              <a:t> 24), </a:t>
            </a:r>
            <a:r>
              <a:rPr lang="en-GB" sz="600" dirty="0" err="1">
                <a:latin typeface="Century Gothic" panose="020B0502020202020204" pitchFamily="34" charset="0"/>
              </a:rPr>
              <a:t>Wiedner</a:t>
            </a:r>
            <a:r>
              <a:rPr lang="en-GB" sz="600" dirty="0">
                <a:latin typeface="Century Gothic" panose="020B0502020202020204" pitchFamily="34" charset="0"/>
              </a:rPr>
              <a:t> </a:t>
            </a:r>
            <a:r>
              <a:rPr lang="en-GB" sz="600" dirty="0" err="1">
                <a:latin typeface="Century Gothic" panose="020B0502020202020204" pitchFamily="34" charset="0"/>
              </a:rPr>
              <a:t>Gürtel</a:t>
            </a:r>
            <a:r>
              <a:rPr lang="en-GB" sz="600" dirty="0">
                <a:latin typeface="Century Gothic" panose="020B0502020202020204" pitchFamily="34" charset="0"/>
              </a:rPr>
              <a:t> 13, 1100 Vienna, Austria), which is licensed by the Austrian Financial Market Authority (</a:t>
            </a:r>
            <a:r>
              <a:rPr lang="en-GB" sz="600" dirty="0" err="1">
                <a:latin typeface="Century Gothic" panose="020B0502020202020204" pitchFamily="34" charset="0"/>
              </a:rPr>
              <a:t>Finanzmarktaufsicht</a:t>
            </a:r>
            <a:r>
              <a:rPr lang="en-GB" sz="600" dirty="0">
                <a:latin typeface="Century Gothic" panose="020B0502020202020204" pitchFamily="34" charset="0"/>
              </a:rPr>
              <a:t>). WUIB is subject to limited regulation by the UK Financial Conduct Authority and Prudential Regulation Authority. Details about the extent of WUIB’s regulation by the Financial Conduct Authority and Prudential Regulation Authority are available from WUIB on request.</a:t>
            </a:r>
          </a:p>
          <a:p>
            <a:pPr algn="just"/>
            <a:r>
              <a:rPr lang="en-GB" sz="600" dirty="0">
                <a:latin typeface="Century Gothic" panose="020B0502020202020204" pitchFamily="34" charset="0"/>
              </a:rPr>
              <a:t>Custom House Financial (UK) Limited (registered in England, Company Number 04380026, Registered Office Address: 200 Hammersmith Road, London W6 7DL) is authorised by the Financial Conduct Authority under the Payment Services Regulations 2017 (Register Reference: 517165) for the provision of payment services and is registered as a Money Service Business with HM Revenue &amp; Customs (Registered No: 12140130).</a:t>
            </a:r>
          </a:p>
          <a:p>
            <a:pPr algn="just"/>
            <a:r>
              <a:rPr lang="en-GB" sz="600" dirty="0">
                <a:latin typeface="Century Gothic" panose="020B0502020202020204" pitchFamily="34" charset="0"/>
              </a:rPr>
              <a:t>This document has been prepared solely for informational purposes and does not in any way create any binding obligations on either party. Relations between you and WUIB shall be governed by the applicable terms and conditions. No representations, warranties or conditions of any kind, express or implied, are made in this document.</a:t>
            </a:r>
            <a:endParaRPr lang="en-GB" sz="600" dirty="0">
              <a:effectLst/>
              <a:latin typeface="Century Gothic" panose="020B0502020202020204" pitchFamily="34" charset="0"/>
            </a:endParaRPr>
          </a:p>
        </p:txBody>
      </p:sp>
    </p:spTree>
    <p:extLst>
      <p:ext uri="{BB962C8B-B14F-4D97-AF65-F5344CB8AC3E}">
        <p14:creationId xmlns:p14="http://schemas.microsoft.com/office/powerpoint/2010/main" val="965028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36EA6D33-FC25-44E8-B27A-A88E1BFF762E}"/>
              </a:ext>
            </a:extLst>
          </p:cNvPr>
          <p:cNvCxnSpPr/>
          <p:nvPr/>
        </p:nvCxnSpPr>
        <p:spPr>
          <a:xfrm flipH="1">
            <a:off x="6114471" y="2798443"/>
            <a:ext cx="5985" cy="2295033"/>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55DF172-728E-444A-BCDC-67C62EBFE271}"/>
              </a:ext>
            </a:extLst>
          </p:cNvPr>
          <p:cNvCxnSpPr/>
          <p:nvPr/>
        </p:nvCxnSpPr>
        <p:spPr>
          <a:xfrm flipH="1">
            <a:off x="8988213" y="2798390"/>
            <a:ext cx="5985" cy="2295033"/>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3869747-513F-46B7-9807-BA390DC93A79}"/>
              </a:ext>
            </a:extLst>
          </p:cNvPr>
          <p:cNvCxnSpPr>
            <a:stCxn id="28" idx="2"/>
            <a:endCxn id="24" idx="0"/>
          </p:cNvCxnSpPr>
          <p:nvPr/>
        </p:nvCxnSpPr>
        <p:spPr>
          <a:xfrm>
            <a:off x="3251354" y="3021305"/>
            <a:ext cx="1" cy="2072171"/>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4" name="Picture 103">
            <a:extLst>
              <a:ext uri="{FF2B5EF4-FFF2-40B4-BE49-F238E27FC236}">
                <a16:creationId xmlns:a16="http://schemas.microsoft.com/office/drawing/2014/main" id="{4AE722A2-5912-4C1C-AF0C-69CB3C9A170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4775718" y="2085696"/>
            <a:ext cx="2616628" cy="936747"/>
          </a:xfrm>
          <a:prstGeom prst="rect">
            <a:avLst/>
          </a:prstGeom>
        </p:spPr>
      </p:pic>
      <p:pic>
        <p:nvPicPr>
          <p:cNvPr id="100" name="Picture 99">
            <a:extLst>
              <a:ext uri="{FF2B5EF4-FFF2-40B4-BE49-F238E27FC236}">
                <a16:creationId xmlns:a16="http://schemas.microsoft.com/office/drawing/2014/main" id="{9B66BB5C-71DB-427B-B027-99BAF254A7D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7649520" y="2085391"/>
            <a:ext cx="2619376" cy="937313"/>
          </a:xfrm>
          <a:prstGeom prst="rect">
            <a:avLst/>
          </a:prstGeom>
        </p:spPr>
      </p:pic>
      <p:pic>
        <p:nvPicPr>
          <p:cNvPr id="98" name="Picture 97">
            <a:extLst>
              <a:ext uri="{FF2B5EF4-FFF2-40B4-BE49-F238E27FC236}">
                <a16:creationId xmlns:a16="http://schemas.microsoft.com/office/drawing/2014/main" id="{45816638-7226-44DF-9D4D-D8B87475AFD9}"/>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Lst>
          </a:blip>
          <a:stretch>
            <a:fillRect/>
          </a:stretch>
        </p:blipFill>
        <p:spPr>
          <a:xfrm>
            <a:off x="1944838" y="2084599"/>
            <a:ext cx="2613819" cy="938212"/>
          </a:xfrm>
          <a:prstGeom prst="rect">
            <a:avLst/>
          </a:prstGeom>
        </p:spPr>
      </p:pic>
      <p:sp>
        <p:nvSpPr>
          <p:cNvPr id="2" name="Title 1">
            <a:extLst>
              <a:ext uri="{FF2B5EF4-FFF2-40B4-BE49-F238E27FC236}">
                <a16:creationId xmlns:a16="http://schemas.microsoft.com/office/drawing/2014/main" id="{D92C870D-DB92-4144-9715-58127537C437}"/>
              </a:ext>
            </a:extLst>
          </p:cNvPr>
          <p:cNvSpPr>
            <a:spLocks noGrp="1"/>
          </p:cNvSpPr>
          <p:nvPr>
            <p:ph type="title"/>
          </p:nvPr>
        </p:nvSpPr>
        <p:spPr>
          <a:xfrm>
            <a:off x="498178" y="287453"/>
            <a:ext cx="11195644" cy="387798"/>
          </a:xfrm>
        </p:spPr>
        <p:txBody>
          <a:bodyPr/>
          <a:lstStyle/>
          <a:p>
            <a:r>
              <a:rPr lang="en-US" dirty="0"/>
              <a:t>Key macroeconomic trends to watch</a:t>
            </a:r>
          </a:p>
        </p:txBody>
      </p:sp>
      <p:sp>
        <p:nvSpPr>
          <p:cNvPr id="11" name="Slide Number Placeholder 10">
            <a:extLst>
              <a:ext uri="{FF2B5EF4-FFF2-40B4-BE49-F238E27FC236}">
                <a16:creationId xmlns:a16="http://schemas.microsoft.com/office/drawing/2014/main" id="{AC05CB8D-FF57-1643-8ECE-E3EC70502196}"/>
              </a:ext>
            </a:extLst>
          </p:cNvPr>
          <p:cNvSpPr>
            <a:spLocks noGrp="1"/>
          </p:cNvSpPr>
          <p:nvPr>
            <p:ph type="sldNum" sz="quarter" idx="4"/>
          </p:nvPr>
        </p:nvSpPr>
        <p:spPr/>
        <p:txBody>
          <a:bodyPr/>
          <a:lstStyle/>
          <a:p>
            <a:pPr defTabSz="609570"/>
            <a:fld id="{BBD3B192-9D43-4C75-BB96-B84D1EC13AC2}" type="slidenum">
              <a:rPr lang="en-GB" smtClean="0"/>
              <a:pPr defTabSz="609570"/>
              <a:t>4</a:t>
            </a:fld>
            <a:endParaRPr lang="en-GB" dirty="0"/>
          </a:p>
        </p:txBody>
      </p:sp>
      <p:sp>
        <p:nvSpPr>
          <p:cNvPr id="33" name="TextBox 32">
            <a:extLst>
              <a:ext uri="{FF2B5EF4-FFF2-40B4-BE49-F238E27FC236}">
                <a16:creationId xmlns:a16="http://schemas.microsoft.com/office/drawing/2014/main" id="{9CEE49F3-CAA7-404D-BE6A-BB34B9495784}"/>
              </a:ext>
            </a:extLst>
          </p:cNvPr>
          <p:cNvSpPr txBox="1"/>
          <p:nvPr/>
        </p:nvSpPr>
        <p:spPr>
          <a:xfrm>
            <a:off x="1944049" y="3426904"/>
            <a:ext cx="2614612" cy="460090"/>
          </a:xfrm>
          <a:prstGeom prst="rect">
            <a:avLst/>
          </a:prstGeom>
          <a:solidFill>
            <a:schemeClr val="bg1">
              <a:lumMod val="75000"/>
            </a:schemeClr>
          </a:solidFill>
          <a:ln>
            <a:noFill/>
          </a:ln>
        </p:spPr>
        <p:txBody>
          <a:bodyPr wrap="square" lIns="144000" tIns="144000" rIns="144000" bIns="144000" rtlCol="0">
            <a:spAutoFit/>
          </a:bodyPr>
          <a:lstStyle/>
          <a:p>
            <a:pPr algn="ctr">
              <a:spcBef>
                <a:spcPts val="600"/>
              </a:spcBef>
            </a:pPr>
            <a:r>
              <a:rPr lang="en-US" sz="1100" b="1" dirty="0">
                <a:latin typeface="Century Gothic" panose="020B0502020202020204" pitchFamily="34" charset="0"/>
              </a:rPr>
              <a:t>Demand from the reopening</a:t>
            </a:r>
          </a:p>
        </p:txBody>
      </p:sp>
      <p:sp>
        <p:nvSpPr>
          <p:cNvPr id="34" name="TextBox 33">
            <a:extLst>
              <a:ext uri="{FF2B5EF4-FFF2-40B4-BE49-F238E27FC236}">
                <a16:creationId xmlns:a16="http://schemas.microsoft.com/office/drawing/2014/main" id="{AF7A1D8D-60AF-4E56-9241-BC6053958112}"/>
              </a:ext>
            </a:extLst>
          </p:cNvPr>
          <p:cNvSpPr txBox="1"/>
          <p:nvPr/>
        </p:nvSpPr>
        <p:spPr>
          <a:xfrm>
            <a:off x="1944049" y="4260190"/>
            <a:ext cx="2614612" cy="460090"/>
          </a:xfrm>
          <a:prstGeom prst="rect">
            <a:avLst/>
          </a:prstGeom>
          <a:solidFill>
            <a:schemeClr val="bg1">
              <a:lumMod val="85000"/>
            </a:schemeClr>
          </a:solidFill>
          <a:ln>
            <a:noFill/>
          </a:ln>
        </p:spPr>
        <p:txBody>
          <a:bodyPr wrap="square" lIns="144000" tIns="144000" rIns="144000" bIns="144000" rtlCol="0">
            <a:spAutoFit/>
          </a:bodyPr>
          <a:lstStyle/>
          <a:p>
            <a:pPr algn="ctr">
              <a:spcBef>
                <a:spcPts val="600"/>
              </a:spcBef>
            </a:pPr>
            <a:r>
              <a:rPr lang="en-US" sz="1100" b="1" dirty="0">
                <a:latin typeface="Century Gothic" panose="020B0502020202020204" pitchFamily="34" charset="0"/>
              </a:rPr>
              <a:t>Supply-side bottlenecks</a:t>
            </a:r>
          </a:p>
        </p:txBody>
      </p:sp>
      <p:sp>
        <p:nvSpPr>
          <p:cNvPr id="24" name="TextBox 23">
            <a:extLst>
              <a:ext uri="{FF2B5EF4-FFF2-40B4-BE49-F238E27FC236}">
                <a16:creationId xmlns:a16="http://schemas.microsoft.com/office/drawing/2014/main" id="{EAA9BB7A-2D2A-4449-9E10-1D45D797963C}"/>
              </a:ext>
            </a:extLst>
          </p:cNvPr>
          <p:cNvSpPr txBox="1"/>
          <p:nvPr/>
        </p:nvSpPr>
        <p:spPr>
          <a:xfrm>
            <a:off x="1944049" y="5093476"/>
            <a:ext cx="2614612" cy="460090"/>
          </a:xfrm>
          <a:prstGeom prst="rect">
            <a:avLst/>
          </a:prstGeom>
          <a:solidFill>
            <a:schemeClr val="bg1">
              <a:lumMod val="95000"/>
            </a:schemeClr>
          </a:solidFill>
          <a:ln>
            <a:noFill/>
          </a:ln>
        </p:spPr>
        <p:txBody>
          <a:bodyPr wrap="square" lIns="144000" tIns="144000" rIns="144000" bIns="144000" rtlCol="0">
            <a:spAutoFit/>
          </a:bodyPr>
          <a:lstStyle/>
          <a:p>
            <a:pPr algn="ctr">
              <a:spcBef>
                <a:spcPts val="600"/>
              </a:spcBef>
            </a:pPr>
            <a:r>
              <a:rPr lang="en-US" sz="1100" b="1" dirty="0">
                <a:latin typeface="Century Gothic" panose="020B0502020202020204" pitchFamily="34" charset="0"/>
              </a:rPr>
              <a:t>Costs and delivery times rising</a:t>
            </a:r>
          </a:p>
        </p:txBody>
      </p:sp>
      <p:sp>
        <p:nvSpPr>
          <p:cNvPr id="28" name="TextBox 27">
            <a:extLst>
              <a:ext uri="{FF2B5EF4-FFF2-40B4-BE49-F238E27FC236}">
                <a16:creationId xmlns:a16="http://schemas.microsoft.com/office/drawing/2014/main" id="{94E2C587-4034-4BBF-B293-C3C9E0CBAFE4}"/>
              </a:ext>
            </a:extLst>
          </p:cNvPr>
          <p:cNvSpPr txBox="1"/>
          <p:nvPr/>
        </p:nvSpPr>
        <p:spPr>
          <a:xfrm>
            <a:off x="1944047" y="2310816"/>
            <a:ext cx="2614614" cy="710489"/>
          </a:xfrm>
          <a:prstGeom prst="rect">
            <a:avLst/>
          </a:prstGeom>
          <a:noFill/>
          <a:ln>
            <a:noFill/>
          </a:ln>
        </p:spPr>
        <p:txBody>
          <a:bodyPr wrap="square" lIns="0" tIns="108000" rIns="0" bIns="108000" rtlCol="0" anchor="b" anchorCtr="0">
            <a:noAutofit/>
          </a:bodyPr>
          <a:lstStyle/>
          <a:p>
            <a:pPr algn="ctr"/>
            <a:r>
              <a:rPr lang="en-US" sz="1400" b="1" dirty="0">
                <a:solidFill>
                  <a:schemeClr val="bg1"/>
                </a:solidFill>
                <a:latin typeface="Century Gothic" panose="020B0502020202020204" pitchFamily="34" charset="0"/>
              </a:rPr>
              <a:t>Supply chain disruptions</a:t>
            </a:r>
            <a:endParaRPr lang="en-US" sz="1400" dirty="0">
              <a:solidFill>
                <a:schemeClr val="bg1"/>
              </a:solidFill>
              <a:latin typeface="Century Gothic" panose="020B0502020202020204" pitchFamily="34" charset="0"/>
            </a:endParaRPr>
          </a:p>
        </p:txBody>
      </p:sp>
      <p:sp>
        <p:nvSpPr>
          <p:cNvPr id="36" name="TextBox 35">
            <a:extLst>
              <a:ext uri="{FF2B5EF4-FFF2-40B4-BE49-F238E27FC236}">
                <a16:creationId xmlns:a16="http://schemas.microsoft.com/office/drawing/2014/main" id="{81892CBC-348B-41D9-A518-978835443558}"/>
              </a:ext>
            </a:extLst>
          </p:cNvPr>
          <p:cNvSpPr txBox="1"/>
          <p:nvPr/>
        </p:nvSpPr>
        <p:spPr>
          <a:xfrm>
            <a:off x="441975" y="6531781"/>
            <a:ext cx="5778655" cy="215444"/>
          </a:xfrm>
          <a:prstGeom prst="rect">
            <a:avLst/>
          </a:prstGeom>
          <a:noFill/>
        </p:spPr>
        <p:txBody>
          <a:bodyPr wrap="square" rtlCol="0">
            <a:spAutoFit/>
          </a:bodyPr>
          <a:lstStyle>
            <a:defPPr>
              <a:defRPr lang="en-US"/>
            </a:defPPr>
            <a:lvl1pPr defTabSz="914400">
              <a:defRPr sz="800">
                <a:solidFill>
                  <a:prstClr val="black"/>
                </a:solidFill>
                <a:latin typeface="Century Gothic" panose="020B0502020202020204" pitchFamily="34" charset="0"/>
              </a:defRPr>
            </a:lvl1pPr>
          </a:lstStyle>
          <a:p>
            <a:r>
              <a:rPr lang="en-US" dirty="0"/>
              <a:t>Source</a:t>
            </a:r>
            <a:r>
              <a:rPr lang="de-AT" dirty="0"/>
              <a:t>: </a:t>
            </a:r>
            <a:r>
              <a:rPr lang="en-US" dirty="0"/>
              <a:t>Western Union Business Solutions - June 2021</a:t>
            </a:r>
          </a:p>
        </p:txBody>
      </p:sp>
      <p:sp>
        <p:nvSpPr>
          <p:cNvPr id="35" name="Oval 34">
            <a:extLst>
              <a:ext uri="{FF2B5EF4-FFF2-40B4-BE49-F238E27FC236}">
                <a16:creationId xmlns:a16="http://schemas.microsoft.com/office/drawing/2014/main" id="{49C151D2-A1B1-451F-B8BE-51340CC9583F}"/>
              </a:ext>
            </a:extLst>
          </p:cNvPr>
          <p:cNvSpPr/>
          <p:nvPr/>
        </p:nvSpPr>
        <p:spPr>
          <a:xfrm>
            <a:off x="2975127" y="1767100"/>
            <a:ext cx="603250" cy="622300"/>
          </a:xfrm>
          <a:prstGeom prst="ellipse">
            <a:avLst/>
          </a:prstGeom>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n>
                  <a:solidFill>
                    <a:schemeClr val="bg1"/>
                  </a:solidFill>
                </a:ln>
                <a:latin typeface="Century Gothic" panose="020B0502020202020204" pitchFamily="34" charset="0"/>
              </a:rPr>
              <a:t>1</a:t>
            </a:r>
          </a:p>
        </p:txBody>
      </p:sp>
      <p:sp>
        <p:nvSpPr>
          <p:cNvPr id="54" name="TextBox 53">
            <a:extLst>
              <a:ext uri="{FF2B5EF4-FFF2-40B4-BE49-F238E27FC236}">
                <a16:creationId xmlns:a16="http://schemas.microsoft.com/office/drawing/2014/main" id="{0A638E94-428A-48EF-8CAA-D8C55E2B8DDA}"/>
              </a:ext>
            </a:extLst>
          </p:cNvPr>
          <p:cNvSpPr txBox="1"/>
          <p:nvPr/>
        </p:nvSpPr>
        <p:spPr>
          <a:xfrm>
            <a:off x="4775782" y="3426904"/>
            <a:ext cx="2614612" cy="460090"/>
          </a:xfrm>
          <a:prstGeom prst="rect">
            <a:avLst/>
          </a:prstGeom>
          <a:solidFill>
            <a:schemeClr val="bg1">
              <a:lumMod val="75000"/>
            </a:schemeClr>
          </a:solidFill>
          <a:ln>
            <a:noFill/>
          </a:ln>
        </p:spPr>
        <p:txBody>
          <a:bodyPr wrap="square" lIns="144000" tIns="144000" rIns="144000" bIns="144000" rtlCol="0">
            <a:spAutoFit/>
          </a:bodyPr>
          <a:lstStyle/>
          <a:p>
            <a:pPr algn="ctr">
              <a:spcBef>
                <a:spcPts val="600"/>
              </a:spcBef>
            </a:pPr>
            <a:r>
              <a:rPr lang="en-GB" sz="1100" b="1" dirty="0">
                <a:latin typeface="Century Gothic" panose="020B0502020202020204" pitchFamily="34" charset="0"/>
              </a:rPr>
              <a:t>Record low interest rates</a:t>
            </a:r>
            <a:endParaRPr lang="en-US" sz="1100" b="1" dirty="0">
              <a:latin typeface="Century Gothic" panose="020B0502020202020204" pitchFamily="34" charset="0"/>
            </a:endParaRPr>
          </a:p>
        </p:txBody>
      </p:sp>
      <p:sp>
        <p:nvSpPr>
          <p:cNvPr id="55" name="TextBox 54">
            <a:extLst>
              <a:ext uri="{FF2B5EF4-FFF2-40B4-BE49-F238E27FC236}">
                <a16:creationId xmlns:a16="http://schemas.microsoft.com/office/drawing/2014/main" id="{4D65627A-8A78-4782-8F8A-16E0DD532E88}"/>
              </a:ext>
            </a:extLst>
          </p:cNvPr>
          <p:cNvSpPr txBox="1"/>
          <p:nvPr/>
        </p:nvSpPr>
        <p:spPr>
          <a:xfrm>
            <a:off x="4775782" y="4260190"/>
            <a:ext cx="2614612" cy="460090"/>
          </a:xfrm>
          <a:prstGeom prst="rect">
            <a:avLst/>
          </a:prstGeom>
          <a:solidFill>
            <a:schemeClr val="bg1">
              <a:lumMod val="85000"/>
            </a:schemeClr>
          </a:solidFill>
          <a:ln>
            <a:noFill/>
          </a:ln>
        </p:spPr>
        <p:txBody>
          <a:bodyPr wrap="square" lIns="144000" tIns="144000" rIns="144000" bIns="144000" rtlCol="0">
            <a:spAutoFit/>
          </a:bodyPr>
          <a:lstStyle/>
          <a:p>
            <a:pPr algn="ctr">
              <a:spcBef>
                <a:spcPts val="600"/>
              </a:spcBef>
            </a:pPr>
            <a:r>
              <a:rPr lang="en-US" sz="1100" b="1" dirty="0">
                <a:latin typeface="Century Gothic" panose="020B0502020202020204" pitchFamily="34" charset="0"/>
              </a:rPr>
              <a:t>Rising</a:t>
            </a:r>
            <a:r>
              <a:rPr lang="de-DE" sz="1100" b="1" dirty="0">
                <a:latin typeface="Century Gothic" panose="020B0502020202020204" pitchFamily="34" charset="0"/>
              </a:rPr>
              <a:t> </a:t>
            </a:r>
            <a:r>
              <a:rPr lang="en-US" sz="1100" b="1" dirty="0">
                <a:latin typeface="Century Gothic" panose="020B0502020202020204" pitchFamily="34" charset="0"/>
              </a:rPr>
              <a:t>yields as a risk factor</a:t>
            </a:r>
          </a:p>
        </p:txBody>
      </p:sp>
      <p:sp>
        <p:nvSpPr>
          <p:cNvPr id="56" name="TextBox 55">
            <a:extLst>
              <a:ext uri="{FF2B5EF4-FFF2-40B4-BE49-F238E27FC236}">
                <a16:creationId xmlns:a16="http://schemas.microsoft.com/office/drawing/2014/main" id="{159076D9-2F25-4026-8113-F03EFF484F6A}"/>
              </a:ext>
            </a:extLst>
          </p:cNvPr>
          <p:cNvSpPr txBox="1"/>
          <p:nvPr/>
        </p:nvSpPr>
        <p:spPr>
          <a:xfrm>
            <a:off x="4775782" y="5093476"/>
            <a:ext cx="2614612" cy="460090"/>
          </a:xfrm>
          <a:prstGeom prst="rect">
            <a:avLst/>
          </a:prstGeom>
          <a:solidFill>
            <a:schemeClr val="bg1">
              <a:lumMod val="95000"/>
            </a:schemeClr>
          </a:solidFill>
          <a:ln>
            <a:noFill/>
          </a:ln>
        </p:spPr>
        <p:txBody>
          <a:bodyPr wrap="square" lIns="144000" tIns="144000" rIns="144000" bIns="144000" rtlCol="0">
            <a:spAutoFit/>
          </a:bodyPr>
          <a:lstStyle/>
          <a:p>
            <a:pPr algn="ctr">
              <a:spcBef>
                <a:spcPts val="600"/>
              </a:spcBef>
            </a:pPr>
            <a:r>
              <a:rPr lang="de-DE" sz="1100" b="1" dirty="0">
                <a:latin typeface="Century Gothic" panose="020B0502020202020204" pitchFamily="34" charset="0"/>
              </a:rPr>
              <a:t>Tapering economic stimulus</a:t>
            </a:r>
          </a:p>
        </p:txBody>
      </p:sp>
      <p:sp>
        <p:nvSpPr>
          <p:cNvPr id="57" name="TextBox 56">
            <a:extLst>
              <a:ext uri="{FF2B5EF4-FFF2-40B4-BE49-F238E27FC236}">
                <a16:creationId xmlns:a16="http://schemas.microsoft.com/office/drawing/2014/main" id="{FBAC5C93-5A01-4A2B-A51A-729FBA536510}"/>
              </a:ext>
            </a:extLst>
          </p:cNvPr>
          <p:cNvSpPr txBox="1"/>
          <p:nvPr/>
        </p:nvSpPr>
        <p:spPr>
          <a:xfrm>
            <a:off x="4775780" y="2310816"/>
            <a:ext cx="2614614" cy="710489"/>
          </a:xfrm>
          <a:prstGeom prst="rect">
            <a:avLst/>
          </a:prstGeom>
          <a:noFill/>
          <a:ln>
            <a:noFill/>
          </a:ln>
        </p:spPr>
        <p:txBody>
          <a:bodyPr wrap="square" lIns="0" tIns="108000" rIns="0" bIns="108000" rtlCol="0" anchor="b" anchorCtr="0">
            <a:noAutofit/>
          </a:bodyPr>
          <a:lstStyle/>
          <a:p>
            <a:pPr algn="ctr"/>
            <a:r>
              <a:rPr lang="en-US" sz="1400" b="1" dirty="0">
                <a:solidFill>
                  <a:schemeClr val="bg1"/>
                </a:solidFill>
                <a:latin typeface="Century Gothic" panose="020B0502020202020204" pitchFamily="34" charset="0"/>
              </a:rPr>
              <a:t>Monetary policy &amp; FX</a:t>
            </a:r>
            <a:endParaRPr lang="en-US" sz="1400" dirty="0">
              <a:solidFill>
                <a:schemeClr val="bg1"/>
              </a:solidFill>
              <a:latin typeface="Century Gothic" panose="020B0502020202020204" pitchFamily="34" charset="0"/>
            </a:endParaRPr>
          </a:p>
        </p:txBody>
      </p:sp>
      <p:sp>
        <p:nvSpPr>
          <p:cNvPr id="58" name="Oval 57">
            <a:extLst>
              <a:ext uri="{FF2B5EF4-FFF2-40B4-BE49-F238E27FC236}">
                <a16:creationId xmlns:a16="http://schemas.microsoft.com/office/drawing/2014/main" id="{7197F9D0-20B7-45E5-86F0-52A398C4B978}"/>
              </a:ext>
            </a:extLst>
          </p:cNvPr>
          <p:cNvSpPr/>
          <p:nvPr/>
        </p:nvSpPr>
        <p:spPr>
          <a:xfrm>
            <a:off x="5806860" y="1767100"/>
            <a:ext cx="603250" cy="622300"/>
          </a:xfrm>
          <a:prstGeom prst="ellipse">
            <a:avLst/>
          </a:prstGeom>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n>
                  <a:solidFill>
                    <a:schemeClr val="bg1"/>
                  </a:solidFill>
                </a:ln>
                <a:latin typeface="Century Gothic" panose="020B0502020202020204" pitchFamily="34" charset="0"/>
              </a:rPr>
              <a:t>2</a:t>
            </a:r>
          </a:p>
        </p:txBody>
      </p:sp>
      <p:sp>
        <p:nvSpPr>
          <p:cNvPr id="82" name="TextBox 81">
            <a:extLst>
              <a:ext uri="{FF2B5EF4-FFF2-40B4-BE49-F238E27FC236}">
                <a16:creationId xmlns:a16="http://schemas.microsoft.com/office/drawing/2014/main" id="{33CB0988-29C4-4EB5-81A5-38BE8209323B}"/>
              </a:ext>
            </a:extLst>
          </p:cNvPr>
          <p:cNvSpPr txBox="1"/>
          <p:nvPr/>
        </p:nvSpPr>
        <p:spPr>
          <a:xfrm>
            <a:off x="7649524" y="3426904"/>
            <a:ext cx="2614612" cy="460090"/>
          </a:xfrm>
          <a:prstGeom prst="rect">
            <a:avLst/>
          </a:prstGeom>
          <a:solidFill>
            <a:schemeClr val="bg1">
              <a:lumMod val="75000"/>
            </a:schemeClr>
          </a:solidFill>
          <a:ln>
            <a:noFill/>
          </a:ln>
        </p:spPr>
        <p:txBody>
          <a:bodyPr wrap="square" lIns="144000" tIns="144000" rIns="144000" bIns="144000" rtlCol="0">
            <a:spAutoFit/>
          </a:bodyPr>
          <a:lstStyle/>
          <a:p>
            <a:pPr algn="ctr">
              <a:spcBef>
                <a:spcPts val="600"/>
              </a:spcBef>
            </a:pPr>
            <a:r>
              <a:rPr lang="de-DE" sz="1100" b="1" dirty="0">
                <a:latin typeface="Century Gothic" panose="020B0502020202020204" pitchFamily="34" charset="0"/>
              </a:rPr>
              <a:t>US-China </a:t>
            </a:r>
            <a:r>
              <a:rPr lang="en-US" sz="1100" b="1" dirty="0">
                <a:latin typeface="Century Gothic" panose="020B0502020202020204" pitchFamily="34" charset="0"/>
              </a:rPr>
              <a:t>struggle for dominance</a:t>
            </a:r>
          </a:p>
        </p:txBody>
      </p:sp>
      <p:sp>
        <p:nvSpPr>
          <p:cNvPr id="83" name="TextBox 82">
            <a:extLst>
              <a:ext uri="{FF2B5EF4-FFF2-40B4-BE49-F238E27FC236}">
                <a16:creationId xmlns:a16="http://schemas.microsoft.com/office/drawing/2014/main" id="{AC8C6BDB-CEC7-4150-94A2-E31F999DA5D8}"/>
              </a:ext>
            </a:extLst>
          </p:cNvPr>
          <p:cNvSpPr txBox="1"/>
          <p:nvPr/>
        </p:nvSpPr>
        <p:spPr>
          <a:xfrm>
            <a:off x="7649524" y="4260190"/>
            <a:ext cx="2614612" cy="460090"/>
          </a:xfrm>
          <a:prstGeom prst="rect">
            <a:avLst/>
          </a:prstGeom>
          <a:solidFill>
            <a:schemeClr val="bg1">
              <a:lumMod val="85000"/>
            </a:schemeClr>
          </a:solidFill>
          <a:ln>
            <a:noFill/>
          </a:ln>
        </p:spPr>
        <p:txBody>
          <a:bodyPr wrap="square" lIns="144000" tIns="144000" rIns="144000" bIns="144000" rtlCol="0">
            <a:spAutoFit/>
          </a:bodyPr>
          <a:lstStyle/>
          <a:p>
            <a:pPr algn="ctr">
              <a:spcBef>
                <a:spcPts val="600"/>
              </a:spcBef>
            </a:pPr>
            <a:r>
              <a:rPr lang="en-US" sz="1100" b="1" dirty="0">
                <a:latin typeface="Century Gothic" panose="020B0502020202020204" pitchFamily="34" charset="0"/>
              </a:rPr>
              <a:t>Populism rising around the world</a:t>
            </a:r>
          </a:p>
        </p:txBody>
      </p:sp>
      <p:sp>
        <p:nvSpPr>
          <p:cNvPr id="84" name="TextBox 83">
            <a:extLst>
              <a:ext uri="{FF2B5EF4-FFF2-40B4-BE49-F238E27FC236}">
                <a16:creationId xmlns:a16="http://schemas.microsoft.com/office/drawing/2014/main" id="{F5091A84-C601-4DDA-8059-EA637C8F9313}"/>
              </a:ext>
            </a:extLst>
          </p:cNvPr>
          <p:cNvSpPr txBox="1"/>
          <p:nvPr/>
        </p:nvSpPr>
        <p:spPr>
          <a:xfrm>
            <a:off x="7649524" y="5093476"/>
            <a:ext cx="2614612" cy="460090"/>
          </a:xfrm>
          <a:prstGeom prst="rect">
            <a:avLst/>
          </a:prstGeom>
          <a:solidFill>
            <a:schemeClr val="bg1">
              <a:lumMod val="95000"/>
            </a:schemeClr>
          </a:solidFill>
          <a:ln>
            <a:noFill/>
          </a:ln>
        </p:spPr>
        <p:txBody>
          <a:bodyPr wrap="square" lIns="144000" tIns="144000" rIns="144000" bIns="144000" rtlCol="0">
            <a:spAutoFit/>
          </a:bodyPr>
          <a:lstStyle/>
          <a:p>
            <a:pPr algn="ctr">
              <a:spcBef>
                <a:spcPts val="600"/>
              </a:spcBef>
            </a:pPr>
            <a:r>
              <a:rPr lang="en-US" sz="1100" b="1" dirty="0">
                <a:latin typeface="Century Gothic" panose="020B0502020202020204" pitchFamily="34" charset="0"/>
              </a:rPr>
              <a:t>Brexit &amp; NI strains</a:t>
            </a:r>
          </a:p>
        </p:txBody>
      </p:sp>
      <p:sp>
        <p:nvSpPr>
          <p:cNvPr id="85" name="TextBox 84">
            <a:extLst>
              <a:ext uri="{FF2B5EF4-FFF2-40B4-BE49-F238E27FC236}">
                <a16:creationId xmlns:a16="http://schemas.microsoft.com/office/drawing/2014/main" id="{ADB67A2F-5452-4A2C-B506-906F0D6D53E7}"/>
              </a:ext>
            </a:extLst>
          </p:cNvPr>
          <p:cNvSpPr txBox="1"/>
          <p:nvPr/>
        </p:nvSpPr>
        <p:spPr>
          <a:xfrm>
            <a:off x="7649522" y="2310816"/>
            <a:ext cx="2614614" cy="710489"/>
          </a:xfrm>
          <a:prstGeom prst="rect">
            <a:avLst/>
          </a:prstGeom>
          <a:noFill/>
          <a:ln>
            <a:noFill/>
          </a:ln>
        </p:spPr>
        <p:txBody>
          <a:bodyPr wrap="square" lIns="0" tIns="108000" rIns="0" bIns="108000" rtlCol="0" anchor="b" anchorCtr="0">
            <a:noAutofit/>
          </a:bodyPr>
          <a:lstStyle/>
          <a:p>
            <a:pPr algn="ctr"/>
            <a:r>
              <a:rPr lang="en-US" sz="1400" b="1" dirty="0">
                <a:solidFill>
                  <a:schemeClr val="bg1"/>
                </a:solidFill>
                <a:latin typeface="Century Gothic" panose="020B0502020202020204" pitchFamily="34" charset="0"/>
              </a:rPr>
              <a:t>Geopolitical tensions</a:t>
            </a:r>
            <a:endParaRPr lang="en-US" sz="1400" dirty="0">
              <a:solidFill>
                <a:schemeClr val="bg1"/>
              </a:solidFill>
              <a:latin typeface="Century Gothic" panose="020B0502020202020204" pitchFamily="34" charset="0"/>
            </a:endParaRPr>
          </a:p>
        </p:txBody>
      </p:sp>
      <p:sp>
        <p:nvSpPr>
          <p:cNvPr id="86" name="Oval 85">
            <a:extLst>
              <a:ext uri="{FF2B5EF4-FFF2-40B4-BE49-F238E27FC236}">
                <a16:creationId xmlns:a16="http://schemas.microsoft.com/office/drawing/2014/main" id="{F9D7407E-C299-4A1B-BD84-6A383CD3BBA2}"/>
              </a:ext>
            </a:extLst>
          </p:cNvPr>
          <p:cNvSpPr/>
          <p:nvPr/>
        </p:nvSpPr>
        <p:spPr>
          <a:xfrm>
            <a:off x="8680602" y="1767100"/>
            <a:ext cx="603250" cy="622300"/>
          </a:xfrm>
          <a:prstGeom prst="ellipse">
            <a:avLst/>
          </a:prstGeom>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n>
                  <a:solidFill>
                    <a:schemeClr val="bg1"/>
                  </a:solidFill>
                </a:ln>
                <a:latin typeface="Century Gothic" panose="020B0502020202020204" pitchFamily="34" charset="0"/>
              </a:rPr>
              <a:t>3</a:t>
            </a:r>
          </a:p>
        </p:txBody>
      </p:sp>
      <p:sp>
        <p:nvSpPr>
          <p:cNvPr id="32" name="Text Placeholder 4">
            <a:extLst>
              <a:ext uri="{FF2B5EF4-FFF2-40B4-BE49-F238E27FC236}">
                <a16:creationId xmlns:a16="http://schemas.microsoft.com/office/drawing/2014/main" id="{FE33C106-FCAB-4CCC-BFEB-4D7AF98140D6}"/>
              </a:ext>
            </a:extLst>
          </p:cNvPr>
          <p:cNvSpPr txBox="1">
            <a:spLocks/>
          </p:cNvSpPr>
          <p:nvPr/>
        </p:nvSpPr>
        <p:spPr>
          <a:xfrm>
            <a:off x="10487420" y="432363"/>
            <a:ext cx="1732758" cy="332399"/>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MACRO INSIGHT</a:t>
            </a:r>
          </a:p>
          <a:p>
            <a:endParaRPr lang="en-GB" dirty="0"/>
          </a:p>
        </p:txBody>
      </p:sp>
    </p:spTree>
    <p:extLst>
      <p:ext uri="{BB962C8B-B14F-4D97-AF65-F5344CB8AC3E}">
        <p14:creationId xmlns:p14="http://schemas.microsoft.com/office/powerpoint/2010/main" val="51571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p:cTn id="7" dur="500" fill="hold"/>
                                        <p:tgtEl>
                                          <p:spTgt spid="98"/>
                                        </p:tgtEl>
                                        <p:attrNameLst>
                                          <p:attrName>ppt_w</p:attrName>
                                        </p:attrNameLst>
                                      </p:cBhvr>
                                      <p:tavLst>
                                        <p:tav tm="0">
                                          <p:val>
                                            <p:fltVal val="0"/>
                                          </p:val>
                                        </p:tav>
                                        <p:tav tm="100000">
                                          <p:val>
                                            <p:strVal val="#ppt_w"/>
                                          </p:val>
                                        </p:tav>
                                      </p:tavLst>
                                    </p:anim>
                                    <p:anim calcmode="lin" valueType="num">
                                      <p:cBhvr>
                                        <p:cTn id="8" dur="500" fill="hold"/>
                                        <p:tgtEl>
                                          <p:spTgt spid="98"/>
                                        </p:tgtEl>
                                        <p:attrNameLst>
                                          <p:attrName>ppt_h</p:attrName>
                                        </p:attrNameLst>
                                      </p:cBhvr>
                                      <p:tavLst>
                                        <p:tav tm="0">
                                          <p:val>
                                            <p:fltVal val="0"/>
                                          </p:val>
                                        </p:tav>
                                        <p:tav tm="100000">
                                          <p:val>
                                            <p:strVal val="#ppt_h"/>
                                          </p:val>
                                        </p:tav>
                                      </p:tavLst>
                                    </p:anim>
                                    <p:animEffect transition="in" filter="fade">
                                      <p:cBhvr>
                                        <p:cTn id="9" dur="500"/>
                                        <p:tgtEl>
                                          <p:spTgt spid="9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p:cTn id="39" dur="500" fill="hold"/>
                                        <p:tgtEl>
                                          <p:spTgt spid="57"/>
                                        </p:tgtEl>
                                        <p:attrNameLst>
                                          <p:attrName>ppt_w</p:attrName>
                                        </p:attrNameLst>
                                      </p:cBhvr>
                                      <p:tavLst>
                                        <p:tav tm="0">
                                          <p:val>
                                            <p:fltVal val="0"/>
                                          </p:val>
                                        </p:tav>
                                        <p:tav tm="100000">
                                          <p:val>
                                            <p:strVal val="#ppt_w"/>
                                          </p:val>
                                        </p:tav>
                                      </p:tavLst>
                                    </p:anim>
                                    <p:anim calcmode="lin" valueType="num">
                                      <p:cBhvr>
                                        <p:cTn id="40" dur="500" fill="hold"/>
                                        <p:tgtEl>
                                          <p:spTgt spid="57"/>
                                        </p:tgtEl>
                                        <p:attrNameLst>
                                          <p:attrName>ppt_h</p:attrName>
                                        </p:attrNameLst>
                                      </p:cBhvr>
                                      <p:tavLst>
                                        <p:tav tm="0">
                                          <p:val>
                                            <p:fltVal val="0"/>
                                          </p:val>
                                        </p:tav>
                                        <p:tav tm="100000">
                                          <p:val>
                                            <p:strVal val="#ppt_h"/>
                                          </p:val>
                                        </p:tav>
                                      </p:tavLst>
                                    </p:anim>
                                    <p:animEffect transition="in" filter="fade">
                                      <p:cBhvr>
                                        <p:cTn id="41" dur="500"/>
                                        <p:tgtEl>
                                          <p:spTgt spid="57"/>
                                        </p:tgtEl>
                                      </p:cBhvr>
                                    </p:animEffect>
                                  </p:childTnLst>
                                </p:cTn>
                              </p:par>
                              <p:par>
                                <p:cTn id="42" presetID="53" presetClass="entr" presetSubtype="16"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fltVal val="0"/>
                                          </p:val>
                                        </p:tav>
                                        <p:tav tm="100000">
                                          <p:val>
                                            <p:strVal val="#ppt_h"/>
                                          </p:val>
                                        </p:tav>
                                      </p:tavLst>
                                    </p:anim>
                                    <p:animEffect transition="in" filter="fade">
                                      <p:cBhvr>
                                        <p:cTn id="46" dur="500"/>
                                        <p:tgtEl>
                                          <p:spTgt spid="37"/>
                                        </p:tgtEl>
                                      </p:cBhvr>
                                    </p:animEffect>
                                  </p:childTnLst>
                                </p:cTn>
                              </p:par>
                              <p:par>
                                <p:cTn id="47" presetID="53" presetClass="entr" presetSubtype="16" fill="hold" nodeType="with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p:cTn id="49" dur="500" fill="hold"/>
                                        <p:tgtEl>
                                          <p:spTgt spid="104"/>
                                        </p:tgtEl>
                                        <p:attrNameLst>
                                          <p:attrName>ppt_w</p:attrName>
                                        </p:attrNameLst>
                                      </p:cBhvr>
                                      <p:tavLst>
                                        <p:tav tm="0">
                                          <p:val>
                                            <p:fltVal val="0"/>
                                          </p:val>
                                        </p:tav>
                                        <p:tav tm="100000">
                                          <p:val>
                                            <p:strVal val="#ppt_w"/>
                                          </p:val>
                                        </p:tav>
                                      </p:tavLst>
                                    </p:anim>
                                    <p:anim calcmode="lin" valueType="num">
                                      <p:cBhvr>
                                        <p:cTn id="50" dur="500" fill="hold"/>
                                        <p:tgtEl>
                                          <p:spTgt spid="104"/>
                                        </p:tgtEl>
                                        <p:attrNameLst>
                                          <p:attrName>ppt_h</p:attrName>
                                        </p:attrNameLst>
                                      </p:cBhvr>
                                      <p:tavLst>
                                        <p:tav tm="0">
                                          <p:val>
                                            <p:fltVal val="0"/>
                                          </p:val>
                                        </p:tav>
                                        <p:tav tm="100000">
                                          <p:val>
                                            <p:strVal val="#ppt_h"/>
                                          </p:val>
                                        </p:tav>
                                      </p:tavLst>
                                    </p:anim>
                                    <p:animEffect transition="in" filter="fade">
                                      <p:cBhvr>
                                        <p:cTn id="51" dur="500"/>
                                        <p:tgtEl>
                                          <p:spTgt spid="10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500" fill="hold"/>
                                        <p:tgtEl>
                                          <p:spTgt spid="54"/>
                                        </p:tgtEl>
                                        <p:attrNameLst>
                                          <p:attrName>ppt_w</p:attrName>
                                        </p:attrNameLst>
                                      </p:cBhvr>
                                      <p:tavLst>
                                        <p:tav tm="0">
                                          <p:val>
                                            <p:fltVal val="0"/>
                                          </p:val>
                                        </p:tav>
                                        <p:tav tm="100000">
                                          <p:val>
                                            <p:strVal val="#ppt_w"/>
                                          </p:val>
                                        </p:tav>
                                      </p:tavLst>
                                    </p:anim>
                                    <p:anim calcmode="lin" valueType="num">
                                      <p:cBhvr>
                                        <p:cTn id="55" dur="500" fill="hold"/>
                                        <p:tgtEl>
                                          <p:spTgt spid="54"/>
                                        </p:tgtEl>
                                        <p:attrNameLst>
                                          <p:attrName>ppt_h</p:attrName>
                                        </p:attrNameLst>
                                      </p:cBhvr>
                                      <p:tavLst>
                                        <p:tav tm="0">
                                          <p:val>
                                            <p:fltVal val="0"/>
                                          </p:val>
                                        </p:tav>
                                        <p:tav tm="100000">
                                          <p:val>
                                            <p:strVal val="#ppt_h"/>
                                          </p:val>
                                        </p:tav>
                                      </p:tavLst>
                                    </p:anim>
                                    <p:animEffect transition="in" filter="fade">
                                      <p:cBhvr>
                                        <p:cTn id="56" dur="500"/>
                                        <p:tgtEl>
                                          <p:spTgt spid="54"/>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6"/>
                                        </p:tgtEl>
                                        <p:attrNameLst>
                                          <p:attrName>style.visibility</p:attrName>
                                        </p:attrNameLst>
                                      </p:cBhvr>
                                      <p:to>
                                        <p:strVal val="visible"/>
                                      </p:to>
                                    </p:set>
                                    <p:anim calcmode="lin" valueType="num">
                                      <p:cBhvr>
                                        <p:cTn id="64" dur="500" fill="hold"/>
                                        <p:tgtEl>
                                          <p:spTgt spid="56"/>
                                        </p:tgtEl>
                                        <p:attrNameLst>
                                          <p:attrName>ppt_w</p:attrName>
                                        </p:attrNameLst>
                                      </p:cBhvr>
                                      <p:tavLst>
                                        <p:tav tm="0">
                                          <p:val>
                                            <p:fltVal val="0"/>
                                          </p:val>
                                        </p:tav>
                                        <p:tav tm="100000">
                                          <p:val>
                                            <p:strVal val="#ppt_w"/>
                                          </p:val>
                                        </p:tav>
                                      </p:tavLst>
                                    </p:anim>
                                    <p:anim calcmode="lin" valueType="num">
                                      <p:cBhvr>
                                        <p:cTn id="65" dur="500" fill="hold"/>
                                        <p:tgtEl>
                                          <p:spTgt spid="56"/>
                                        </p:tgtEl>
                                        <p:attrNameLst>
                                          <p:attrName>ppt_h</p:attrName>
                                        </p:attrNameLst>
                                      </p:cBhvr>
                                      <p:tavLst>
                                        <p:tav tm="0">
                                          <p:val>
                                            <p:fltVal val="0"/>
                                          </p:val>
                                        </p:tav>
                                        <p:tav tm="100000">
                                          <p:val>
                                            <p:strVal val="#ppt_h"/>
                                          </p:val>
                                        </p:tav>
                                      </p:tavLst>
                                    </p:anim>
                                    <p:animEffect transition="in" filter="fade">
                                      <p:cBhvr>
                                        <p:cTn id="66" dur="500"/>
                                        <p:tgtEl>
                                          <p:spTgt spid="56"/>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85"/>
                                        </p:tgtEl>
                                        <p:attrNameLst>
                                          <p:attrName>style.visibility</p:attrName>
                                        </p:attrNameLst>
                                      </p:cBhvr>
                                      <p:to>
                                        <p:strVal val="visible"/>
                                      </p:to>
                                    </p:set>
                                    <p:anim calcmode="lin" valueType="num">
                                      <p:cBhvr>
                                        <p:cTn id="71" dur="500" fill="hold"/>
                                        <p:tgtEl>
                                          <p:spTgt spid="85"/>
                                        </p:tgtEl>
                                        <p:attrNameLst>
                                          <p:attrName>ppt_w</p:attrName>
                                        </p:attrNameLst>
                                      </p:cBhvr>
                                      <p:tavLst>
                                        <p:tav tm="0">
                                          <p:val>
                                            <p:fltVal val="0"/>
                                          </p:val>
                                        </p:tav>
                                        <p:tav tm="100000">
                                          <p:val>
                                            <p:strVal val="#ppt_w"/>
                                          </p:val>
                                        </p:tav>
                                      </p:tavLst>
                                    </p:anim>
                                    <p:anim calcmode="lin" valueType="num">
                                      <p:cBhvr>
                                        <p:cTn id="72" dur="500" fill="hold"/>
                                        <p:tgtEl>
                                          <p:spTgt spid="85"/>
                                        </p:tgtEl>
                                        <p:attrNameLst>
                                          <p:attrName>ppt_h</p:attrName>
                                        </p:attrNameLst>
                                      </p:cBhvr>
                                      <p:tavLst>
                                        <p:tav tm="0">
                                          <p:val>
                                            <p:fltVal val="0"/>
                                          </p:val>
                                        </p:tav>
                                        <p:tav tm="100000">
                                          <p:val>
                                            <p:strVal val="#ppt_h"/>
                                          </p:val>
                                        </p:tav>
                                      </p:tavLst>
                                    </p:anim>
                                    <p:animEffect transition="in" filter="fade">
                                      <p:cBhvr>
                                        <p:cTn id="73" dur="500"/>
                                        <p:tgtEl>
                                          <p:spTgt spid="85"/>
                                        </p:tgtEl>
                                      </p:cBhvr>
                                    </p:animEffect>
                                  </p:childTnLst>
                                </p:cTn>
                              </p:par>
                              <p:par>
                                <p:cTn id="74" presetID="53" presetClass="entr" presetSubtype="16" fill="hold" nodeType="withEffect">
                                  <p:stCondLst>
                                    <p:cond delay="0"/>
                                  </p:stCondLst>
                                  <p:childTnLst>
                                    <p:set>
                                      <p:cBhvr>
                                        <p:cTn id="75" dur="1" fill="hold">
                                          <p:stCondLst>
                                            <p:cond delay="0"/>
                                          </p:stCondLst>
                                        </p:cTn>
                                        <p:tgtEl>
                                          <p:spTgt spid="100"/>
                                        </p:tgtEl>
                                        <p:attrNameLst>
                                          <p:attrName>style.visibility</p:attrName>
                                        </p:attrNameLst>
                                      </p:cBhvr>
                                      <p:to>
                                        <p:strVal val="visible"/>
                                      </p:to>
                                    </p:set>
                                    <p:anim calcmode="lin" valueType="num">
                                      <p:cBhvr>
                                        <p:cTn id="76" dur="500" fill="hold"/>
                                        <p:tgtEl>
                                          <p:spTgt spid="100"/>
                                        </p:tgtEl>
                                        <p:attrNameLst>
                                          <p:attrName>ppt_w</p:attrName>
                                        </p:attrNameLst>
                                      </p:cBhvr>
                                      <p:tavLst>
                                        <p:tav tm="0">
                                          <p:val>
                                            <p:fltVal val="0"/>
                                          </p:val>
                                        </p:tav>
                                        <p:tav tm="100000">
                                          <p:val>
                                            <p:strVal val="#ppt_w"/>
                                          </p:val>
                                        </p:tav>
                                      </p:tavLst>
                                    </p:anim>
                                    <p:anim calcmode="lin" valueType="num">
                                      <p:cBhvr>
                                        <p:cTn id="77" dur="500" fill="hold"/>
                                        <p:tgtEl>
                                          <p:spTgt spid="100"/>
                                        </p:tgtEl>
                                        <p:attrNameLst>
                                          <p:attrName>ppt_h</p:attrName>
                                        </p:attrNameLst>
                                      </p:cBhvr>
                                      <p:tavLst>
                                        <p:tav tm="0">
                                          <p:val>
                                            <p:fltVal val="0"/>
                                          </p:val>
                                        </p:tav>
                                        <p:tav tm="100000">
                                          <p:val>
                                            <p:strVal val="#ppt_h"/>
                                          </p:val>
                                        </p:tav>
                                      </p:tavLst>
                                    </p:anim>
                                    <p:animEffect transition="in" filter="fade">
                                      <p:cBhvr>
                                        <p:cTn id="78" dur="500"/>
                                        <p:tgtEl>
                                          <p:spTgt spid="10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82"/>
                                        </p:tgtEl>
                                        <p:attrNameLst>
                                          <p:attrName>style.visibility</p:attrName>
                                        </p:attrNameLst>
                                      </p:cBhvr>
                                      <p:to>
                                        <p:strVal val="visible"/>
                                      </p:to>
                                    </p:set>
                                    <p:anim calcmode="lin" valueType="num">
                                      <p:cBhvr>
                                        <p:cTn id="81" dur="500" fill="hold"/>
                                        <p:tgtEl>
                                          <p:spTgt spid="82"/>
                                        </p:tgtEl>
                                        <p:attrNameLst>
                                          <p:attrName>ppt_w</p:attrName>
                                        </p:attrNameLst>
                                      </p:cBhvr>
                                      <p:tavLst>
                                        <p:tav tm="0">
                                          <p:val>
                                            <p:fltVal val="0"/>
                                          </p:val>
                                        </p:tav>
                                        <p:tav tm="100000">
                                          <p:val>
                                            <p:strVal val="#ppt_w"/>
                                          </p:val>
                                        </p:tav>
                                      </p:tavLst>
                                    </p:anim>
                                    <p:anim calcmode="lin" valueType="num">
                                      <p:cBhvr>
                                        <p:cTn id="82" dur="500" fill="hold"/>
                                        <p:tgtEl>
                                          <p:spTgt spid="82"/>
                                        </p:tgtEl>
                                        <p:attrNameLst>
                                          <p:attrName>ppt_h</p:attrName>
                                        </p:attrNameLst>
                                      </p:cBhvr>
                                      <p:tavLst>
                                        <p:tav tm="0">
                                          <p:val>
                                            <p:fltVal val="0"/>
                                          </p:val>
                                        </p:tav>
                                        <p:tav tm="100000">
                                          <p:val>
                                            <p:strVal val="#ppt_h"/>
                                          </p:val>
                                        </p:tav>
                                      </p:tavLst>
                                    </p:anim>
                                    <p:animEffect transition="in" filter="fade">
                                      <p:cBhvr>
                                        <p:cTn id="83" dur="500"/>
                                        <p:tgtEl>
                                          <p:spTgt spid="82"/>
                                        </p:tgtEl>
                                      </p:cBhvr>
                                    </p:animEffect>
                                  </p:childTnLst>
                                </p:cTn>
                              </p:par>
                              <p:par>
                                <p:cTn id="84" presetID="53" presetClass="entr" presetSubtype="16" fill="hold"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p:cTn id="86" dur="500" fill="hold"/>
                                        <p:tgtEl>
                                          <p:spTgt spid="39"/>
                                        </p:tgtEl>
                                        <p:attrNameLst>
                                          <p:attrName>ppt_w</p:attrName>
                                        </p:attrNameLst>
                                      </p:cBhvr>
                                      <p:tavLst>
                                        <p:tav tm="0">
                                          <p:val>
                                            <p:fltVal val="0"/>
                                          </p:val>
                                        </p:tav>
                                        <p:tav tm="100000">
                                          <p:val>
                                            <p:strVal val="#ppt_w"/>
                                          </p:val>
                                        </p:tav>
                                      </p:tavLst>
                                    </p:anim>
                                    <p:anim calcmode="lin" valueType="num">
                                      <p:cBhvr>
                                        <p:cTn id="87" dur="500" fill="hold"/>
                                        <p:tgtEl>
                                          <p:spTgt spid="39"/>
                                        </p:tgtEl>
                                        <p:attrNameLst>
                                          <p:attrName>ppt_h</p:attrName>
                                        </p:attrNameLst>
                                      </p:cBhvr>
                                      <p:tavLst>
                                        <p:tav tm="0">
                                          <p:val>
                                            <p:fltVal val="0"/>
                                          </p:val>
                                        </p:tav>
                                        <p:tav tm="100000">
                                          <p:val>
                                            <p:strVal val="#ppt_h"/>
                                          </p:val>
                                        </p:tav>
                                      </p:tavLst>
                                    </p:anim>
                                    <p:animEffect transition="in" filter="fade">
                                      <p:cBhvr>
                                        <p:cTn id="88" dur="500"/>
                                        <p:tgtEl>
                                          <p:spTgt spid="39"/>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p:cTn id="91" dur="500" fill="hold"/>
                                        <p:tgtEl>
                                          <p:spTgt spid="83"/>
                                        </p:tgtEl>
                                        <p:attrNameLst>
                                          <p:attrName>ppt_w</p:attrName>
                                        </p:attrNameLst>
                                      </p:cBhvr>
                                      <p:tavLst>
                                        <p:tav tm="0">
                                          <p:val>
                                            <p:fltVal val="0"/>
                                          </p:val>
                                        </p:tav>
                                        <p:tav tm="100000">
                                          <p:val>
                                            <p:strVal val="#ppt_w"/>
                                          </p:val>
                                        </p:tav>
                                      </p:tavLst>
                                    </p:anim>
                                    <p:anim calcmode="lin" valueType="num">
                                      <p:cBhvr>
                                        <p:cTn id="92" dur="500" fill="hold"/>
                                        <p:tgtEl>
                                          <p:spTgt spid="83"/>
                                        </p:tgtEl>
                                        <p:attrNameLst>
                                          <p:attrName>ppt_h</p:attrName>
                                        </p:attrNameLst>
                                      </p:cBhvr>
                                      <p:tavLst>
                                        <p:tav tm="0">
                                          <p:val>
                                            <p:fltVal val="0"/>
                                          </p:val>
                                        </p:tav>
                                        <p:tav tm="100000">
                                          <p:val>
                                            <p:strVal val="#ppt_h"/>
                                          </p:val>
                                        </p:tav>
                                      </p:tavLst>
                                    </p:anim>
                                    <p:animEffect transition="in" filter="fade">
                                      <p:cBhvr>
                                        <p:cTn id="93" dur="500"/>
                                        <p:tgtEl>
                                          <p:spTgt spid="83"/>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p:cTn id="96" dur="500" fill="hold"/>
                                        <p:tgtEl>
                                          <p:spTgt spid="84"/>
                                        </p:tgtEl>
                                        <p:attrNameLst>
                                          <p:attrName>ppt_w</p:attrName>
                                        </p:attrNameLst>
                                      </p:cBhvr>
                                      <p:tavLst>
                                        <p:tav tm="0">
                                          <p:val>
                                            <p:fltVal val="0"/>
                                          </p:val>
                                        </p:tav>
                                        <p:tav tm="100000">
                                          <p:val>
                                            <p:strVal val="#ppt_w"/>
                                          </p:val>
                                        </p:tav>
                                      </p:tavLst>
                                    </p:anim>
                                    <p:anim calcmode="lin" valueType="num">
                                      <p:cBhvr>
                                        <p:cTn id="97" dur="500" fill="hold"/>
                                        <p:tgtEl>
                                          <p:spTgt spid="84"/>
                                        </p:tgtEl>
                                        <p:attrNameLst>
                                          <p:attrName>ppt_h</p:attrName>
                                        </p:attrNameLst>
                                      </p:cBhvr>
                                      <p:tavLst>
                                        <p:tav tm="0">
                                          <p:val>
                                            <p:fltVal val="0"/>
                                          </p:val>
                                        </p:tav>
                                        <p:tav tm="100000">
                                          <p:val>
                                            <p:strVal val="#ppt_h"/>
                                          </p:val>
                                        </p:tav>
                                      </p:tavLst>
                                    </p:anim>
                                    <p:animEffect transition="in" filter="fade">
                                      <p:cBhvr>
                                        <p:cTn id="98"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24" grpId="0" animBg="1"/>
      <p:bldP spid="28" grpId="0"/>
      <p:bldP spid="54" grpId="0" animBg="1"/>
      <p:bldP spid="55" grpId="0" animBg="1"/>
      <p:bldP spid="56" grpId="0" animBg="1"/>
      <p:bldP spid="57" grpId="0"/>
      <p:bldP spid="82" grpId="0" animBg="1"/>
      <p:bldP spid="83" grpId="0" animBg="1"/>
      <p:bldP spid="84" grpId="0" animBg="1"/>
      <p:bldP spid="8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517A4-5A8E-44DA-924C-EC563376EF51}"/>
              </a:ext>
            </a:extLst>
          </p:cNvPr>
          <p:cNvSpPr>
            <a:spLocks noGrp="1"/>
          </p:cNvSpPr>
          <p:nvPr>
            <p:ph type="title"/>
          </p:nvPr>
        </p:nvSpPr>
        <p:spPr>
          <a:xfrm>
            <a:off x="483977" y="270994"/>
            <a:ext cx="11195644" cy="387798"/>
          </a:xfrm>
        </p:spPr>
        <p:txBody>
          <a:bodyPr/>
          <a:lstStyle/>
          <a:p>
            <a:r>
              <a:rPr lang="en-GB" dirty="0">
                <a:cs typeface="Arial" panose="020B0604020202020204" pitchFamily="34" charset="0"/>
              </a:rPr>
              <a:t>The largest shock since WWII</a:t>
            </a:r>
            <a:endParaRPr lang="en-GB" dirty="0"/>
          </a:p>
        </p:txBody>
      </p:sp>
      <p:sp>
        <p:nvSpPr>
          <p:cNvPr id="4" name="Slide Number Placeholder 3">
            <a:extLst>
              <a:ext uri="{FF2B5EF4-FFF2-40B4-BE49-F238E27FC236}">
                <a16:creationId xmlns:a16="http://schemas.microsoft.com/office/drawing/2014/main" id="{943C8963-9824-4FDF-A673-400EFE9A47FA}"/>
              </a:ext>
            </a:extLst>
          </p:cNvPr>
          <p:cNvSpPr>
            <a:spLocks noGrp="1"/>
          </p:cNvSpPr>
          <p:nvPr>
            <p:ph type="sldNum" sz="quarter" idx="4"/>
          </p:nvPr>
        </p:nvSpPr>
        <p:spPr/>
        <p:txBody>
          <a:bodyPr/>
          <a:lstStyle/>
          <a:p>
            <a:pPr defTabSz="609570"/>
            <a:fld id="{BBD3B192-9D43-4C75-BB96-B84D1EC13AC2}" type="slidenum">
              <a:rPr lang="en-GB" smtClean="0"/>
              <a:pPr defTabSz="609570"/>
              <a:t>5</a:t>
            </a:fld>
            <a:endParaRPr lang="en-GB" dirty="0"/>
          </a:p>
        </p:txBody>
      </p:sp>
      <p:sp>
        <p:nvSpPr>
          <p:cNvPr id="15" name="TextBox 14">
            <a:extLst>
              <a:ext uri="{FF2B5EF4-FFF2-40B4-BE49-F238E27FC236}">
                <a16:creationId xmlns:a16="http://schemas.microsoft.com/office/drawing/2014/main" id="{2F80118F-EA2D-4990-845E-3AF4F3EE593E}"/>
              </a:ext>
            </a:extLst>
          </p:cNvPr>
          <p:cNvSpPr txBox="1"/>
          <p:nvPr/>
        </p:nvSpPr>
        <p:spPr>
          <a:xfrm>
            <a:off x="483977" y="6531781"/>
            <a:ext cx="5778655" cy="215444"/>
          </a:xfrm>
          <a:prstGeom prst="rect">
            <a:avLst/>
          </a:prstGeom>
          <a:noFill/>
        </p:spPr>
        <p:txBody>
          <a:bodyPr wrap="square" rtlCol="0">
            <a:spAutoFit/>
          </a:bodyPr>
          <a:lstStyle>
            <a:defPPr>
              <a:defRPr lang="en-US"/>
            </a:defPPr>
            <a:lvl1pPr defTabSz="914400">
              <a:defRPr sz="800">
                <a:solidFill>
                  <a:prstClr val="black"/>
                </a:solidFill>
                <a:latin typeface="Century Gothic" panose="020B0502020202020204" pitchFamily="34" charset="0"/>
              </a:defRPr>
            </a:lvl1pPr>
          </a:lstStyle>
          <a:p>
            <a:r>
              <a:rPr lang="en-US" dirty="0"/>
              <a:t>Chart sources</a:t>
            </a:r>
            <a:r>
              <a:rPr lang="de-AT" dirty="0"/>
              <a:t>: Refinitiv </a:t>
            </a:r>
            <a:r>
              <a:rPr lang="en-GB" dirty="0" err="1"/>
              <a:t>Datastream</a:t>
            </a:r>
            <a:r>
              <a:rPr lang="en-GB" dirty="0"/>
              <a:t> </a:t>
            </a:r>
            <a:r>
              <a:rPr lang="en-US" dirty="0"/>
              <a:t>Western Union Business Solutions - June 2021</a:t>
            </a:r>
          </a:p>
        </p:txBody>
      </p:sp>
      <p:sp>
        <p:nvSpPr>
          <p:cNvPr id="36" name="TextBox 35">
            <a:extLst>
              <a:ext uri="{FF2B5EF4-FFF2-40B4-BE49-F238E27FC236}">
                <a16:creationId xmlns:a16="http://schemas.microsoft.com/office/drawing/2014/main" id="{2A9C8D05-01C3-4A10-BB44-92B7D2254AC6}"/>
              </a:ext>
            </a:extLst>
          </p:cNvPr>
          <p:cNvSpPr txBox="1"/>
          <p:nvPr/>
        </p:nvSpPr>
        <p:spPr>
          <a:xfrm>
            <a:off x="774025" y="1125398"/>
            <a:ext cx="4793288" cy="360850"/>
          </a:xfrm>
          <a:prstGeom prst="rect">
            <a:avLst/>
          </a:prstGeom>
          <a:solidFill>
            <a:schemeClr val="tx1">
              <a:lumMod val="75000"/>
              <a:lumOff val="25000"/>
            </a:schemeClr>
          </a:solidFill>
        </p:spPr>
        <p:txBody>
          <a:bodyPr wrap="square" lIns="108000" tIns="72000" rIns="0" bIns="72000" rtlCol="0">
            <a:spAutoFit/>
          </a:bodyPr>
          <a:lstStyle/>
          <a:p>
            <a:r>
              <a:rPr lang="en-GB" sz="1400" b="1" dirty="0">
                <a:solidFill>
                  <a:schemeClr val="bg1"/>
                </a:solidFill>
                <a:latin typeface="Century Gothic" panose="020B0502020202020204" pitchFamily="34" charset="0"/>
              </a:rPr>
              <a:t>Lockdowns halted economic activity</a:t>
            </a:r>
            <a:endParaRPr lang="en-GB" sz="1400" dirty="0">
              <a:solidFill>
                <a:schemeClr val="bg1"/>
              </a:solidFill>
              <a:latin typeface="Century Gothic" panose="020B0502020202020204" pitchFamily="34" charset="0"/>
            </a:endParaRPr>
          </a:p>
        </p:txBody>
      </p:sp>
      <p:sp>
        <p:nvSpPr>
          <p:cNvPr id="38" name="TextBox 37">
            <a:extLst>
              <a:ext uri="{FF2B5EF4-FFF2-40B4-BE49-F238E27FC236}">
                <a16:creationId xmlns:a16="http://schemas.microsoft.com/office/drawing/2014/main" id="{C4FFF27E-14E6-4BA9-89E8-EFA0A5170B3B}"/>
              </a:ext>
            </a:extLst>
          </p:cNvPr>
          <p:cNvSpPr txBox="1"/>
          <p:nvPr/>
        </p:nvSpPr>
        <p:spPr>
          <a:xfrm>
            <a:off x="6474444" y="1139497"/>
            <a:ext cx="4793288" cy="360850"/>
          </a:xfrm>
          <a:prstGeom prst="rect">
            <a:avLst/>
          </a:prstGeom>
          <a:solidFill>
            <a:schemeClr val="tx1">
              <a:lumMod val="75000"/>
              <a:lumOff val="25000"/>
            </a:schemeClr>
          </a:solidFill>
        </p:spPr>
        <p:txBody>
          <a:bodyPr wrap="square" lIns="108000" tIns="72000" rIns="0" bIns="72000" rtlCol="0">
            <a:spAutoFit/>
          </a:bodyPr>
          <a:lstStyle/>
          <a:p>
            <a:r>
              <a:rPr lang="en-GB" sz="1400" b="1" dirty="0">
                <a:solidFill>
                  <a:schemeClr val="bg1"/>
                </a:solidFill>
                <a:latin typeface="Century Gothic" panose="020B0502020202020204" pitchFamily="34" charset="0"/>
              </a:rPr>
              <a:t>But market panic was short-lived </a:t>
            </a:r>
            <a:endParaRPr lang="en-GB" sz="1400" dirty="0">
              <a:solidFill>
                <a:schemeClr val="bg1"/>
              </a:solidFill>
              <a:latin typeface="Century Gothic" panose="020B0502020202020204" pitchFamily="34" charset="0"/>
            </a:endParaRPr>
          </a:p>
        </p:txBody>
      </p:sp>
      <p:graphicFrame>
        <p:nvGraphicFramePr>
          <p:cNvPr id="41" name="Chart 40">
            <a:extLst>
              <a:ext uri="{FF2B5EF4-FFF2-40B4-BE49-F238E27FC236}">
                <a16:creationId xmlns:a16="http://schemas.microsoft.com/office/drawing/2014/main" id="{68A57693-DAC3-4588-9C4B-78CB500B85EA}"/>
              </a:ext>
            </a:extLst>
          </p:cNvPr>
          <p:cNvGraphicFramePr>
            <a:graphicFrameLocks/>
          </p:cNvGraphicFramePr>
          <p:nvPr/>
        </p:nvGraphicFramePr>
        <p:xfrm>
          <a:off x="774025" y="1663391"/>
          <a:ext cx="4524168" cy="4493331"/>
        </p:xfrm>
        <a:graphic>
          <a:graphicData uri="http://schemas.openxmlformats.org/drawingml/2006/chart">
            <c:chart xmlns:c="http://schemas.openxmlformats.org/drawingml/2006/chart" xmlns:r="http://schemas.openxmlformats.org/officeDocument/2006/relationships" r:id="rId3"/>
          </a:graphicData>
        </a:graphic>
      </p:graphicFrame>
      <p:sp>
        <p:nvSpPr>
          <p:cNvPr id="42" name="TextBox 41">
            <a:extLst>
              <a:ext uri="{FF2B5EF4-FFF2-40B4-BE49-F238E27FC236}">
                <a16:creationId xmlns:a16="http://schemas.microsoft.com/office/drawing/2014/main" id="{2F26A3F6-2972-4A1F-BDE1-5FE11A252BC1}"/>
              </a:ext>
            </a:extLst>
          </p:cNvPr>
          <p:cNvSpPr txBox="1"/>
          <p:nvPr/>
        </p:nvSpPr>
        <p:spPr>
          <a:xfrm rot="16200000">
            <a:off x="-909029" y="3683309"/>
            <a:ext cx="3100394" cy="161583"/>
          </a:xfrm>
          <a:prstGeom prst="rect">
            <a:avLst/>
          </a:prstGeom>
          <a:noFill/>
        </p:spPr>
        <p:txBody>
          <a:bodyPr wrap="square" lIns="0" tIns="0" rIns="0" bIns="0" rtlCol="0">
            <a:spAutoFit/>
          </a:bodyPr>
          <a:lstStyle/>
          <a:p>
            <a:pPr algn="ctr"/>
            <a:r>
              <a:rPr lang="de-DE" sz="1050" b="1" dirty="0">
                <a:latin typeface="Century Gothic" panose="020B0502020202020204" pitchFamily="34" charset="0"/>
              </a:rPr>
              <a:t>Real GDP growth Q2 2020 (% q/q)</a:t>
            </a:r>
            <a:endParaRPr lang="en-GB" sz="1050" b="1" dirty="0">
              <a:latin typeface="Century Gothic" panose="020B0502020202020204" pitchFamily="34" charset="0"/>
            </a:endParaRPr>
          </a:p>
        </p:txBody>
      </p:sp>
      <p:sp>
        <p:nvSpPr>
          <p:cNvPr id="43" name="TextBox 42">
            <a:extLst>
              <a:ext uri="{FF2B5EF4-FFF2-40B4-BE49-F238E27FC236}">
                <a16:creationId xmlns:a16="http://schemas.microsoft.com/office/drawing/2014/main" id="{52B8039D-066A-4183-831C-B79CACC796D5}"/>
              </a:ext>
            </a:extLst>
          </p:cNvPr>
          <p:cNvSpPr txBox="1"/>
          <p:nvPr/>
        </p:nvSpPr>
        <p:spPr>
          <a:xfrm>
            <a:off x="1157285" y="6026720"/>
            <a:ext cx="4410028" cy="161583"/>
          </a:xfrm>
          <a:prstGeom prst="rect">
            <a:avLst/>
          </a:prstGeom>
          <a:noFill/>
        </p:spPr>
        <p:txBody>
          <a:bodyPr wrap="square" lIns="0" tIns="0" rIns="0" bIns="0" rtlCol="0">
            <a:spAutoFit/>
          </a:bodyPr>
          <a:lstStyle/>
          <a:p>
            <a:pPr algn="ctr"/>
            <a:r>
              <a:rPr lang="en-GB" sz="1050" b="1" dirty="0">
                <a:latin typeface="Century Gothic" panose="020B0502020202020204" pitchFamily="34" charset="0"/>
              </a:rPr>
              <a:t>Lockdown stringency index (Q2 average of daily data)</a:t>
            </a:r>
          </a:p>
        </p:txBody>
      </p:sp>
      <p:graphicFrame>
        <p:nvGraphicFramePr>
          <p:cNvPr id="46" name="Chart 45">
            <a:extLst>
              <a:ext uri="{FF2B5EF4-FFF2-40B4-BE49-F238E27FC236}">
                <a16:creationId xmlns:a16="http://schemas.microsoft.com/office/drawing/2014/main" id="{EB745B19-E634-4643-8688-5EFD0B93BD60}"/>
              </a:ext>
            </a:extLst>
          </p:cNvPr>
          <p:cNvGraphicFramePr>
            <a:graphicFrameLocks/>
          </p:cNvGraphicFramePr>
          <p:nvPr/>
        </p:nvGraphicFramePr>
        <p:xfrm>
          <a:off x="6340891" y="1604597"/>
          <a:ext cx="4787257" cy="4715754"/>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 Placeholder 4">
            <a:extLst>
              <a:ext uri="{FF2B5EF4-FFF2-40B4-BE49-F238E27FC236}">
                <a16:creationId xmlns:a16="http://schemas.microsoft.com/office/drawing/2014/main" id="{97E876D5-1C98-47B9-AAD8-8D5C988A2EF9}"/>
              </a:ext>
            </a:extLst>
          </p:cNvPr>
          <p:cNvSpPr txBox="1">
            <a:spLocks/>
          </p:cNvSpPr>
          <p:nvPr/>
        </p:nvSpPr>
        <p:spPr>
          <a:xfrm>
            <a:off x="10487420" y="432363"/>
            <a:ext cx="1732758" cy="332399"/>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MACRO INSIGHT</a:t>
            </a:r>
          </a:p>
          <a:p>
            <a:endParaRPr lang="en-GB" dirty="0"/>
          </a:p>
        </p:txBody>
      </p:sp>
      <p:sp>
        <p:nvSpPr>
          <p:cNvPr id="10" name="TextBox 9">
            <a:extLst>
              <a:ext uri="{FF2B5EF4-FFF2-40B4-BE49-F238E27FC236}">
                <a16:creationId xmlns:a16="http://schemas.microsoft.com/office/drawing/2014/main" id="{C4849694-C04D-40F4-92CC-44E3B665EBBB}"/>
              </a:ext>
            </a:extLst>
          </p:cNvPr>
          <p:cNvSpPr txBox="1"/>
          <p:nvPr/>
        </p:nvSpPr>
        <p:spPr>
          <a:xfrm>
            <a:off x="9017303" y="1723488"/>
            <a:ext cx="1761613" cy="215444"/>
          </a:xfrm>
          <a:prstGeom prst="rect">
            <a:avLst/>
          </a:prstGeom>
          <a:noFill/>
        </p:spPr>
        <p:txBody>
          <a:bodyPr wrap="square" rtlCol="0">
            <a:spAutoFit/>
          </a:bodyPr>
          <a:lstStyle/>
          <a:p>
            <a:r>
              <a:rPr lang="en-GB" sz="800" dirty="0">
                <a:latin typeface="Century Gothic" panose="020B0502020202020204" pitchFamily="34" charset="0"/>
              </a:rPr>
              <a:t>Drawdown (days, LHS)</a:t>
            </a:r>
          </a:p>
        </p:txBody>
      </p:sp>
      <p:sp>
        <p:nvSpPr>
          <p:cNvPr id="23" name="TextBox 22">
            <a:extLst>
              <a:ext uri="{FF2B5EF4-FFF2-40B4-BE49-F238E27FC236}">
                <a16:creationId xmlns:a16="http://schemas.microsoft.com/office/drawing/2014/main" id="{DC567859-03F9-47C5-AEA2-860A17713002}"/>
              </a:ext>
            </a:extLst>
          </p:cNvPr>
          <p:cNvSpPr txBox="1"/>
          <p:nvPr/>
        </p:nvSpPr>
        <p:spPr>
          <a:xfrm>
            <a:off x="9017303" y="2185092"/>
            <a:ext cx="1985826" cy="215444"/>
          </a:xfrm>
          <a:prstGeom prst="rect">
            <a:avLst/>
          </a:prstGeom>
          <a:noFill/>
        </p:spPr>
        <p:txBody>
          <a:bodyPr wrap="square" rtlCol="0">
            <a:spAutoFit/>
          </a:bodyPr>
          <a:lstStyle/>
          <a:p>
            <a:r>
              <a:rPr lang="en-GB" sz="800" dirty="0">
                <a:latin typeface="Century Gothic" panose="020B0502020202020204" pitchFamily="34" charset="0"/>
              </a:rPr>
              <a:t>Recovery (days, LHS)</a:t>
            </a:r>
          </a:p>
        </p:txBody>
      </p:sp>
      <p:sp>
        <p:nvSpPr>
          <p:cNvPr id="24" name="TextBox 23">
            <a:extLst>
              <a:ext uri="{FF2B5EF4-FFF2-40B4-BE49-F238E27FC236}">
                <a16:creationId xmlns:a16="http://schemas.microsoft.com/office/drawing/2014/main" id="{BC3525D2-483D-4469-99A2-88283BF26375}"/>
              </a:ext>
            </a:extLst>
          </p:cNvPr>
          <p:cNvSpPr txBox="1"/>
          <p:nvPr/>
        </p:nvSpPr>
        <p:spPr>
          <a:xfrm>
            <a:off x="9017303" y="1938932"/>
            <a:ext cx="1593547" cy="215444"/>
          </a:xfrm>
          <a:prstGeom prst="rect">
            <a:avLst/>
          </a:prstGeom>
          <a:noFill/>
        </p:spPr>
        <p:txBody>
          <a:bodyPr wrap="square" rtlCol="0">
            <a:spAutoFit/>
          </a:bodyPr>
          <a:lstStyle/>
          <a:p>
            <a:r>
              <a:rPr lang="en-GB" sz="800" dirty="0">
                <a:latin typeface="Century Gothic" panose="020B0502020202020204" pitchFamily="34" charset="0"/>
              </a:rPr>
              <a:t>Drawdown return (%, RHS)</a:t>
            </a:r>
          </a:p>
        </p:txBody>
      </p:sp>
      <p:sp>
        <p:nvSpPr>
          <p:cNvPr id="5" name="TextBox 4">
            <a:extLst>
              <a:ext uri="{FF2B5EF4-FFF2-40B4-BE49-F238E27FC236}">
                <a16:creationId xmlns:a16="http://schemas.microsoft.com/office/drawing/2014/main" id="{2E14C9E1-7524-4EC1-BA86-A4B8A4278BE0}"/>
              </a:ext>
            </a:extLst>
          </p:cNvPr>
          <p:cNvSpPr txBox="1"/>
          <p:nvPr/>
        </p:nvSpPr>
        <p:spPr>
          <a:xfrm>
            <a:off x="3463947" y="5140979"/>
            <a:ext cx="504825" cy="276999"/>
          </a:xfrm>
          <a:prstGeom prst="rect">
            <a:avLst/>
          </a:prstGeom>
          <a:noFill/>
        </p:spPr>
        <p:txBody>
          <a:bodyPr wrap="square" rtlCol="0">
            <a:spAutoFit/>
          </a:bodyPr>
          <a:lstStyle/>
          <a:p>
            <a:r>
              <a:rPr lang="en-GB" sz="1200" b="1" dirty="0">
                <a:latin typeface="Century Gothic" panose="020B0502020202020204" pitchFamily="34" charset="0"/>
              </a:rPr>
              <a:t>UK</a:t>
            </a:r>
          </a:p>
        </p:txBody>
      </p:sp>
      <p:cxnSp>
        <p:nvCxnSpPr>
          <p:cNvPr id="7" name="Straight Connector 6">
            <a:extLst>
              <a:ext uri="{FF2B5EF4-FFF2-40B4-BE49-F238E27FC236}">
                <a16:creationId xmlns:a16="http://schemas.microsoft.com/office/drawing/2014/main" id="{9246947F-98C7-4D50-9E90-36657C937481}"/>
              </a:ext>
            </a:extLst>
          </p:cNvPr>
          <p:cNvCxnSpPr>
            <a:cxnSpLocks/>
          </p:cNvCxnSpPr>
          <p:nvPr/>
        </p:nvCxnSpPr>
        <p:spPr>
          <a:xfrm flipH="1">
            <a:off x="3716360" y="4875616"/>
            <a:ext cx="274615" cy="30079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D177F71-F33E-4D24-ADE1-A6D1251E7E1D}"/>
              </a:ext>
            </a:extLst>
          </p:cNvPr>
          <p:cNvSpPr txBox="1"/>
          <p:nvPr/>
        </p:nvSpPr>
        <p:spPr>
          <a:xfrm>
            <a:off x="1495538" y="2043169"/>
            <a:ext cx="1058772" cy="276999"/>
          </a:xfrm>
          <a:prstGeom prst="rect">
            <a:avLst/>
          </a:prstGeom>
          <a:noFill/>
        </p:spPr>
        <p:txBody>
          <a:bodyPr wrap="square" rtlCol="0">
            <a:spAutoFit/>
          </a:bodyPr>
          <a:lstStyle/>
          <a:p>
            <a:r>
              <a:rPr lang="en-GB" sz="1200" b="1" dirty="0">
                <a:latin typeface="Century Gothic" panose="020B0502020202020204" pitchFamily="34" charset="0"/>
              </a:rPr>
              <a:t>China</a:t>
            </a:r>
          </a:p>
        </p:txBody>
      </p:sp>
      <p:sp>
        <p:nvSpPr>
          <p:cNvPr id="22" name="TextBox 21">
            <a:extLst>
              <a:ext uri="{FF2B5EF4-FFF2-40B4-BE49-F238E27FC236}">
                <a16:creationId xmlns:a16="http://schemas.microsoft.com/office/drawing/2014/main" id="{40A4D1E7-7463-4A31-8A4B-C0AE6E8B2C00}"/>
              </a:ext>
            </a:extLst>
          </p:cNvPr>
          <p:cNvSpPr txBox="1"/>
          <p:nvPr/>
        </p:nvSpPr>
        <p:spPr>
          <a:xfrm>
            <a:off x="2783696" y="4226844"/>
            <a:ext cx="504825" cy="276999"/>
          </a:xfrm>
          <a:prstGeom prst="rect">
            <a:avLst/>
          </a:prstGeom>
          <a:noFill/>
        </p:spPr>
        <p:txBody>
          <a:bodyPr wrap="square" rtlCol="0">
            <a:spAutoFit/>
          </a:bodyPr>
          <a:lstStyle/>
          <a:p>
            <a:r>
              <a:rPr lang="en-GB" sz="1200" b="1" dirty="0">
                <a:latin typeface="Century Gothic" panose="020B0502020202020204" pitchFamily="34" charset="0"/>
              </a:rPr>
              <a:t>US</a:t>
            </a:r>
          </a:p>
        </p:txBody>
      </p:sp>
      <p:cxnSp>
        <p:nvCxnSpPr>
          <p:cNvPr id="25" name="Straight Connector 24">
            <a:extLst>
              <a:ext uri="{FF2B5EF4-FFF2-40B4-BE49-F238E27FC236}">
                <a16:creationId xmlns:a16="http://schemas.microsoft.com/office/drawing/2014/main" id="{50C90F05-4EB8-4382-967A-48F3402383E4}"/>
              </a:ext>
            </a:extLst>
          </p:cNvPr>
          <p:cNvCxnSpPr>
            <a:cxnSpLocks/>
          </p:cNvCxnSpPr>
          <p:nvPr/>
        </p:nvCxnSpPr>
        <p:spPr>
          <a:xfrm flipH="1">
            <a:off x="3170669" y="3857194"/>
            <a:ext cx="725057" cy="44287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52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ppt_w</p:attrName>
                                        </p:attrNameLst>
                                      </p:cBhvr>
                                      <p:tavLst>
                                        <p:tav tm="0">
                                          <p:val>
                                            <p:fltVal val="0"/>
                                          </p:val>
                                        </p:tav>
                                        <p:tav tm="100000">
                                          <p:val>
                                            <p:strVal val="#ppt_w"/>
                                          </p:val>
                                        </p:tav>
                                      </p:tavLst>
                                    </p:anim>
                                    <p:anim calcmode="lin" valueType="num">
                                      <p:cBhvr>
                                        <p:cTn id="13" dur="500" fill="hold"/>
                                        <p:tgtEl>
                                          <p:spTgt spid="41"/>
                                        </p:tgtEl>
                                        <p:attrNameLst>
                                          <p:attrName>ppt_h</p:attrName>
                                        </p:attrNameLst>
                                      </p:cBhvr>
                                      <p:tavLst>
                                        <p:tav tm="0">
                                          <p:val>
                                            <p:fltVal val="0"/>
                                          </p:val>
                                        </p:tav>
                                        <p:tav tm="100000">
                                          <p:val>
                                            <p:strVal val="#ppt_h"/>
                                          </p:val>
                                        </p:tav>
                                      </p:tavLst>
                                    </p:anim>
                                    <p:animEffect transition="in" filter="fade">
                                      <p:cBhvr>
                                        <p:cTn id="14" dur="500"/>
                                        <p:tgtEl>
                                          <p:spTgt spid="4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ppt_w</p:attrName>
                                        </p:attrNameLst>
                                      </p:cBhvr>
                                      <p:tavLst>
                                        <p:tav tm="0">
                                          <p:val>
                                            <p:fltVal val="0"/>
                                          </p:val>
                                        </p:tav>
                                        <p:tav tm="100000">
                                          <p:val>
                                            <p:strVal val="#ppt_w"/>
                                          </p:val>
                                        </p:tav>
                                      </p:tavLst>
                                    </p:anim>
                                    <p:anim calcmode="lin" valueType="num">
                                      <p:cBhvr>
                                        <p:cTn id="18" dur="500" fill="hold"/>
                                        <p:tgtEl>
                                          <p:spTgt spid="42"/>
                                        </p:tgtEl>
                                        <p:attrNameLst>
                                          <p:attrName>ppt_h</p:attrName>
                                        </p:attrNameLst>
                                      </p:cBhvr>
                                      <p:tavLst>
                                        <p:tav tm="0">
                                          <p:val>
                                            <p:fltVal val="0"/>
                                          </p:val>
                                        </p:tav>
                                        <p:tav tm="100000">
                                          <p:val>
                                            <p:strVal val="#ppt_h"/>
                                          </p:val>
                                        </p:tav>
                                      </p:tavLst>
                                    </p:anim>
                                    <p:animEffect transition="in" filter="fade">
                                      <p:cBhvr>
                                        <p:cTn id="19" dur="500"/>
                                        <p:tgtEl>
                                          <p:spTgt spid="4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animEffect transition="in" filter="fade">
                                      <p:cBhvr>
                                        <p:cTn id="24" dur="500"/>
                                        <p:tgtEl>
                                          <p:spTgt spid="4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animEffect transition="in" filter="fade">
                                      <p:cBhvr>
                                        <p:cTn id="29" dur="500"/>
                                        <p:tgtEl>
                                          <p:spTgt spid="3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Graphic spid="41" grpId="0">
        <p:bldAsOne/>
      </p:bldGraphic>
      <p:bldP spid="42" grpId="0"/>
      <p:bldP spid="43" grpId="0"/>
      <p:bldGraphic spid="46" grpId="0">
        <p:bldAsOne/>
      </p:bldGraphic>
      <p:bldP spid="10"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5B4F23A8-7A4E-40D8-AD11-9732BF3F0B74}"/>
              </a:ext>
            </a:extLst>
          </p:cNvPr>
          <p:cNvGraphicFramePr>
            <a:graphicFrameLocks/>
          </p:cNvGraphicFramePr>
          <p:nvPr/>
        </p:nvGraphicFramePr>
        <p:xfrm>
          <a:off x="326054" y="3507722"/>
          <a:ext cx="5002017" cy="296502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CE79674-E1B0-47FB-802D-DFA1F4BAEC6C}"/>
              </a:ext>
            </a:extLst>
          </p:cNvPr>
          <p:cNvSpPr>
            <a:spLocks noGrp="1"/>
          </p:cNvSpPr>
          <p:nvPr>
            <p:ph type="title"/>
          </p:nvPr>
        </p:nvSpPr>
        <p:spPr>
          <a:xfrm>
            <a:off x="427158" y="293377"/>
            <a:ext cx="11195644" cy="387798"/>
          </a:xfrm>
        </p:spPr>
        <p:txBody>
          <a:bodyPr/>
          <a:lstStyle/>
          <a:p>
            <a:r>
              <a:rPr lang="en-GB" dirty="0"/>
              <a:t>Global growth prospects are improving</a:t>
            </a:r>
            <a:endParaRPr lang="lt-LT" dirty="0"/>
          </a:p>
        </p:txBody>
      </p:sp>
      <p:sp>
        <p:nvSpPr>
          <p:cNvPr id="4" name="Slide Number Placeholder 3">
            <a:extLst>
              <a:ext uri="{FF2B5EF4-FFF2-40B4-BE49-F238E27FC236}">
                <a16:creationId xmlns:a16="http://schemas.microsoft.com/office/drawing/2014/main" id="{59AB231E-C782-2B45-B017-C9976F08D932}"/>
              </a:ext>
            </a:extLst>
          </p:cNvPr>
          <p:cNvSpPr>
            <a:spLocks noGrp="1"/>
          </p:cNvSpPr>
          <p:nvPr>
            <p:ph type="sldNum" sz="quarter" idx="4"/>
          </p:nvPr>
        </p:nvSpPr>
        <p:spPr>
          <a:xfrm>
            <a:off x="11353799" y="6585642"/>
            <a:ext cx="370117" cy="107722"/>
          </a:xfrm>
        </p:spPr>
        <p:txBody>
          <a:bodyPr/>
          <a:lstStyle/>
          <a:p>
            <a:fld id="{BBD3B192-9D43-4C75-BB96-B84D1EC13AC2}" type="slidenum">
              <a:rPr lang="en-GB" smtClean="0"/>
              <a:pPr/>
              <a:t>6</a:t>
            </a:fld>
            <a:endParaRPr lang="en-GB" dirty="0"/>
          </a:p>
        </p:txBody>
      </p:sp>
      <p:sp>
        <p:nvSpPr>
          <p:cNvPr id="21" name="TextBox 20">
            <a:extLst>
              <a:ext uri="{FF2B5EF4-FFF2-40B4-BE49-F238E27FC236}">
                <a16:creationId xmlns:a16="http://schemas.microsoft.com/office/drawing/2014/main" id="{DCCFA3B8-A4AD-4B52-8028-5265360E09BF}"/>
              </a:ext>
            </a:extLst>
          </p:cNvPr>
          <p:cNvSpPr txBox="1"/>
          <p:nvPr/>
        </p:nvSpPr>
        <p:spPr>
          <a:xfrm>
            <a:off x="561327" y="1755676"/>
            <a:ext cx="5002019" cy="1070358"/>
          </a:xfrm>
          <a:prstGeom prst="rect">
            <a:avLst/>
          </a:prstGeom>
          <a:noFill/>
        </p:spPr>
        <p:txBody>
          <a:bodyPr wrap="square" lIns="0" tIns="0" rIns="0" bIns="0" rtlCol="0">
            <a:spAutoFit/>
          </a:bodyPr>
          <a:lstStyle/>
          <a:p>
            <a:pPr marL="177800" indent="-177800">
              <a:lnSpc>
                <a:spcPct val="120000"/>
              </a:lnSpc>
              <a:spcBef>
                <a:spcPts val="1600"/>
              </a:spcBef>
              <a:buFont typeface="Wingdings" panose="05000000000000000000" pitchFamily="2" charset="2"/>
              <a:buChar char="§"/>
            </a:pPr>
            <a:r>
              <a:rPr lang="en-GB" sz="1200" dirty="0">
                <a:latin typeface="Century Gothic" panose="020B0502020202020204" pitchFamily="34" charset="0"/>
              </a:rPr>
              <a:t>Vaccine-powered economic recovery could boost world output to pre-pandemic levels by mid-2021.</a:t>
            </a:r>
            <a:endParaRPr lang="en-CA" sz="1200" dirty="0">
              <a:latin typeface="Century Gothic" panose="020B0502020202020204" pitchFamily="34" charset="0"/>
            </a:endParaRPr>
          </a:p>
          <a:p>
            <a:pPr marL="177800" indent="-177800">
              <a:lnSpc>
                <a:spcPct val="120000"/>
              </a:lnSpc>
              <a:spcBef>
                <a:spcPts val="1600"/>
              </a:spcBef>
              <a:buFont typeface="Wingdings" panose="05000000000000000000" pitchFamily="2" charset="2"/>
              <a:buChar char="§"/>
            </a:pPr>
            <a:r>
              <a:rPr lang="en-CA" sz="1200" dirty="0">
                <a:latin typeface="Century Gothic" panose="020B0502020202020204" pitchFamily="34" charset="0"/>
              </a:rPr>
              <a:t>UK growth expected to outpace other advanced economies including the US.</a:t>
            </a:r>
          </a:p>
        </p:txBody>
      </p:sp>
      <p:sp>
        <p:nvSpPr>
          <p:cNvPr id="23" name="TextBox 22">
            <a:extLst>
              <a:ext uri="{FF2B5EF4-FFF2-40B4-BE49-F238E27FC236}">
                <a16:creationId xmlns:a16="http://schemas.microsoft.com/office/drawing/2014/main" id="{7C1F6AD5-729B-4AAB-9BB1-2501814EC9A2}"/>
              </a:ext>
            </a:extLst>
          </p:cNvPr>
          <p:cNvSpPr txBox="1"/>
          <p:nvPr/>
        </p:nvSpPr>
        <p:spPr>
          <a:xfrm>
            <a:off x="6353950" y="1755676"/>
            <a:ext cx="5098352" cy="1353191"/>
          </a:xfrm>
          <a:prstGeom prst="rect">
            <a:avLst/>
          </a:prstGeom>
          <a:noFill/>
        </p:spPr>
        <p:txBody>
          <a:bodyPr wrap="square" lIns="0" tIns="0" rIns="0" bIns="0" rtlCol="0">
            <a:spAutoFit/>
          </a:bodyPr>
          <a:lstStyle/>
          <a:p>
            <a:pPr marL="177800" indent="-177800">
              <a:lnSpc>
                <a:spcPct val="120000"/>
              </a:lnSpc>
              <a:spcBef>
                <a:spcPts val="1600"/>
              </a:spcBef>
              <a:buFont typeface="Wingdings" panose="05000000000000000000" pitchFamily="2" charset="2"/>
              <a:buChar char="§"/>
            </a:pPr>
            <a:r>
              <a:rPr lang="en-GB" sz="1200" dirty="0">
                <a:latin typeface="Century Gothic" panose="020B0502020202020204" pitchFamily="34" charset="0"/>
              </a:rPr>
              <a:t>The faster the vaccination rate, the sooner sectors like hospitality/retail can recover.</a:t>
            </a:r>
          </a:p>
          <a:p>
            <a:pPr marL="177800" indent="-177800">
              <a:lnSpc>
                <a:spcPct val="120000"/>
              </a:lnSpc>
              <a:spcBef>
                <a:spcPts val="1600"/>
              </a:spcBef>
              <a:buFont typeface="Wingdings" panose="05000000000000000000" pitchFamily="2" charset="2"/>
              <a:buChar char="§"/>
            </a:pPr>
            <a:r>
              <a:rPr lang="en-GB" sz="1200" dirty="0">
                <a:latin typeface="Century Gothic" panose="020B0502020202020204" pitchFamily="34" charset="0"/>
              </a:rPr>
              <a:t>US, UK most likely to beat 2021 GDP forecasts if vaccine roll-outs outpace new COVID variants.</a:t>
            </a:r>
          </a:p>
          <a:p>
            <a:pPr marL="144000" indent="-144000">
              <a:spcBef>
                <a:spcPts val="600"/>
              </a:spcBef>
              <a:buFont typeface="Arial" panose="020B0604020202020204" pitchFamily="34" charset="0"/>
              <a:buChar char="•"/>
            </a:pPr>
            <a:endParaRPr lang="en-GB" sz="1200" dirty="0">
              <a:latin typeface="Century Gothic" panose="020B0502020202020204" pitchFamily="34" charset="0"/>
            </a:endParaRPr>
          </a:p>
        </p:txBody>
      </p:sp>
      <p:sp>
        <p:nvSpPr>
          <p:cNvPr id="13" name="TextBox 12">
            <a:extLst>
              <a:ext uri="{FF2B5EF4-FFF2-40B4-BE49-F238E27FC236}">
                <a16:creationId xmlns:a16="http://schemas.microsoft.com/office/drawing/2014/main" id="{E85D8DF5-EDEC-48B3-B1B1-E2E230B31311}"/>
              </a:ext>
            </a:extLst>
          </p:cNvPr>
          <p:cNvSpPr txBox="1"/>
          <p:nvPr/>
        </p:nvSpPr>
        <p:spPr>
          <a:xfrm>
            <a:off x="326054" y="6613250"/>
            <a:ext cx="5900739" cy="215444"/>
          </a:xfrm>
          <a:prstGeom prst="rect">
            <a:avLst/>
          </a:prstGeom>
          <a:noFill/>
        </p:spPr>
        <p:txBody>
          <a:bodyPr wrap="square" rtlCol="0">
            <a:spAutoFit/>
          </a:bodyPr>
          <a:lstStyle>
            <a:defPPr>
              <a:defRPr lang="en-US"/>
            </a:defPPr>
            <a:lvl1pPr defTabSz="914400">
              <a:defRPr sz="800">
                <a:solidFill>
                  <a:prstClr val="black"/>
                </a:solidFill>
                <a:latin typeface="Century Gothic" panose="020B0502020202020204" pitchFamily="34" charset="0"/>
              </a:defRPr>
            </a:lvl1pPr>
          </a:lstStyle>
          <a:p>
            <a:r>
              <a:rPr lang="en-GB" dirty="0"/>
              <a:t>Chart sources: OECD Databank, </a:t>
            </a:r>
            <a:r>
              <a:rPr lang="en-GB" dirty="0" err="1"/>
              <a:t>ourworldindata</a:t>
            </a:r>
            <a:r>
              <a:rPr lang="en-GB" dirty="0"/>
              <a:t>, Western Union Business Solutions - June 2021</a:t>
            </a:r>
          </a:p>
        </p:txBody>
      </p:sp>
      <p:cxnSp>
        <p:nvCxnSpPr>
          <p:cNvPr id="20" name="Straight Connector 19">
            <a:extLst>
              <a:ext uri="{FF2B5EF4-FFF2-40B4-BE49-F238E27FC236}">
                <a16:creationId xmlns:a16="http://schemas.microsoft.com/office/drawing/2014/main" id="{1877B96C-3C7F-4D4F-8C60-DB4C0D218985}"/>
              </a:ext>
            </a:extLst>
          </p:cNvPr>
          <p:cNvCxnSpPr>
            <a:cxnSpLocks/>
          </p:cNvCxnSpPr>
          <p:nvPr/>
        </p:nvCxnSpPr>
        <p:spPr>
          <a:xfrm>
            <a:off x="5857875" y="1221935"/>
            <a:ext cx="0" cy="5069804"/>
          </a:xfrm>
          <a:prstGeom prst="line">
            <a:avLst/>
          </a:prstGeom>
          <a:noFill/>
          <a:ln w="19050" cap="flat" cmpd="sng" algn="ctr">
            <a:solidFill>
              <a:schemeClr val="bg1">
                <a:lumMod val="85000"/>
              </a:schemeClr>
            </a:solidFill>
            <a:prstDash val="solid"/>
            <a:miter lim="800000"/>
          </a:ln>
          <a:effectLst/>
        </p:spPr>
      </p:cxnSp>
      <p:graphicFrame>
        <p:nvGraphicFramePr>
          <p:cNvPr id="3" name="Table 2">
            <a:extLst>
              <a:ext uri="{FF2B5EF4-FFF2-40B4-BE49-F238E27FC236}">
                <a16:creationId xmlns:a16="http://schemas.microsoft.com/office/drawing/2014/main" id="{74F8DCDB-611C-49B8-8A57-2110DFED33E6}"/>
              </a:ext>
            </a:extLst>
          </p:cNvPr>
          <p:cNvGraphicFramePr>
            <a:graphicFrameLocks noGrp="1"/>
          </p:cNvGraphicFramePr>
          <p:nvPr/>
        </p:nvGraphicFramePr>
        <p:xfrm>
          <a:off x="6542100" y="3054039"/>
          <a:ext cx="4910202" cy="3201990"/>
        </p:xfrm>
        <a:graphic>
          <a:graphicData uri="http://schemas.openxmlformats.org/drawingml/2006/table">
            <a:tbl>
              <a:tblPr>
                <a:tableStyleId>{5C22544A-7EE6-4342-B048-85BDC9FD1C3A}</a:tableStyleId>
              </a:tblPr>
              <a:tblGrid>
                <a:gridCol w="1130236">
                  <a:extLst>
                    <a:ext uri="{9D8B030D-6E8A-4147-A177-3AD203B41FA5}">
                      <a16:colId xmlns:a16="http://schemas.microsoft.com/office/drawing/2014/main" val="486521782"/>
                    </a:ext>
                  </a:extLst>
                </a:gridCol>
                <a:gridCol w="1913629">
                  <a:extLst>
                    <a:ext uri="{9D8B030D-6E8A-4147-A177-3AD203B41FA5}">
                      <a16:colId xmlns:a16="http://schemas.microsoft.com/office/drawing/2014/main" val="4043005761"/>
                    </a:ext>
                  </a:extLst>
                </a:gridCol>
                <a:gridCol w="1866337">
                  <a:extLst>
                    <a:ext uri="{9D8B030D-6E8A-4147-A177-3AD203B41FA5}">
                      <a16:colId xmlns:a16="http://schemas.microsoft.com/office/drawing/2014/main" val="968807399"/>
                    </a:ext>
                  </a:extLst>
                </a:gridCol>
              </a:tblGrid>
              <a:tr h="53473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50" b="1" i="0" u="none" strike="noStrike" dirty="0">
                          <a:solidFill>
                            <a:schemeClr val="accent4"/>
                          </a:solidFill>
                          <a:effectLst/>
                          <a:latin typeface="Century Gothic" panose="020B0502020202020204" pitchFamily="34" charset="0"/>
                        </a:rPr>
                        <a:t>Country </a:t>
                      </a:r>
                    </a:p>
                  </a:txBody>
                  <a:tcPr marL="9525" marR="9525" marT="9525" marB="0" anchor="ctr">
                    <a:solidFill>
                      <a:schemeClr val="bg2">
                        <a:lumMod val="25000"/>
                      </a:schemeClr>
                    </a:solidFill>
                  </a:tcPr>
                </a:tc>
                <a:tc>
                  <a:txBody>
                    <a:bodyPr/>
                    <a:lstStyle/>
                    <a:p>
                      <a:pPr algn="ctr" fontAlgn="ctr"/>
                      <a:r>
                        <a:rPr lang="en-GB" sz="1050" b="1" i="0" u="none" strike="noStrike" dirty="0">
                          <a:solidFill>
                            <a:schemeClr val="accent4"/>
                          </a:solidFill>
                          <a:effectLst/>
                          <a:latin typeface="Century Gothic" panose="020B0502020202020204" pitchFamily="34" charset="0"/>
                        </a:rPr>
                        <a:t>% population </a:t>
                      </a:r>
                    </a:p>
                    <a:p>
                      <a:pPr algn="ctr" fontAlgn="ctr"/>
                      <a:r>
                        <a:rPr lang="en-GB" sz="1050" b="1" i="0" u="none" strike="noStrike" dirty="0">
                          <a:solidFill>
                            <a:schemeClr val="accent4"/>
                          </a:solidFill>
                          <a:effectLst/>
                          <a:latin typeface="Century Gothic" panose="020B0502020202020204" pitchFamily="34" charset="0"/>
                        </a:rPr>
                        <a:t>vaccinated at least once</a:t>
                      </a:r>
                    </a:p>
                  </a:txBody>
                  <a:tcPr marL="7620" marR="7620" marT="7620" marB="0" anchor="ctr">
                    <a:solidFill>
                      <a:schemeClr val="bg2">
                        <a:lumMod val="25000"/>
                      </a:schemeClr>
                    </a:solidFill>
                  </a:tcPr>
                </a:tc>
                <a:tc>
                  <a:txBody>
                    <a:bodyPr/>
                    <a:lstStyle/>
                    <a:p>
                      <a:pPr algn="ctr" fontAlgn="ctr"/>
                      <a:r>
                        <a:rPr lang="en-GB" sz="1050" b="1" i="0" u="none" strike="noStrike" dirty="0">
                          <a:solidFill>
                            <a:schemeClr val="accent4"/>
                          </a:solidFill>
                          <a:effectLst/>
                          <a:latin typeface="Century Gothic" panose="020B0502020202020204" pitchFamily="34" charset="0"/>
                        </a:rPr>
                        <a:t>Lockdown </a:t>
                      </a:r>
                    </a:p>
                    <a:p>
                      <a:pPr algn="ctr" fontAlgn="ctr"/>
                      <a:r>
                        <a:rPr lang="en-GB" sz="1050" b="1" i="0" u="none" strike="noStrike" dirty="0">
                          <a:solidFill>
                            <a:schemeClr val="accent4"/>
                          </a:solidFill>
                          <a:effectLst/>
                          <a:latin typeface="Century Gothic" panose="020B0502020202020204" pitchFamily="34" charset="0"/>
                        </a:rPr>
                        <a:t>Stringency Index (0-100)</a:t>
                      </a:r>
                    </a:p>
                  </a:txBody>
                  <a:tcPr marL="7620" marR="7620" marT="7620" marB="0" anchor="ctr">
                    <a:solidFill>
                      <a:schemeClr val="bg2">
                        <a:lumMod val="25000"/>
                      </a:schemeClr>
                    </a:solidFill>
                  </a:tcPr>
                </a:tc>
                <a:extLst>
                  <a:ext uri="{0D108BD9-81ED-4DB2-BD59-A6C34878D82A}">
                    <a16:rowId xmlns:a16="http://schemas.microsoft.com/office/drawing/2014/main" val="474141702"/>
                  </a:ext>
                </a:extLst>
              </a:tr>
              <a:tr h="444542">
                <a:tc>
                  <a:txBody>
                    <a:bodyPr/>
                    <a:lstStyle/>
                    <a:p>
                      <a:pPr algn="ctr" fontAlgn="ctr"/>
                      <a:r>
                        <a:rPr lang="en-GB" sz="1050" b="1" i="0" u="none" strike="noStrike" dirty="0">
                          <a:solidFill>
                            <a:srgbClr val="000000"/>
                          </a:solidFill>
                          <a:effectLst/>
                          <a:latin typeface="Century Gothic" panose="020B0502020202020204" pitchFamily="34" charset="0"/>
                        </a:rPr>
                        <a:t>US</a:t>
                      </a:r>
                    </a:p>
                  </a:txBody>
                  <a:tcPr marL="7620" marR="7620" marT="7620" marB="0" anchor="ctr">
                    <a:solidFill>
                      <a:schemeClr val="bg1">
                        <a:lumMod val="85000"/>
                      </a:schemeClr>
                    </a:solidFill>
                  </a:tcPr>
                </a:tc>
                <a:tc>
                  <a:txBody>
                    <a:bodyPr/>
                    <a:lstStyle/>
                    <a:p>
                      <a:pPr algn="ctr" fontAlgn="ctr"/>
                      <a:r>
                        <a:rPr lang="en-GB" sz="1050" b="0" i="0" u="none" strike="noStrike" dirty="0">
                          <a:solidFill>
                            <a:srgbClr val="000000"/>
                          </a:solidFill>
                          <a:effectLst/>
                          <a:latin typeface="Century Gothic" panose="020B0502020202020204" pitchFamily="34" charset="0"/>
                        </a:rPr>
                        <a:t>50.5%</a:t>
                      </a:r>
                    </a:p>
                  </a:txBody>
                  <a:tcPr marL="7620" marR="7620" marT="7620" marB="0" anchor="ctr">
                    <a:solidFill>
                      <a:srgbClr val="63B55B">
                        <a:alpha val="50000"/>
                      </a:srgbClr>
                    </a:solidFill>
                  </a:tcPr>
                </a:tc>
                <a:tc>
                  <a:txBody>
                    <a:bodyPr/>
                    <a:lstStyle/>
                    <a:p>
                      <a:pPr marL="0" algn="ctr" defTabSz="914400" rtl="0" eaLnBrk="1" fontAlgn="ctr" latinLnBrk="0" hangingPunct="1"/>
                      <a:r>
                        <a:rPr lang="en-GB" sz="1050" b="0" i="0" u="none" strike="noStrike" kern="1200" dirty="0">
                          <a:solidFill>
                            <a:srgbClr val="000000"/>
                          </a:solidFill>
                          <a:effectLst/>
                          <a:latin typeface="Century Gothic" panose="020B0502020202020204" pitchFamily="34" charset="0"/>
                          <a:ea typeface="+mn-ea"/>
                          <a:cs typeface="+mn-cs"/>
                        </a:rPr>
                        <a:t>52</a:t>
                      </a:r>
                    </a:p>
                  </a:txBody>
                  <a:tcPr marL="7620" marR="7620" marT="7620" marB="0" anchor="ctr">
                    <a:solidFill>
                      <a:schemeClr val="bg1">
                        <a:lumMod val="85000"/>
                      </a:schemeClr>
                    </a:solidFill>
                  </a:tcPr>
                </a:tc>
                <a:extLst>
                  <a:ext uri="{0D108BD9-81ED-4DB2-BD59-A6C34878D82A}">
                    <a16:rowId xmlns:a16="http://schemas.microsoft.com/office/drawing/2014/main" val="2196953750"/>
                  </a:ext>
                </a:extLst>
              </a:tr>
              <a:tr h="444542">
                <a:tc>
                  <a:txBody>
                    <a:bodyPr/>
                    <a:lstStyle/>
                    <a:p>
                      <a:pPr algn="ctr" fontAlgn="ctr"/>
                      <a:r>
                        <a:rPr lang="en-GB" sz="1050" b="1" i="0" u="none" strike="noStrike" dirty="0">
                          <a:solidFill>
                            <a:srgbClr val="000000"/>
                          </a:solidFill>
                          <a:effectLst/>
                          <a:latin typeface="Century Gothic" panose="020B0502020202020204" pitchFamily="34" charset="0"/>
                        </a:rPr>
                        <a:t>UK</a:t>
                      </a:r>
                    </a:p>
                  </a:txBody>
                  <a:tcPr marL="7620" marR="7620" marT="7620" marB="0" anchor="ctr">
                    <a:solidFill>
                      <a:schemeClr val="bg1">
                        <a:lumMod val="95000"/>
                      </a:schemeClr>
                    </a:solidFill>
                  </a:tcPr>
                </a:tc>
                <a:tc>
                  <a:txBody>
                    <a:bodyPr/>
                    <a:lstStyle/>
                    <a:p>
                      <a:pPr algn="ctr" fontAlgn="ctr"/>
                      <a:r>
                        <a:rPr lang="en-GB" sz="1050" b="0" i="0" u="none" strike="noStrike" dirty="0">
                          <a:solidFill>
                            <a:srgbClr val="000000"/>
                          </a:solidFill>
                          <a:effectLst/>
                          <a:latin typeface="Century Gothic" panose="020B0502020202020204" pitchFamily="34" charset="0"/>
                        </a:rPr>
                        <a:t>58.3%</a:t>
                      </a:r>
                    </a:p>
                  </a:txBody>
                  <a:tcPr marL="7620" marR="7620" marT="7620" marB="0" anchor="ctr">
                    <a:solidFill>
                      <a:srgbClr val="63B55B">
                        <a:alpha val="50000"/>
                      </a:srgbClr>
                    </a:solidFill>
                  </a:tcPr>
                </a:tc>
                <a:tc>
                  <a:txBody>
                    <a:bodyPr/>
                    <a:lstStyle/>
                    <a:p>
                      <a:pPr marL="0" algn="ctr" defTabSz="914400" rtl="0" eaLnBrk="1" fontAlgn="ctr" latinLnBrk="0" hangingPunct="1"/>
                      <a:r>
                        <a:rPr lang="en-GB" sz="1050" b="0" i="0" u="none" strike="noStrike" kern="1200" dirty="0">
                          <a:solidFill>
                            <a:srgbClr val="000000"/>
                          </a:solidFill>
                          <a:effectLst/>
                          <a:latin typeface="Century Gothic" panose="020B0502020202020204" pitchFamily="34" charset="0"/>
                          <a:ea typeface="+mn-ea"/>
                          <a:cs typeface="+mn-cs"/>
                        </a:rPr>
                        <a:t>63</a:t>
                      </a:r>
                    </a:p>
                  </a:txBody>
                  <a:tcPr marL="7620" marR="7620" marT="7620" marB="0" anchor="ctr">
                    <a:solidFill>
                      <a:schemeClr val="bg1">
                        <a:lumMod val="95000"/>
                      </a:schemeClr>
                    </a:solidFill>
                  </a:tcPr>
                </a:tc>
                <a:extLst>
                  <a:ext uri="{0D108BD9-81ED-4DB2-BD59-A6C34878D82A}">
                    <a16:rowId xmlns:a16="http://schemas.microsoft.com/office/drawing/2014/main" val="3273075651"/>
                  </a:ext>
                </a:extLst>
              </a:tr>
              <a:tr h="444542">
                <a:tc>
                  <a:txBody>
                    <a:bodyPr/>
                    <a:lstStyle/>
                    <a:p>
                      <a:pPr algn="ctr" fontAlgn="ctr"/>
                      <a:r>
                        <a:rPr lang="en-GB" sz="1050" b="1" i="0" u="none" strike="noStrike" dirty="0">
                          <a:solidFill>
                            <a:srgbClr val="000000"/>
                          </a:solidFill>
                          <a:effectLst/>
                          <a:latin typeface="Century Gothic" panose="020B0502020202020204" pitchFamily="34" charset="0"/>
                        </a:rPr>
                        <a:t>FR</a:t>
                      </a:r>
                    </a:p>
                  </a:txBody>
                  <a:tcPr marL="7620" marR="7620" marT="7620" marB="0" anchor="ctr">
                    <a:solidFill>
                      <a:schemeClr val="bg1">
                        <a:lumMod val="85000"/>
                      </a:schemeClr>
                    </a:solidFill>
                  </a:tcPr>
                </a:tc>
                <a:tc>
                  <a:txBody>
                    <a:bodyPr/>
                    <a:lstStyle/>
                    <a:p>
                      <a:pPr algn="ctr" fontAlgn="ctr"/>
                      <a:r>
                        <a:rPr lang="en-GB" sz="1050" b="0" i="0" u="none" strike="noStrike" dirty="0">
                          <a:solidFill>
                            <a:srgbClr val="000000"/>
                          </a:solidFill>
                          <a:effectLst/>
                          <a:latin typeface="Century Gothic" panose="020B0502020202020204" pitchFamily="34" charset="0"/>
                        </a:rPr>
                        <a:t>38.9%</a:t>
                      </a:r>
                    </a:p>
                  </a:txBody>
                  <a:tcPr marL="7620" marR="7620" marT="7620" marB="0" anchor="ctr">
                    <a:solidFill>
                      <a:schemeClr val="accent4">
                        <a:alpha val="50000"/>
                      </a:schemeClr>
                    </a:solidFill>
                  </a:tcPr>
                </a:tc>
                <a:tc>
                  <a:txBody>
                    <a:bodyPr/>
                    <a:lstStyle/>
                    <a:p>
                      <a:pPr marL="0" algn="ctr" defTabSz="914400" rtl="0" eaLnBrk="1" fontAlgn="ctr" latinLnBrk="0" hangingPunct="1"/>
                      <a:r>
                        <a:rPr lang="en-GB" sz="1050" b="0" i="0" u="none" strike="noStrike" kern="1200" dirty="0">
                          <a:solidFill>
                            <a:srgbClr val="000000"/>
                          </a:solidFill>
                          <a:effectLst/>
                          <a:latin typeface="Century Gothic" panose="020B0502020202020204" pitchFamily="34" charset="0"/>
                          <a:ea typeface="+mn-ea"/>
                          <a:cs typeface="+mn-cs"/>
                        </a:rPr>
                        <a:t>55</a:t>
                      </a:r>
                    </a:p>
                  </a:txBody>
                  <a:tcPr marL="7620" marR="7620" marT="7620" marB="0" anchor="ctr">
                    <a:solidFill>
                      <a:schemeClr val="bg1">
                        <a:lumMod val="85000"/>
                      </a:schemeClr>
                    </a:solidFill>
                  </a:tcPr>
                </a:tc>
                <a:extLst>
                  <a:ext uri="{0D108BD9-81ED-4DB2-BD59-A6C34878D82A}">
                    <a16:rowId xmlns:a16="http://schemas.microsoft.com/office/drawing/2014/main" val="2316047151"/>
                  </a:ext>
                </a:extLst>
              </a:tr>
              <a:tr h="444542">
                <a:tc>
                  <a:txBody>
                    <a:bodyPr/>
                    <a:lstStyle/>
                    <a:p>
                      <a:pPr algn="ctr" fontAlgn="ctr"/>
                      <a:r>
                        <a:rPr lang="en-GB" sz="1050" b="1" i="0" u="none" strike="noStrike" dirty="0">
                          <a:solidFill>
                            <a:srgbClr val="000000"/>
                          </a:solidFill>
                          <a:effectLst/>
                          <a:latin typeface="Century Gothic" panose="020B0502020202020204" pitchFamily="34" charset="0"/>
                        </a:rPr>
                        <a:t>DE</a:t>
                      </a:r>
                    </a:p>
                  </a:txBody>
                  <a:tcPr marL="7620" marR="7620" marT="7620" marB="0" anchor="ctr">
                    <a:solidFill>
                      <a:schemeClr val="bg1">
                        <a:lumMod val="95000"/>
                      </a:schemeClr>
                    </a:solidFill>
                  </a:tcPr>
                </a:tc>
                <a:tc>
                  <a:txBody>
                    <a:bodyPr/>
                    <a:lstStyle/>
                    <a:p>
                      <a:pPr algn="ctr" fontAlgn="ctr"/>
                      <a:r>
                        <a:rPr lang="en-GB" sz="1050" b="0" i="0" u="none" strike="noStrike" dirty="0">
                          <a:solidFill>
                            <a:srgbClr val="000000"/>
                          </a:solidFill>
                          <a:effectLst/>
                          <a:latin typeface="Century Gothic" panose="020B0502020202020204" pitchFamily="34" charset="0"/>
                        </a:rPr>
                        <a:t>45.1%</a:t>
                      </a:r>
                    </a:p>
                  </a:txBody>
                  <a:tcPr marL="7620" marR="7620" marT="7620" marB="0" anchor="ctr">
                    <a:solidFill>
                      <a:schemeClr val="accent4">
                        <a:alpha val="50000"/>
                      </a:schemeClr>
                    </a:solidFill>
                  </a:tcPr>
                </a:tc>
                <a:tc>
                  <a:txBody>
                    <a:bodyPr/>
                    <a:lstStyle/>
                    <a:p>
                      <a:pPr marL="0" algn="ctr" defTabSz="914400" rtl="0" eaLnBrk="1" fontAlgn="ctr" latinLnBrk="0" hangingPunct="1"/>
                      <a:r>
                        <a:rPr lang="en-GB" sz="1050" b="0" i="0" u="none" strike="noStrike" kern="1200" dirty="0">
                          <a:solidFill>
                            <a:srgbClr val="000000"/>
                          </a:solidFill>
                          <a:effectLst/>
                          <a:latin typeface="Century Gothic" panose="020B0502020202020204" pitchFamily="34" charset="0"/>
                          <a:ea typeface="+mn-ea"/>
                          <a:cs typeface="+mn-cs"/>
                        </a:rPr>
                        <a:t>75</a:t>
                      </a:r>
                    </a:p>
                  </a:txBody>
                  <a:tcPr marL="7620" marR="7620" marT="7620" marB="0" anchor="ctr">
                    <a:solidFill>
                      <a:schemeClr val="bg1">
                        <a:lumMod val="95000"/>
                      </a:schemeClr>
                    </a:solidFill>
                  </a:tcPr>
                </a:tc>
                <a:extLst>
                  <a:ext uri="{0D108BD9-81ED-4DB2-BD59-A6C34878D82A}">
                    <a16:rowId xmlns:a16="http://schemas.microsoft.com/office/drawing/2014/main" val="2165135012"/>
                  </a:ext>
                </a:extLst>
              </a:tr>
              <a:tr h="444542">
                <a:tc>
                  <a:txBody>
                    <a:bodyPr/>
                    <a:lstStyle/>
                    <a:p>
                      <a:pPr algn="ctr" fontAlgn="ctr"/>
                      <a:r>
                        <a:rPr lang="en-GB" sz="1050" b="1" i="0" u="none" strike="noStrike" dirty="0">
                          <a:solidFill>
                            <a:srgbClr val="000000"/>
                          </a:solidFill>
                          <a:effectLst/>
                          <a:latin typeface="Century Gothic" panose="020B0502020202020204" pitchFamily="34" charset="0"/>
                        </a:rPr>
                        <a:t>CA</a:t>
                      </a:r>
                    </a:p>
                  </a:txBody>
                  <a:tcPr marL="7620" marR="7620" marT="7620" marB="0" anchor="ctr">
                    <a:solidFill>
                      <a:schemeClr val="bg1">
                        <a:lumMod val="85000"/>
                      </a:schemeClr>
                    </a:solidFill>
                  </a:tcPr>
                </a:tc>
                <a:tc>
                  <a:txBody>
                    <a:bodyPr/>
                    <a:lstStyle/>
                    <a:p>
                      <a:pPr algn="ctr" fontAlgn="ctr"/>
                      <a:r>
                        <a:rPr lang="en-GB" sz="1050" b="0" i="0" u="none" strike="noStrike" dirty="0">
                          <a:solidFill>
                            <a:srgbClr val="000000"/>
                          </a:solidFill>
                          <a:effectLst/>
                          <a:latin typeface="Century Gothic" panose="020B0502020202020204" pitchFamily="34" charset="0"/>
                        </a:rPr>
                        <a:t>58.9%</a:t>
                      </a:r>
                    </a:p>
                  </a:txBody>
                  <a:tcPr marL="7620" marR="7620" marT="7620" marB="0" anchor="ctr">
                    <a:solidFill>
                      <a:srgbClr val="63B55B">
                        <a:alpha val="50000"/>
                      </a:srgbClr>
                    </a:solidFill>
                  </a:tcPr>
                </a:tc>
                <a:tc>
                  <a:txBody>
                    <a:bodyPr/>
                    <a:lstStyle/>
                    <a:p>
                      <a:pPr marL="0" algn="ctr" defTabSz="914400" rtl="0" eaLnBrk="1" fontAlgn="ctr" latinLnBrk="0" hangingPunct="1"/>
                      <a:r>
                        <a:rPr lang="en-GB" sz="1050" b="0" i="0" u="none" strike="noStrike" kern="1200" dirty="0">
                          <a:solidFill>
                            <a:srgbClr val="000000"/>
                          </a:solidFill>
                          <a:effectLst/>
                          <a:latin typeface="Century Gothic" panose="020B0502020202020204" pitchFamily="34" charset="0"/>
                          <a:ea typeface="+mn-ea"/>
                          <a:cs typeface="+mn-cs"/>
                        </a:rPr>
                        <a:t>75</a:t>
                      </a:r>
                    </a:p>
                  </a:txBody>
                  <a:tcPr marL="7620" marR="7620" marT="7620" marB="0" anchor="ctr">
                    <a:solidFill>
                      <a:schemeClr val="bg1">
                        <a:lumMod val="85000"/>
                      </a:schemeClr>
                    </a:solidFill>
                  </a:tcPr>
                </a:tc>
                <a:extLst>
                  <a:ext uri="{0D108BD9-81ED-4DB2-BD59-A6C34878D82A}">
                    <a16:rowId xmlns:a16="http://schemas.microsoft.com/office/drawing/2014/main" val="1021497301"/>
                  </a:ext>
                </a:extLst>
              </a:tr>
              <a:tr h="444542">
                <a:tc>
                  <a:txBody>
                    <a:bodyPr/>
                    <a:lstStyle/>
                    <a:p>
                      <a:pPr algn="ctr" fontAlgn="ctr"/>
                      <a:r>
                        <a:rPr lang="en-GB" sz="1050" b="1" i="0" u="none" strike="noStrike" dirty="0">
                          <a:solidFill>
                            <a:srgbClr val="000000"/>
                          </a:solidFill>
                          <a:effectLst/>
                          <a:latin typeface="Century Gothic" panose="020B0502020202020204" pitchFamily="34" charset="0"/>
                        </a:rPr>
                        <a:t>AU</a:t>
                      </a:r>
                    </a:p>
                  </a:txBody>
                  <a:tcPr marL="7620" marR="7620" marT="7620" marB="0" anchor="ctr">
                    <a:solidFill>
                      <a:schemeClr val="bg1">
                        <a:lumMod val="95000"/>
                      </a:schemeClr>
                    </a:solidFill>
                  </a:tcPr>
                </a:tc>
                <a:tc>
                  <a:txBody>
                    <a:bodyPr/>
                    <a:lstStyle/>
                    <a:p>
                      <a:pPr algn="ctr" fontAlgn="ctr"/>
                      <a:r>
                        <a:rPr lang="en-GB" sz="1050" b="0" i="0" u="none" strike="noStrike" dirty="0">
                          <a:solidFill>
                            <a:srgbClr val="000000"/>
                          </a:solidFill>
                          <a:effectLst/>
                          <a:latin typeface="Century Gothic" panose="020B0502020202020204" pitchFamily="34" charset="0"/>
                        </a:rPr>
                        <a:t>15.6%</a:t>
                      </a:r>
                    </a:p>
                  </a:txBody>
                  <a:tcPr marL="7620" marR="7620" marT="7620" marB="0" anchor="ctr">
                    <a:solidFill>
                      <a:srgbClr val="FF0000"/>
                    </a:solidFill>
                  </a:tcPr>
                </a:tc>
                <a:tc>
                  <a:txBody>
                    <a:bodyPr/>
                    <a:lstStyle/>
                    <a:p>
                      <a:pPr marL="0" algn="ctr" defTabSz="914400" rtl="0" eaLnBrk="1" fontAlgn="ctr" latinLnBrk="0" hangingPunct="1"/>
                      <a:r>
                        <a:rPr lang="en-GB" sz="1050" b="0" i="0" u="none" strike="noStrike" kern="1200" dirty="0">
                          <a:solidFill>
                            <a:srgbClr val="000000"/>
                          </a:solidFill>
                          <a:effectLst/>
                          <a:latin typeface="Century Gothic" panose="020B0502020202020204" pitchFamily="34" charset="0"/>
                          <a:ea typeface="+mn-ea"/>
                          <a:cs typeface="+mn-cs"/>
                        </a:rPr>
                        <a:t>45</a:t>
                      </a:r>
                    </a:p>
                  </a:txBody>
                  <a:tcPr marL="7620" marR="7620" marT="7620" marB="0" anchor="ctr">
                    <a:solidFill>
                      <a:schemeClr val="bg1">
                        <a:lumMod val="95000"/>
                      </a:schemeClr>
                    </a:solidFill>
                  </a:tcPr>
                </a:tc>
                <a:extLst>
                  <a:ext uri="{0D108BD9-81ED-4DB2-BD59-A6C34878D82A}">
                    <a16:rowId xmlns:a16="http://schemas.microsoft.com/office/drawing/2014/main" val="1949747412"/>
                  </a:ext>
                </a:extLst>
              </a:tr>
            </a:tbl>
          </a:graphicData>
        </a:graphic>
      </p:graphicFrame>
      <p:sp>
        <p:nvSpPr>
          <p:cNvPr id="10" name="TextBox 9">
            <a:extLst>
              <a:ext uri="{FF2B5EF4-FFF2-40B4-BE49-F238E27FC236}">
                <a16:creationId xmlns:a16="http://schemas.microsoft.com/office/drawing/2014/main" id="{E5ECC281-92A3-4BE3-8792-A0BFCD536B30}"/>
              </a:ext>
            </a:extLst>
          </p:cNvPr>
          <p:cNvSpPr txBox="1"/>
          <p:nvPr/>
        </p:nvSpPr>
        <p:spPr>
          <a:xfrm>
            <a:off x="1296983" y="3608422"/>
            <a:ext cx="2951167" cy="276999"/>
          </a:xfrm>
          <a:prstGeom prst="rect">
            <a:avLst/>
          </a:prstGeom>
          <a:noFill/>
        </p:spPr>
        <p:txBody>
          <a:bodyPr wrap="square" rtlCol="0">
            <a:spAutoFit/>
          </a:bodyPr>
          <a:lstStyle/>
          <a:p>
            <a:r>
              <a:rPr lang="en-GB" sz="1200" b="1" dirty="0">
                <a:solidFill>
                  <a:schemeClr val="bg1">
                    <a:lumMod val="65000"/>
                  </a:schemeClr>
                </a:solidFill>
                <a:latin typeface="Century Gothic" panose="020B0502020202020204" pitchFamily="34" charset="0"/>
              </a:rPr>
              <a:t>2022 projection (%, y/y growth)</a:t>
            </a:r>
          </a:p>
        </p:txBody>
      </p:sp>
      <p:sp>
        <p:nvSpPr>
          <p:cNvPr id="22" name="TextBox 21">
            <a:extLst>
              <a:ext uri="{FF2B5EF4-FFF2-40B4-BE49-F238E27FC236}">
                <a16:creationId xmlns:a16="http://schemas.microsoft.com/office/drawing/2014/main" id="{DFC58378-C13F-4DB9-9F13-1A2E0E56A661}"/>
              </a:ext>
            </a:extLst>
          </p:cNvPr>
          <p:cNvSpPr txBox="1"/>
          <p:nvPr/>
        </p:nvSpPr>
        <p:spPr>
          <a:xfrm>
            <a:off x="1147793" y="3186196"/>
            <a:ext cx="2951167" cy="276999"/>
          </a:xfrm>
          <a:prstGeom prst="rect">
            <a:avLst/>
          </a:prstGeom>
          <a:noFill/>
        </p:spPr>
        <p:txBody>
          <a:bodyPr wrap="square" rtlCol="0">
            <a:spAutoFit/>
          </a:bodyPr>
          <a:lstStyle/>
          <a:p>
            <a:r>
              <a:rPr lang="en-GB" sz="1200" b="1" dirty="0">
                <a:latin typeface="Century Gothic" panose="020B0502020202020204" pitchFamily="34" charset="0"/>
              </a:rPr>
              <a:t>2021 projection (%, y/y growth)</a:t>
            </a:r>
          </a:p>
        </p:txBody>
      </p:sp>
      <p:sp>
        <p:nvSpPr>
          <p:cNvPr id="15" name="Text Placeholder 4">
            <a:extLst>
              <a:ext uri="{FF2B5EF4-FFF2-40B4-BE49-F238E27FC236}">
                <a16:creationId xmlns:a16="http://schemas.microsoft.com/office/drawing/2014/main" id="{8F293034-B418-457A-9DA5-BB6CC45528E2}"/>
              </a:ext>
            </a:extLst>
          </p:cNvPr>
          <p:cNvSpPr txBox="1">
            <a:spLocks/>
          </p:cNvSpPr>
          <p:nvPr/>
        </p:nvSpPr>
        <p:spPr>
          <a:xfrm>
            <a:off x="10487420" y="432363"/>
            <a:ext cx="1732758" cy="332399"/>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MACRO INSIGHT</a:t>
            </a:r>
          </a:p>
          <a:p>
            <a:endParaRPr lang="en-GB" dirty="0"/>
          </a:p>
        </p:txBody>
      </p:sp>
      <p:cxnSp>
        <p:nvCxnSpPr>
          <p:cNvPr id="27" name="Straight Connector 26">
            <a:extLst>
              <a:ext uri="{FF2B5EF4-FFF2-40B4-BE49-F238E27FC236}">
                <a16:creationId xmlns:a16="http://schemas.microsoft.com/office/drawing/2014/main" id="{CEF57460-F70B-449A-BA75-58DD3150C218}"/>
              </a:ext>
            </a:extLst>
          </p:cNvPr>
          <p:cNvCxnSpPr/>
          <p:nvPr/>
        </p:nvCxnSpPr>
        <p:spPr>
          <a:xfrm>
            <a:off x="1136331" y="3331717"/>
            <a:ext cx="0" cy="850241"/>
          </a:xfrm>
          <a:prstGeom prst="line">
            <a:avLst/>
          </a:prstGeom>
          <a:ln w="19050">
            <a:solidFill>
              <a:schemeClr val="tx1"/>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6531163-E3DF-45E6-8014-803AA15FE8DC}"/>
              </a:ext>
            </a:extLst>
          </p:cNvPr>
          <p:cNvCxnSpPr/>
          <p:nvPr/>
        </p:nvCxnSpPr>
        <p:spPr>
          <a:xfrm flipH="1">
            <a:off x="959297" y="4173938"/>
            <a:ext cx="180504"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07AA210-AC9A-48B3-849B-1DC94BC9D198}"/>
              </a:ext>
            </a:extLst>
          </p:cNvPr>
          <p:cNvCxnSpPr/>
          <p:nvPr/>
        </p:nvCxnSpPr>
        <p:spPr>
          <a:xfrm flipH="1">
            <a:off x="1178116" y="4867714"/>
            <a:ext cx="118867"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AB5B599-6EE3-40FA-8A09-700F8F4E25C2}"/>
              </a:ext>
            </a:extLst>
          </p:cNvPr>
          <p:cNvCxnSpPr/>
          <p:nvPr/>
        </p:nvCxnSpPr>
        <p:spPr>
          <a:xfrm>
            <a:off x="1292411" y="3731533"/>
            <a:ext cx="0" cy="1145216"/>
          </a:xfrm>
          <a:prstGeom prst="line">
            <a:avLst/>
          </a:prstGeom>
          <a:ln w="19050">
            <a:solidFill>
              <a:schemeClr val="bg1">
                <a:lumMod val="65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1F738AF-D6EC-4B05-9852-0B83C9A11D11}"/>
              </a:ext>
            </a:extLst>
          </p:cNvPr>
          <p:cNvSpPr/>
          <p:nvPr/>
        </p:nvSpPr>
        <p:spPr>
          <a:xfrm>
            <a:off x="1530773" y="4042515"/>
            <a:ext cx="727996" cy="2430230"/>
          </a:xfrm>
          <a:prstGeom prst="rect">
            <a:avLst/>
          </a:prstGeom>
          <a:noFill/>
          <a:ln w="19050">
            <a:solidFill>
              <a:srgbClr val="63B55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C6D47EF5-A086-4DCA-892B-C06C97D611D4}"/>
              </a:ext>
            </a:extLst>
          </p:cNvPr>
          <p:cNvSpPr txBox="1"/>
          <p:nvPr/>
        </p:nvSpPr>
        <p:spPr>
          <a:xfrm>
            <a:off x="534783" y="1173539"/>
            <a:ext cx="4793288" cy="360850"/>
          </a:xfrm>
          <a:prstGeom prst="rect">
            <a:avLst/>
          </a:prstGeom>
          <a:solidFill>
            <a:schemeClr val="tx1">
              <a:lumMod val="75000"/>
              <a:lumOff val="25000"/>
            </a:schemeClr>
          </a:solidFill>
        </p:spPr>
        <p:txBody>
          <a:bodyPr wrap="square" lIns="108000" tIns="72000" rIns="0" bIns="72000" rtlCol="0">
            <a:spAutoFit/>
          </a:bodyPr>
          <a:lstStyle/>
          <a:p>
            <a:r>
              <a:rPr lang="en-GB" sz="1400" b="1" dirty="0">
                <a:solidFill>
                  <a:schemeClr val="bg1"/>
                </a:solidFill>
                <a:latin typeface="Century Gothic" panose="020B0502020202020204" pitchFamily="34" charset="0"/>
              </a:rPr>
              <a:t>UK expecting strongest rebound since 1941</a:t>
            </a:r>
          </a:p>
        </p:txBody>
      </p:sp>
      <p:sp>
        <p:nvSpPr>
          <p:cNvPr id="33" name="TextBox 32">
            <a:extLst>
              <a:ext uri="{FF2B5EF4-FFF2-40B4-BE49-F238E27FC236}">
                <a16:creationId xmlns:a16="http://schemas.microsoft.com/office/drawing/2014/main" id="{2E8F9CDE-305F-4764-AE0A-FE3456549784}"/>
              </a:ext>
            </a:extLst>
          </p:cNvPr>
          <p:cNvSpPr txBox="1"/>
          <p:nvPr/>
        </p:nvSpPr>
        <p:spPr>
          <a:xfrm>
            <a:off x="6353950" y="1173539"/>
            <a:ext cx="4793288" cy="360850"/>
          </a:xfrm>
          <a:prstGeom prst="rect">
            <a:avLst/>
          </a:prstGeom>
          <a:solidFill>
            <a:schemeClr val="tx1">
              <a:lumMod val="75000"/>
              <a:lumOff val="25000"/>
            </a:schemeClr>
          </a:solidFill>
        </p:spPr>
        <p:txBody>
          <a:bodyPr wrap="square" lIns="108000" tIns="72000" rIns="0" bIns="72000" rtlCol="0">
            <a:spAutoFit/>
          </a:bodyPr>
          <a:lstStyle/>
          <a:p>
            <a:r>
              <a:rPr lang="en-GB" sz="1400" b="1" dirty="0">
                <a:solidFill>
                  <a:schemeClr val="bg1"/>
                </a:solidFill>
                <a:latin typeface="Century Gothic" panose="020B0502020202020204" pitchFamily="34" charset="0"/>
              </a:rPr>
              <a:t>But vaccine rates still matter</a:t>
            </a:r>
            <a:endParaRPr lang="en-GB" sz="1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01480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B48AF639-FE07-4EDD-8F57-7DB4C8816ADD}"/>
              </a:ext>
            </a:extLst>
          </p:cNvPr>
          <p:cNvGraphicFramePr>
            <a:graphicFrameLocks/>
          </p:cNvGraphicFramePr>
          <p:nvPr/>
        </p:nvGraphicFramePr>
        <p:xfrm>
          <a:off x="528272" y="1631722"/>
          <a:ext cx="5253403" cy="482622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C4E12C09-1C9C-40F3-ACB0-FDBB61A605B2}"/>
              </a:ext>
            </a:extLst>
          </p:cNvPr>
          <p:cNvSpPr>
            <a:spLocks noGrp="1"/>
          </p:cNvSpPr>
          <p:nvPr>
            <p:ph type="sldNum" sz="quarter" idx="4"/>
          </p:nvPr>
        </p:nvSpPr>
        <p:spPr/>
        <p:txBody>
          <a:bodyPr/>
          <a:lstStyle/>
          <a:p>
            <a:fld id="{8656BDC3-E9EF-4A00-86E1-EFD38C438064}" type="slidenum">
              <a:rPr lang="en-GB" smtClean="0"/>
              <a:pPr/>
              <a:t>7</a:t>
            </a:fld>
            <a:endParaRPr lang="en-GB" dirty="0"/>
          </a:p>
        </p:txBody>
      </p:sp>
      <p:sp>
        <p:nvSpPr>
          <p:cNvPr id="8" name="Title 1">
            <a:extLst>
              <a:ext uri="{FF2B5EF4-FFF2-40B4-BE49-F238E27FC236}">
                <a16:creationId xmlns:a16="http://schemas.microsoft.com/office/drawing/2014/main" id="{8D67A183-1292-400B-A374-3349E8A5FF93}"/>
              </a:ext>
            </a:extLst>
          </p:cNvPr>
          <p:cNvSpPr>
            <a:spLocks noGrp="1"/>
          </p:cNvSpPr>
          <p:nvPr>
            <p:ph type="title"/>
          </p:nvPr>
        </p:nvSpPr>
        <p:spPr>
          <a:xfrm>
            <a:off x="528272" y="325780"/>
            <a:ext cx="11195644" cy="387798"/>
          </a:xfrm>
        </p:spPr>
        <p:txBody>
          <a:bodyPr/>
          <a:lstStyle/>
          <a:p>
            <a:r>
              <a:rPr lang="en-GB" dirty="0">
                <a:cs typeface="Arial" panose="020B0604020202020204" pitchFamily="34" charset="0"/>
              </a:rPr>
              <a:t>Key developments across global financial markets</a:t>
            </a:r>
            <a:endParaRPr lang="en-GB" dirty="0"/>
          </a:p>
        </p:txBody>
      </p:sp>
      <p:sp>
        <p:nvSpPr>
          <p:cNvPr id="10" name="TextBox 9">
            <a:extLst>
              <a:ext uri="{FF2B5EF4-FFF2-40B4-BE49-F238E27FC236}">
                <a16:creationId xmlns:a16="http://schemas.microsoft.com/office/drawing/2014/main" id="{D98CC562-AD68-4259-A04A-39A67B0BF24F}"/>
              </a:ext>
            </a:extLst>
          </p:cNvPr>
          <p:cNvSpPr txBox="1"/>
          <p:nvPr/>
        </p:nvSpPr>
        <p:spPr>
          <a:xfrm>
            <a:off x="8319322" y="1950854"/>
            <a:ext cx="3124285" cy="3662541"/>
          </a:xfrm>
          <a:prstGeom prst="rect">
            <a:avLst/>
          </a:prstGeom>
          <a:noFill/>
        </p:spPr>
        <p:txBody>
          <a:bodyPr wrap="square" lIns="0" tIns="0" rIns="0" bIns="0" rtlCol="0">
            <a:spAutoFit/>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Century Gothic" panose="020B0502020202020204" pitchFamily="34" charset="0"/>
              </a:rPr>
              <a:t>Sterling is one of </a:t>
            </a:r>
            <a:r>
              <a:rPr lang="en-US" sz="1400" b="1" dirty="0">
                <a:solidFill>
                  <a:prstClr val="black"/>
                </a:solidFill>
                <a:latin typeface="Century Gothic" panose="020B0502020202020204" pitchFamily="34" charset="0"/>
              </a:rPr>
              <a:t>best performing currencies </a:t>
            </a:r>
            <a:r>
              <a:rPr lang="en-US" sz="1400" dirty="0">
                <a:solidFill>
                  <a:prstClr val="black"/>
                </a:solidFill>
                <a:latin typeface="Century Gothic" panose="020B0502020202020204" pitchFamily="34" charset="0"/>
              </a:rPr>
              <a:t>in 2021 – driven by the vaccine trade.</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prstClr val="black"/>
              </a:solidFill>
              <a:latin typeface="Century Gothic" panose="020B0502020202020204" pitchFamily="34" charset="0"/>
            </a:endParaRP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prstClr val="black"/>
              </a:solidFill>
              <a:latin typeface="Century Gothic" panose="020B0502020202020204" pitchFamily="34" charset="0"/>
            </a:endParaRP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solidFill>
                  <a:prstClr val="black"/>
                </a:solidFill>
                <a:latin typeface="Century Gothic" panose="020B0502020202020204" pitchFamily="34" charset="0"/>
              </a:rPr>
              <a:t>Market sentiment </a:t>
            </a:r>
            <a:r>
              <a:rPr lang="en-US" sz="1400" dirty="0">
                <a:solidFill>
                  <a:prstClr val="black"/>
                </a:solidFill>
                <a:latin typeface="Century Gothic" panose="020B0502020202020204" pitchFamily="34" charset="0"/>
              </a:rPr>
              <a:t>suggests higher inflation is expected but higher yields not so much.</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i="0" u="none" strike="noStrike" kern="1200" cap="none" spc="0" normalizeH="0" baseline="0" noProof="0" dirty="0">
              <a:ln>
                <a:noFill/>
              </a:ln>
              <a:solidFill>
                <a:prstClr val="black"/>
              </a:solidFill>
              <a:effectLst/>
              <a:uLnTx/>
              <a:uFillTx/>
              <a:latin typeface="Century Gothic" panose="020B0502020202020204" pitchFamily="34" charset="0"/>
            </a:endParaRP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i="0" u="none" strike="noStrike" kern="1200" cap="none" spc="0" normalizeH="0" baseline="0" noProof="0" dirty="0">
              <a:ln>
                <a:noFill/>
              </a:ln>
              <a:solidFill>
                <a:prstClr val="black"/>
              </a:solidFill>
              <a:effectLst/>
              <a:uLnTx/>
              <a:uFillTx/>
              <a:latin typeface="Century Gothic" panose="020B0502020202020204" pitchFamily="34" charset="0"/>
            </a:endParaRP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prstClr val="black"/>
                </a:solidFill>
                <a:effectLst/>
                <a:uLnTx/>
                <a:uFillTx/>
                <a:latin typeface="Century Gothic" panose="020B0502020202020204" pitchFamily="34" charset="0"/>
              </a:rPr>
              <a:t>Evidenced by the </a:t>
            </a:r>
            <a:r>
              <a:rPr lang="en-US" sz="1400" dirty="0">
                <a:solidFill>
                  <a:prstClr val="black"/>
                </a:solidFill>
                <a:latin typeface="Century Gothic" panose="020B0502020202020204" pitchFamily="34" charset="0"/>
              </a:rPr>
              <a:t>continued strong performance of </a:t>
            </a:r>
            <a:r>
              <a:rPr lang="en-US" sz="1400" b="1" dirty="0">
                <a:solidFill>
                  <a:prstClr val="black"/>
                </a:solidFill>
                <a:latin typeface="Century Gothic" panose="020B0502020202020204" pitchFamily="34" charset="0"/>
              </a:rPr>
              <a:t>cyclical</a:t>
            </a: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rPr>
              <a:t> and tech stocks.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ndParaRP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i="0" u="none" strike="noStrike" kern="1200" cap="none" spc="0" normalizeH="0" baseline="0" noProof="0" dirty="0">
              <a:ln>
                <a:noFill/>
              </a:ln>
              <a:solidFill>
                <a:prstClr val="black"/>
              </a:solidFill>
              <a:effectLst/>
              <a:uLnTx/>
              <a:uFillTx/>
              <a:latin typeface="Century Gothic" panose="020B0502020202020204" pitchFamily="34" charset="0"/>
            </a:endParaRP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prstClr val="black"/>
                </a:solidFill>
                <a:effectLst/>
                <a:uLnTx/>
                <a:uFillTx/>
                <a:latin typeface="Century Gothic" panose="020B0502020202020204" pitchFamily="34" charset="0"/>
              </a:rPr>
              <a:t>Oil prices are circa </a:t>
            </a: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rPr>
              <a:t>35% stronger </a:t>
            </a:r>
            <a:r>
              <a:rPr kumimoji="0" lang="en-US" sz="1400" i="0" u="none" strike="noStrike" kern="1200" cap="none" spc="0" normalizeH="0" baseline="0" noProof="0" dirty="0">
                <a:ln>
                  <a:noFill/>
                </a:ln>
                <a:solidFill>
                  <a:prstClr val="black"/>
                </a:solidFill>
                <a:effectLst/>
                <a:uLnTx/>
                <a:uFillTx/>
                <a:latin typeface="Century Gothic" panose="020B0502020202020204" pitchFamily="34" charset="0"/>
              </a:rPr>
              <a:t>year-to-date</a:t>
            </a: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rPr>
              <a:t>.</a:t>
            </a:r>
          </a:p>
        </p:txBody>
      </p:sp>
      <p:sp>
        <p:nvSpPr>
          <p:cNvPr id="11" name="TextBox 10">
            <a:extLst>
              <a:ext uri="{FF2B5EF4-FFF2-40B4-BE49-F238E27FC236}">
                <a16:creationId xmlns:a16="http://schemas.microsoft.com/office/drawing/2014/main" id="{847F4E48-64A9-4E8D-8C9C-6546BE324C56}"/>
              </a:ext>
            </a:extLst>
          </p:cNvPr>
          <p:cNvSpPr txBox="1"/>
          <p:nvPr/>
        </p:nvSpPr>
        <p:spPr>
          <a:xfrm>
            <a:off x="326054" y="6613250"/>
            <a:ext cx="5900739" cy="215444"/>
          </a:xfrm>
          <a:prstGeom prst="rect">
            <a:avLst/>
          </a:prstGeom>
          <a:noFill/>
        </p:spPr>
        <p:txBody>
          <a:bodyPr wrap="square" rtlCol="0">
            <a:spAutoFit/>
          </a:bodyPr>
          <a:lstStyle>
            <a:defPPr>
              <a:defRPr lang="en-US"/>
            </a:defPPr>
            <a:lvl1pPr defTabSz="914400">
              <a:defRPr sz="800">
                <a:solidFill>
                  <a:prstClr val="black"/>
                </a:solidFill>
                <a:latin typeface="Century Gothic" panose="020B0502020202020204" pitchFamily="34" charset="0"/>
              </a:defRPr>
            </a:lvl1pPr>
          </a:lstStyle>
          <a:p>
            <a:r>
              <a:rPr lang="en-GB" dirty="0"/>
              <a:t>Chart sources: Refinitiv </a:t>
            </a:r>
            <a:r>
              <a:rPr lang="en-GB" dirty="0" err="1"/>
              <a:t>Datastream</a:t>
            </a:r>
            <a:r>
              <a:rPr lang="en-GB" dirty="0"/>
              <a:t>, Western Union Business Solutions –June 2021</a:t>
            </a:r>
          </a:p>
        </p:txBody>
      </p:sp>
      <p:sp>
        <p:nvSpPr>
          <p:cNvPr id="12" name="Text Placeholder 4">
            <a:extLst>
              <a:ext uri="{FF2B5EF4-FFF2-40B4-BE49-F238E27FC236}">
                <a16:creationId xmlns:a16="http://schemas.microsoft.com/office/drawing/2014/main" id="{E449FA45-80E6-4C04-9C23-353CC4DBB3D1}"/>
              </a:ext>
            </a:extLst>
          </p:cNvPr>
          <p:cNvSpPr txBox="1">
            <a:spLocks/>
          </p:cNvSpPr>
          <p:nvPr/>
        </p:nvSpPr>
        <p:spPr>
          <a:xfrm>
            <a:off x="10487420" y="432363"/>
            <a:ext cx="1732758" cy="332399"/>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MARKET INSIGHT</a:t>
            </a:r>
          </a:p>
          <a:p>
            <a:endParaRPr lang="en-GB" dirty="0"/>
          </a:p>
        </p:txBody>
      </p:sp>
      <p:sp>
        <p:nvSpPr>
          <p:cNvPr id="14" name="TextBox 13">
            <a:extLst>
              <a:ext uri="{FF2B5EF4-FFF2-40B4-BE49-F238E27FC236}">
                <a16:creationId xmlns:a16="http://schemas.microsoft.com/office/drawing/2014/main" id="{DCAA55F9-60E6-4416-A774-2C66451718F3}"/>
              </a:ext>
            </a:extLst>
          </p:cNvPr>
          <p:cNvSpPr txBox="1"/>
          <p:nvPr/>
        </p:nvSpPr>
        <p:spPr>
          <a:xfrm>
            <a:off x="547322" y="1107870"/>
            <a:ext cx="4793288" cy="360850"/>
          </a:xfrm>
          <a:prstGeom prst="rect">
            <a:avLst/>
          </a:prstGeom>
          <a:solidFill>
            <a:schemeClr val="tx1">
              <a:lumMod val="75000"/>
              <a:lumOff val="25000"/>
            </a:schemeClr>
          </a:solidFill>
        </p:spPr>
        <p:txBody>
          <a:bodyPr wrap="square" lIns="108000" tIns="72000" rIns="0" bIns="72000" rtlCol="0">
            <a:spAutoFit/>
          </a:bodyPr>
          <a:lstStyle/>
          <a:p>
            <a:r>
              <a:rPr lang="en-GB" sz="1400" b="1" dirty="0">
                <a:solidFill>
                  <a:schemeClr val="bg1"/>
                </a:solidFill>
                <a:latin typeface="Century Gothic" panose="020B0502020202020204" pitchFamily="34" charset="0"/>
              </a:rPr>
              <a:t>Pound is second best performer of G8 currencies</a:t>
            </a:r>
            <a:endParaRPr lang="en-GB" sz="1400" dirty="0">
              <a:solidFill>
                <a:schemeClr val="bg1"/>
              </a:solidFill>
              <a:latin typeface="Century Gothic" panose="020B0502020202020204" pitchFamily="34" charset="0"/>
            </a:endParaRPr>
          </a:p>
        </p:txBody>
      </p:sp>
      <p:sp>
        <p:nvSpPr>
          <p:cNvPr id="16" name="Rectangle 15">
            <a:extLst>
              <a:ext uri="{FF2B5EF4-FFF2-40B4-BE49-F238E27FC236}">
                <a16:creationId xmlns:a16="http://schemas.microsoft.com/office/drawing/2014/main" id="{DDD13E11-F9E5-4DAE-9DA8-4444A17F24E9}"/>
              </a:ext>
            </a:extLst>
          </p:cNvPr>
          <p:cNvSpPr/>
          <p:nvPr/>
        </p:nvSpPr>
        <p:spPr>
          <a:xfrm>
            <a:off x="786578" y="3165724"/>
            <a:ext cx="3194872" cy="749120"/>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0D7090A1-D4FA-4A52-9DDB-C4BB9BFD9089}"/>
              </a:ext>
            </a:extLst>
          </p:cNvPr>
          <p:cNvSpPr/>
          <p:nvPr/>
        </p:nvSpPr>
        <p:spPr>
          <a:xfrm>
            <a:off x="1174339" y="5438775"/>
            <a:ext cx="2283236" cy="819150"/>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9F76E6BB-7AB9-4BB2-81E4-F44BE64BE1BD}"/>
              </a:ext>
            </a:extLst>
          </p:cNvPr>
          <p:cNvSpPr txBox="1"/>
          <p:nvPr/>
        </p:nvSpPr>
        <p:spPr>
          <a:xfrm>
            <a:off x="3600450" y="5732602"/>
            <a:ext cx="3276600" cy="261610"/>
          </a:xfrm>
          <a:prstGeom prst="rect">
            <a:avLst/>
          </a:prstGeom>
          <a:noFill/>
        </p:spPr>
        <p:txBody>
          <a:bodyPr wrap="square" rtlCol="0">
            <a:spAutoFit/>
          </a:bodyPr>
          <a:lstStyle/>
          <a:p>
            <a:r>
              <a:rPr lang="en-GB" sz="1050" dirty="0">
                <a:latin typeface="Century Gothic" panose="020B0502020202020204" pitchFamily="34" charset="0"/>
              </a:rPr>
              <a:t>These currencies have declined versus GBP</a:t>
            </a:r>
          </a:p>
        </p:txBody>
      </p:sp>
      <p:sp>
        <p:nvSpPr>
          <p:cNvPr id="19" name="TextBox 18">
            <a:extLst>
              <a:ext uri="{FF2B5EF4-FFF2-40B4-BE49-F238E27FC236}">
                <a16:creationId xmlns:a16="http://schemas.microsoft.com/office/drawing/2014/main" id="{95826B20-1D77-40E5-9957-B229C1559389}"/>
              </a:ext>
            </a:extLst>
          </p:cNvPr>
          <p:cNvSpPr txBox="1"/>
          <p:nvPr/>
        </p:nvSpPr>
        <p:spPr>
          <a:xfrm>
            <a:off x="4086227" y="3343138"/>
            <a:ext cx="2324100" cy="415498"/>
          </a:xfrm>
          <a:prstGeom prst="rect">
            <a:avLst/>
          </a:prstGeom>
          <a:noFill/>
        </p:spPr>
        <p:txBody>
          <a:bodyPr wrap="square" rtlCol="0">
            <a:spAutoFit/>
          </a:bodyPr>
          <a:lstStyle/>
          <a:p>
            <a:r>
              <a:rPr lang="en-GB" sz="1050" dirty="0">
                <a:latin typeface="Century Gothic" panose="020B0502020202020204" pitchFamily="34" charset="0"/>
              </a:rPr>
              <a:t>Assets typically weakened by higher inflation are still rising</a:t>
            </a:r>
          </a:p>
        </p:txBody>
      </p:sp>
      <p:sp>
        <p:nvSpPr>
          <p:cNvPr id="20" name="Rectangle 19">
            <a:extLst>
              <a:ext uri="{FF2B5EF4-FFF2-40B4-BE49-F238E27FC236}">
                <a16:creationId xmlns:a16="http://schemas.microsoft.com/office/drawing/2014/main" id="{623CA171-C03E-4709-9930-DDA3E2D57C4F}"/>
              </a:ext>
            </a:extLst>
          </p:cNvPr>
          <p:cNvSpPr/>
          <p:nvPr/>
        </p:nvSpPr>
        <p:spPr>
          <a:xfrm>
            <a:off x="528272" y="2019301"/>
            <a:ext cx="4729528" cy="749120"/>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065728A3-CF76-4349-9884-13BB5CC46F0D}"/>
              </a:ext>
            </a:extLst>
          </p:cNvPr>
          <p:cNvSpPr txBox="1"/>
          <p:nvPr/>
        </p:nvSpPr>
        <p:spPr>
          <a:xfrm>
            <a:off x="5404672" y="2310127"/>
            <a:ext cx="2324100" cy="253916"/>
          </a:xfrm>
          <a:prstGeom prst="rect">
            <a:avLst/>
          </a:prstGeom>
          <a:noFill/>
        </p:spPr>
        <p:txBody>
          <a:bodyPr wrap="square" rtlCol="0">
            <a:spAutoFit/>
          </a:bodyPr>
          <a:lstStyle/>
          <a:p>
            <a:r>
              <a:rPr lang="en-GB" sz="1050" dirty="0">
                <a:latin typeface="Century Gothic" panose="020B0502020202020204" pitchFamily="34" charset="0"/>
              </a:rPr>
              <a:t>Demand for inflation assets</a:t>
            </a:r>
          </a:p>
        </p:txBody>
      </p:sp>
    </p:spTree>
    <p:extLst>
      <p:ext uri="{BB962C8B-B14F-4D97-AF65-F5344CB8AC3E}">
        <p14:creationId xmlns:p14="http://schemas.microsoft.com/office/powerpoint/2010/main" val="397410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E12C09-1C9C-40F3-ACB0-FDBB61A605B2}"/>
              </a:ext>
            </a:extLst>
          </p:cNvPr>
          <p:cNvSpPr>
            <a:spLocks noGrp="1"/>
          </p:cNvSpPr>
          <p:nvPr>
            <p:ph type="sldNum" sz="quarter" idx="4"/>
          </p:nvPr>
        </p:nvSpPr>
        <p:spPr/>
        <p:txBody>
          <a:bodyPr/>
          <a:lstStyle/>
          <a:p>
            <a:fld id="{8656BDC3-E9EF-4A00-86E1-EFD38C438064}" type="slidenum">
              <a:rPr lang="en-GB" smtClean="0"/>
              <a:pPr/>
              <a:t>8</a:t>
            </a:fld>
            <a:endParaRPr lang="en-GB" dirty="0"/>
          </a:p>
        </p:txBody>
      </p:sp>
      <p:sp>
        <p:nvSpPr>
          <p:cNvPr id="8" name="Title 1">
            <a:extLst>
              <a:ext uri="{FF2B5EF4-FFF2-40B4-BE49-F238E27FC236}">
                <a16:creationId xmlns:a16="http://schemas.microsoft.com/office/drawing/2014/main" id="{8D67A183-1292-400B-A374-3349E8A5FF93}"/>
              </a:ext>
            </a:extLst>
          </p:cNvPr>
          <p:cNvSpPr>
            <a:spLocks noGrp="1"/>
          </p:cNvSpPr>
          <p:nvPr>
            <p:ph type="title"/>
          </p:nvPr>
        </p:nvSpPr>
        <p:spPr>
          <a:xfrm>
            <a:off x="528272" y="325780"/>
            <a:ext cx="11195644" cy="387798"/>
          </a:xfrm>
        </p:spPr>
        <p:txBody>
          <a:bodyPr/>
          <a:lstStyle/>
          <a:p>
            <a:r>
              <a:rPr lang="en-GB" dirty="0">
                <a:cs typeface="Arial" panose="020B0604020202020204" pitchFamily="34" charset="0"/>
              </a:rPr>
              <a:t>Soaring commodity prices fuelling inflation</a:t>
            </a:r>
            <a:endParaRPr lang="en-GB" dirty="0"/>
          </a:p>
        </p:txBody>
      </p:sp>
      <p:sp>
        <p:nvSpPr>
          <p:cNvPr id="10" name="TextBox 9">
            <a:extLst>
              <a:ext uri="{FF2B5EF4-FFF2-40B4-BE49-F238E27FC236}">
                <a16:creationId xmlns:a16="http://schemas.microsoft.com/office/drawing/2014/main" id="{D98CC562-AD68-4259-A04A-39A67B0BF24F}"/>
              </a:ext>
            </a:extLst>
          </p:cNvPr>
          <p:cNvSpPr txBox="1"/>
          <p:nvPr/>
        </p:nvSpPr>
        <p:spPr>
          <a:xfrm>
            <a:off x="8319322" y="1950854"/>
            <a:ext cx="3244028" cy="3447098"/>
          </a:xfrm>
          <a:prstGeom prst="rect">
            <a:avLst/>
          </a:prstGeom>
          <a:noFill/>
        </p:spPr>
        <p:txBody>
          <a:bodyPr wrap="square" lIns="0" tIns="0" rIns="0" bIns="0" rtlCol="0">
            <a:spAutoFit/>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rPr>
              <a:t>Shortage of supply </a:t>
            </a: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rPr>
              <a:t>due to restrictions and returning workers, as well as a </a:t>
            </a: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rPr>
              <a:t>surge in demand </a:t>
            </a: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rPr>
              <a:t>following national lockdowns.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rPr>
              <a:t>This reflects </a:t>
            </a: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rPr>
              <a:t>optimism about a global rebound</a:t>
            </a: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rPr>
              <a:t> from the pandemic as vaccine roll-outs gather steam.</a:t>
            </a:r>
          </a:p>
          <a:p>
            <a:pPr marR="0" lvl="0" algn="l" defTabSz="914377"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rPr>
              <a:t>Demand for goods </a:t>
            </a: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rPr>
              <a:t>across major markets is </a:t>
            </a: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rPr>
              <a:t>surging</a:t>
            </a: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rPr>
              <a:t> at rates not seen in over 10 years – this is reflected in HIS Markit’s April PMI tracking manufacturers’ </a:t>
            </a: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rPr>
              <a:t>new orders. </a:t>
            </a:r>
          </a:p>
        </p:txBody>
      </p:sp>
      <p:sp>
        <p:nvSpPr>
          <p:cNvPr id="11" name="TextBox 10">
            <a:extLst>
              <a:ext uri="{FF2B5EF4-FFF2-40B4-BE49-F238E27FC236}">
                <a16:creationId xmlns:a16="http://schemas.microsoft.com/office/drawing/2014/main" id="{847F4E48-64A9-4E8D-8C9C-6546BE324C56}"/>
              </a:ext>
            </a:extLst>
          </p:cNvPr>
          <p:cNvSpPr txBox="1"/>
          <p:nvPr/>
        </p:nvSpPr>
        <p:spPr>
          <a:xfrm>
            <a:off x="326054" y="6613250"/>
            <a:ext cx="5900739" cy="215444"/>
          </a:xfrm>
          <a:prstGeom prst="rect">
            <a:avLst/>
          </a:prstGeom>
          <a:noFill/>
        </p:spPr>
        <p:txBody>
          <a:bodyPr wrap="square" rtlCol="0">
            <a:spAutoFit/>
          </a:bodyPr>
          <a:lstStyle>
            <a:defPPr>
              <a:defRPr lang="en-US"/>
            </a:defPPr>
            <a:lvl1pPr defTabSz="914400">
              <a:defRPr sz="800">
                <a:solidFill>
                  <a:prstClr val="black"/>
                </a:solidFill>
                <a:latin typeface="Century Gothic" panose="020B0502020202020204" pitchFamily="34" charset="0"/>
              </a:defRPr>
            </a:lvl1pPr>
          </a:lstStyle>
          <a:p>
            <a:r>
              <a:rPr lang="en-GB" dirty="0"/>
              <a:t>Chart sources: Refinitiv </a:t>
            </a:r>
            <a:r>
              <a:rPr lang="en-GB" dirty="0" err="1"/>
              <a:t>Datastream</a:t>
            </a:r>
            <a:r>
              <a:rPr lang="en-GB" dirty="0"/>
              <a:t>, Western Union Business Solutions –June 2021</a:t>
            </a:r>
          </a:p>
        </p:txBody>
      </p:sp>
      <p:sp>
        <p:nvSpPr>
          <p:cNvPr id="12" name="Text Placeholder 4">
            <a:extLst>
              <a:ext uri="{FF2B5EF4-FFF2-40B4-BE49-F238E27FC236}">
                <a16:creationId xmlns:a16="http://schemas.microsoft.com/office/drawing/2014/main" id="{E449FA45-80E6-4C04-9C23-353CC4DBB3D1}"/>
              </a:ext>
            </a:extLst>
          </p:cNvPr>
          <p:cNvSpPr txBox="1">
            <a:spLocks/>
          </p:cNvSpPr>
          <p:nvPr/>
        </p:nvSpPr>
        <p:spPr>
          <a:xfrm>
            <a:off x="10487420" y="432363"/>
            <a:ext cx="1732758" cy="332399"/>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MARKET INSIGHT</a:t>
            </a:r>
          </a:p>
          <a:p>
            <a:endParaRPr lang="en-GB" dirty="0"/>
          </a:p>
        </p:txBody>
      </p:sp>
      <p:sp>
        <p:nvSpPr>
          <p:cNvPr id="22" name="TextBox 21">
            <a:extLst>
              <a:ext uri="{FF2B5EF4-FFF2-40B4-BE49-F238E27FC236}">
                <a16:creationId xmlns:a16="http://schemas.microsoft.com/office/drawing/2014/main" id="{1B906297-E46B-46A6-BB64-735A1E86BD93}"/>
              </a:ext>
            </a:extLst>
          </p:cNvPr>
          <p:cNvSpPr txBox="1"/>
          <p:nvPr/>
        </p:nvSpPr>
        <p:spPr>
          <a:xfrm>
            <a:off x="528272" y="1124081"/>
            <a:ext cx="4793288" cy="360850"/>
          </a:xfrm>
          <a:prstGeom prst="rect">
            <a:avLst/>
          </a:prstGeom>
          <a:solidFill>
            <a:schemeClr val="tx1">
              <a:lumMod val="75000"/>
              <a:lumOff val="25000"/>
            </a:schemeClr>
          </a:solidFill>
        </p:spPr>
        <p:txBody>
          <a:bodyPr wrap="square" lIns="108000" tIns="72000" rIns="0" bIns="72000" rtlCol="0">
            <a:spAutoFit/>
          </a:bodyPr>
          <a:lstStyle/>
          <a:p>
            <a:r>
              <a:rPr lang="en-GB" sz="1400" b="1" dirty="0">
                <a:solidFill>
                  <a:schemeClr val="bg1"/>
                </a:solidFill>
                <a:latin typeface="Century Gothic" panose="020B0502020202020204" pitchFamily="34" charset="0"/>
              </a:rPr>
              <a:t>Commodity prices reflect strong import demand</a:t>
            </a:r>
          </a:p>
        </p:txBody>
      </p:sp>
      <p:graphicFrame>
        <p:nvGraphicFramePr>
          <p:cNvPr id="23" name="Chart 22">
            <a:extLst>
              <a:ext uri="{FF2B5EF4-FFF2-40B4-BE49-F238E27FC236}">
                <a16:creationId xmlns:a16="http://schemas.microsoft.com/office/drawing/2014/main" id="{344F2DB6-8827-449B-8D87-D26FD8F75FFA}"/>
              </a:ext>
            </a:extLst>
          </p:cNvPr>
          <p:cNvGraphicFramePr>
            <a:graphicFrameLocks/>
          </p:cNvGraphicFramePr>
          <p:nvPr/>
        </p:nvGraphicFramePr>
        <p:xfrm>
          <a:off x="506802" y="1950854"/>
          <a:ext cx="5186536" cy="4084293"/>
        </p:xfrm>
        <a:graphic>
          <a:graphicData uri="http://schemas.openxmlformats.org/drawingml/2006/chart">
            <c:chart xmlns:c="http://schemas.openxmlformats.org/drawingml/2006/chart" xmlns:r="http://schemas.openxmlformats.org/officeDocument/2006/relationships" r:id="rId3"/>
          </a:graphicData>
        </a:graphic>
      </p:graphicFrame>
      <p:cxnSp>
        <p:nvCxnSpPr>
          <p:cNvPr id="24" name="Straight Connector 23">
            <a:extLst>
              <a:ext uri="{FF2B5EF4-FFF2-40B4-BE49-F238E27FC236}">
                <a16:creationId xmlns:a16="http://schemas.microsoft.com/office/drawing/2014/main" id="{FA141B82-E74F-4090-BD15-69AE3708A273}"/>
              </a:ext>
            </a:extLst>
          </p:cNvPr>
          <p:cNvCxnSpPr/>
          <p:nvPr/>
        </p:nvCxnSpPr>
        <p:spPr>
          <a:xfrm>
            <a:off x="1527218" y="3233759"/>
            <a:ext cx="0" cy="245659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EE7C71F-0726-43DD-88A2-1234444797C3}"/>
              </a:ext>
            </a:extLst>
          </p:cNvPr>
          <p:cNvSpPr txBox="1"/>
          <p:nvPr/>
        </p:nvSpPr>
        <p:spPr>
          <a:xfrm>
            <a:off x="628650" y="3002927"/>
            <a:ext cx="190676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panose="020B0502020202020204" pitchFamily="34" charset="0"/>
              </a:rPr>
              <a:t>Pandemic hits markets</a:t>
            </a:r>
          </a:p>
        </p:txBody>
      </p:sp>
      <p:sp>
        <p:nvSpPr>
          <p:cNvPr id="26" name="TextBox 25">
            <a:extLst>
              <a:ext uri="{FF2B5EF4-FFF2-40B4-BE49-F238E27FC236}">
                <a16:creationId xmlns:a16="http://schemas.microsoft.com/office/drawing/2014/main" id="{64CC17B9-3CB5-4BCD-B89E-CDB79605AA0F}"/>
              </a:ext>
            </a:extLst>
          </p:cNvPr>
          <p:cNvSpPr txBox="1"/>
          <p:nvPr/>
        </p:nvSpPr>
        <p:spPr>
          <a:xfrm>
            <a:off x="505031" y="1896193"/>
            <a:ext cx="2888056" cy="230832"/>
          </a:xfrm>
          <a:prstGeom prst="rect">
            <a:avLst/>
          </a:prstGeom>
          <a:noFill/>
        </p:spPr>
        <p:txBody>
          <a:bodyPr wrap="square" rtlCol="0">
            <a:spAutoFit/>
          </a:bodyPr>
          <a:lstStyle/>
          <a:p>
            <a:r>
              <a:rPr lang="en-GB" sz="900" dirty="0">
                <a:latin typeface="Century Gothic" panose="020B0502020202020204" pitchFamily="34" charset="0"/>
              </a:rPr>
              <a:t>Commodity Research Bureau Index (CRB)</a:t>
            </a:r>
          </a:p>
        </p:txBody>
      </p:sp>
      <p:sp>
        <p:nvSpPr>
          <p:cNvPr id="27" name="TextBox 26">
            <a:extLst>
              <a:ext uri="{FF2B5EF4-FFF2-40B4-BE49-F238E27FC236}">
                <a16:creationId xmlns:a16="http://schemas.microsoft.com/office/drawing/2014/main" id="{731A56AE-2167-4260-973E-CE25499F4163}"/>
              </a:ext>
            </a:extLst>
          </p:cNvPr>
          <p:cNvSpPr txBox="1"/>
          <p:nvPr/>
        </p:nvSpPr>
        <p:spPr>
          <a:xfrm>
            <a:off x="5797249" y="2047302"/>
            <a:ext cx="2112818" cy="9002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entury Gothic" panose="020B0502020202020204" pitchFamily="34" charset="0"/>
              </a:rPr>
              <a:t>Agricultural commodities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entury Gothic" panose="020B0502020202020204" pitchFamily="34" charset="0"/>
              </a:rPr>
              <a:t>E.g. Corn, wheat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entury Gothic" panose="020B0502020202020204" pitchFamily="34" charset="0"/>
              </a:rPr>
              <a:t>@ record highs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entury Gothic" panose="020B0502020202020204" pitchFamily="34" charset="0"/>
              </a:rPr>
              <a:t>+108% Vs. Mar 2020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28" name="TextBox 27">
            <a:extLst>
              <a:ext uri="{FF2B5EF4-FFF2-40B4-BE49-F238E27FC236}">
                <a16:creationId xmlns:a16="http://schemas.microsoft.com/office/drawing/2014/main" id="{99A4BC8C-B637-4C23-9550-0C4CDC4234AF}"/>
              </a:ext>
            </a:extLst>
          </p:cNvPr>
          <p:cNvSpPr txBox="1"/>
          <p:nvPr/>
        </p:nvSpPr>
        <p:spPr>
          <a:xfrm>
            <a:off x="5797249" y="3254680"/>
            <a:ext cx="2112818" cy="9002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entury Gothic" panose="020B0502020202020204" pitchFamily="34" charset="0"/>
              </a:rPr>
              <a:t>Industrial metals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entury Gothic" panose="020B0502020202020204" pitchFamily="34" charset="0"/>
              </a:rPr>
              <a:t>E.g. Copper, aluminium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entury Gothic" panose="020B0502020202020204" pitchFamily="34" charset="0"/>
              </a:rPr>
              <a:t>@ 10-year high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entury Gothic" panose="020B0502020202020204" pitchFamily="34" charset="0"/>
              </a:rPr>
              <a:t>+209% Vs. Mar 2020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29" name="TextBox 28">
            <a:extLst>
              <a:ext uri="{FF2B5EF4-FFF2-40B4-BE49-F238E27FC236}">
                <a16:creationId xmlns:a16="http://schemas.microsoft.com/office/drawing/2014/main" id="{3955C713-F63F-4E2C-B46C-95D693232F23}"/>
              </a:ext>
            </a:extLst>
          </p:cNvPr>
          <p:cNvSpPr txBox="1"/>
          <p:nvPr/>
        </p:nvSpPr>
        <p:spPr>
          <a:xfrm>
            <a:off x="5797249" y="4462058"/>
            <a:ext cx="2112818" cy="9002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entury Gothic" panose="020B0502020202020204" pitchFamily="34" charset="0"/>
              </a:rPr>
              <a:t>Precious metals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entury Gothic" panose="020B0502020202020204" pitchFamily="34" charset="0"/>
              </a:rPr>
              <a:t>E.g. Gold, silver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entury Gothic" panose="020B0502020202020204" pitchFamily="34" charset="0"/>
              </a:rPr>
              <a:t>Near 7-year high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entury Gothic" panose="020B0502020202020204" pitchFamily="34" charset="0"/>
              </a:rPr>
              <a:t>+110% Vs. Mar 2020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cxnSp>
        <p:nvCxnSpPr>
          <p:cNvPr id="30" name="Straight Connector 29">
            <a:extLst>
              <a:ext uri="{FF2B5EF4-FFF2-40B4-BE49-F238E27FC236}">
                <a16:creationId xmlns:a16="http://schemas.microsoft.com/office/drawing/2014/main" id="{FF3A1D17-2A51-4536-A16D-828B0969A4D9}"/>
              </a:ext>
            </a:extLst>
          </p:cNvPr>
          <p:cNvCxnSpPr/>
          <p:nvPr/>
        </p:nvCxnSpPr>
        <p:spPr>
          <a:xfrm>
            <a:off x="5693338" y="2070865"/>
            <a:ext cx="0" cy="71597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2CA1293-ECD4-4341-9AB7-91D4FC8EE4C1}"/>
              </a:ext>
            </a:extLst>
          </p:cNvPr>
          <p:cNvCxnSpPr/>
          <p:nvPr/>
        </p:nvCxnSpPr>
        <p:spPr>
          <a:xfrm>
            <a:off x="5695109" y="3309640"/>
            <a:ext cx="0" cy="7159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107490B-C0AB-46A9-BB7D-ABC2A3E6087C}"/>
              </a:ext>
            </a:extLst>
          </p:cNvPr>
          <p:cNvCxnSpPr/>
          <p:nvPr/>
        </p:nvCxnSpPr>
        <p:spPr>
          <a:xfrm>
            <a:off x="5693338" y="4510601"/>
            <a:ext cx="0" cy="715974"/>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21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005E5D-EDE8-4180-89D7-A28EB490CEC7}"/>
              </a:ext>
            </a:extLst>
          </p:cNvPr>
          <p:cNvSpPr>
            <a:spLocks noGrp="1"/>
          </p:cNvSpPr>
          <p:nvPr>
            <p:ph type="sldNum" sz="quarter" idx="4"/>
          </p:nvPr>
        </p:nvSpPr>
        <p:spPr/>
        <p:txBody>
          <a:bodyPr/>
          <a:lstStyle/>
          <a:p>
            <a:fld id="{8656BDC3-E9EF-4A00-86E1-EFD38C438064}" type="slidenum">
              <a:rPr lang="en-GB" smtClean="0"/>
              <a:pPr/>
              <a:t>9</a:t>
            </a:fld>
            <a:endParaRPr lang="en-GB" dirty="0"/>
          </a:p>
        </p:txBody>
      </p:sp>
      <p:sp>
        <p:nvSpPr>
          <p:cNvPr id="7" name="Title 1">
            <a:extLst>
              <a:ext uri="{FF2B5EF4-FFF2-40B4-BE49-F238E27FC236}">
                <a16:creationId xmlns:a16="http://schemas.microsoft.com/office/drawing/2014/main" id="{7804BA81-B394-4FF8-A675-E577B48E5DCE}"/>
              </a:ext>
            </a:extLst>
          </p:cNvPr>
          <p:cNvSpPr>
            <a:spLocks noGrp="1"/>
          </p:cNvSpPr>
          <p:nvPr>
            <p:ph type="title"/>
          </p:nvPr>
        </p:nvSpPr>
        <p:spPr>
          <a:xfrm>
            <a:off x="528272" y="327070"/>
            <a:ext cx="11195644" cy="387798"/>
          </a:xfrm>
        </p:spPr>
        <p:txBody>
          <a:bodyPr/>
          <a:lstStyle/>
          <a:p>
            <a:r>
              <a:rPr lang="en-GB" dirty="0">
                <a:cs typeface="Arial" panose="020B0604020202020204" pitchFamily="34" charset="0"/>
              </a:rPr>
              <a:t>But how much is speculative?</a:t>
            </a:r>
            <a:endParaRPr lang="lt-LT" dirty="0"/>
          </a:p>
        </p:txBody>
      </p:sp>
      <p:sp>
        <p:nvSpPr>
          <p:cNvPr id="11" name="TextBox 10">
            <a:extLst>
              <a:ext uri="{FF2B5EF4-FFF2-40B4-BE49-F238E27FC236}">
                <a16:creationId xmlns:a16="http://schemas.microsoft.com/office/drawing/2014/main" id="{4D4DC145-DBE1-405E-B022-BE92FDE53F5C}"/>
              </a:ext>
            </a:extLst>
          </p:cNvPr>
          <p:cNvSpPr txBox="1"/>
          <p:nvPr/>
        </p:nvSpPr>
        <p:spPr>
          <a:xfrm>
            <a:off x="8303217" y="2072439"/>
            <a:ext cx="3114758" cy="3816429"/>
          </a:xfrm>
          <a:prstGeom prst="rect">
            <a:avLst/>
          </a:prstGeom>
          <a:noFill/>
        </p:spPr>
        <p:txBody>
          <a:bodyPr wrap="square" lIns="0" tIns="0" rIns="0" bIns="0" rtlCol="0">
            <a:spAutoFit/>
          </a:bodyPr>
          <a:lstStyle/>
          <a:p>
            <a:pPr marL="171450" lvl="0" indent="-171450" defTabSz="914377">
              <a:buFont typeface="Arial" panose="020B0604020202020204" pitchFamily="34" charset="0"/>
              <a:buChar char="•"/>
              <a:defRPr/>
            </a:pPr>
            <a:r>
              <a:rPr lang="en-GB" sz="1400" dirty="0">
                <a:solidFill>
                  <a:prstClr val="black"/>
                </a:solidFill>
                <a:latin typeface="Century Gothic" panose="020B0502020202020204" pitchFamily="34" charset="0"/>
              </a:rPr>
              <a:t>Some leading indicators suggest that part of the </a:t>
            </a:r>
            <a:r>
              <a:rPr lang="en-GB" sz="1400" b="1" dirty="0">
                <a:solidFill>
                  <a:prstClr val="black"/>
                </a:solidFill>
                <a:latin typeface="Century Gothic" panose="020B0502020202020204" pitchFamily="34" charset="0"/>
              </a:rPr>
              <a:t>commodity price rally is sentiment- </a:t>
            </a:r>
            <a:r>
              <a:rPr lang="en-GB" sz="1400" dirty="0">
                <a:solidFill>
                  <a:prstClr val="black"/>
                </a:solidFill>
                <a:latin typeface="Century Gothic" panose="020B0502020202020204" pitchFamily="34" charset="0"/>
              </a:rPr>
              <a:t>and not demand-driven.</a:t>
            </a:r>
          </a:p>
          <a:p>
            <a:pPr marL="171450" lvl="0" indent="-171450" defTabSz="914377">
              <a:buFont typeface="Arial" panose="020B0604020202020204" pitchFamily="34" charset="0"/>
              <a:buChar char="•"/>
              <a:defRPr/>
            </a:pPr>
            <a:endParaRPr lang="en-GB" sz="1400" dirty="0">
              <a:solidFill>
                <a:prstClr val="black"/>
              </a:solidFill>
              <a:latin typeface="Century Gothic" panose="020B0502020202020204" pitchFamily="34" charset="0"/>
            </a:endParaRPr>
          </a:p>
          <a:p>
            <a:pPr marL="171450" lvl="0" indent="-171450" defTabSz="914377">
              <a:buFont typeface="Arial" panose="020B0604020202020204" pitchFamily="34" charset="0"/>
              <a:buChar char="•"/>
              <a:defRPr/>
            </a:pPr>
            <a:endParaRPr lang="en-GB" sz="1400" dirty="0">
              <a:solidFill>
                <a:prstClr val="black"/>
              </a:solidFill>
              <a:latin typeface="Century Gothic" panose="020B0502020202020204" pitchFamily="34" charset="0"/>
            </a:endParaRPr>
          </a:p>
          <a:p>
            <a:pPr marL="171450" lvl="0" indent="-171450" defTabSz="914377">
              <a:buFont typeface="Arial" panose="020B0604020202020204" pitchFamily="34" charset="0"/>
              <a:buChar char="•"/>
              <a:defRPr/>
            </a:pPr>
            <a:r>
              <a:rPr lang="en-GB" sz="1400" dirty="0">
                <a:solidFill>
                  <a:prstClr val="black"/>
                </a:solidFill>
                <a:latin typeface="Century Gothic" panose="020B0502020202020204" pitchFamily="34" charset="0"/>
              </a:rPr>
              <a:t>Investors have increasingly shifted capital into commodities as a kind of </a:t>
            </a:r>
            <a:r>
              <a:rPr lang="en-GB" sz="1400" b="1" dirty="0">
                <a:solidFill>
                  <a:prstClr val="black"/>
                </a:solidFill>
                <a:latin typeface="Century Gothic" panose="020B0502020202020204" pitchFamily="34" charset="0"/>
              </a:rPr>
              <a:t>hedge against the rise in prices</a:t>
            </a:r>
            <a:r>
              <a:rPr lang="en-GB" sz="1400" dirty="0">
                <a:solidFill>
                  <a:prstClr val="black"/>
                </a:solidFill>
                <a:latin typeface="Century Gothic" panose="020B0502020202020204" pitchFamily="34" charset="0"/>
              </a:rPr>
              <a:t>.</a:t>
            </a:r>
          </a:p>
          <a:p>
            <a:pPr marL="171450" lvl="0" indent="-171450" defTabSz="914377">
              <a:buFont typeface="Arial" panose="020B0604020202020204" pitchFamily="34" charset="0"/>
              <a:buChar char="•"/>
              <a:defRPr/>
            </a:pPr>
            <a:endParaRPr lang="en-GB" sz="1400" dirty="0">
              <a:solidFill>
                <a:prstClr val="black"/>
              </a:solidFill>
              <a:latin typeface="Century Gothic" panose="020B0502020202020204" pitchFamily="34" charset="0"/>
            </a:endParaRPr>
          </a:p>
          <a:p>
            <a:pPr marL="171450" lvl="0" indent="-171450" defTabSz="914377">
              <a:buFont typeface="Arial" panose="020B0604020202020204" pitchFamily="34" charset="0"/>
              <a:buChar char="•"/>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171450" lvl="0" indent="-171450" defTabSz="914377">
              <a:buFont typeface="Arial" panose="020B0604020202020204" pitchFamily="34" charset="0"/>
              <a:buChar char="•"/>
              <a:defRPr/>
            </a:pPr>
            <a:r>
              <a:rPr lang="en-GB" sz="1400" dirty="0">
                <a:solidFill>
                  <a:prstClr val="black"/>
                </a:solidFill>
                <a:latin typeface="Century Gothic" panose="020B0502020202020204" pitchFamily="34" charset="0"/>
              </a:rPr>
              <a:t>Regardless of the long-term trend in commodity prices, the short-term </a:t>
            </a:r>
            <a:r>
              <a:rPr lang="en-GB" sz="1400" b="1" dirty="0">
                <a:solidFill>
                  <a:prstClr val="black"/>
                </a:solidFill>
                <a:latin typeface="Century Gothic" panose="020B0502020202020204" pitchFamily="34" charset="0"/>
              </a:rPr>
              <a:t>trend is higher similar to inflation.</a:t>
            </a:r>
            <a:endParaRPr lang="en-GB" sz="1400" dirty="0">
              <a:solidFill>
                <a:prstClr val="black"/>
              </a:solidFill>
              <a:latin typeface="Century Gothic" panose="020B0502020202020204" pitchFamily="34" charset="0"/>
            </a:endParaRPr>
          </a:p>
          <a:p>
            <a:pPr marL="144000" indent="-144000">
              <a:spcBef>
                <a:spcPts val="1200"/>
              </a:spcBef>
              <a:buFont typeface="Arial" panose="020B0604020202020204" pitchFamily="34" charset="0"/>
              <a:buChar char="•"/>
            </a:pPr>
            <a:endParaRPr lang="en-GB" sz="1400" dirty="0">
              <a:latin typeface="Century Gothic" panose="020B0502020202020204" pitchFamily="34" charset="0"/>
            </a:endParaRPr>
          </a:p>
        </p:txBody>
      </p:sp>
      <p:sp>
        <p:nvSpPr>
          <p:cNvPr id="12" name="TextBox 11">
            <a:extLst>
              <a:ext uri="{FF2B5EF4-FFF2-40B4-BE49-F238E27FC236}">
                <a16:creationId xmlns:a16="http://schemas.microsoft.com/office/drawing/2014/main" id="{DBECA3E7-818F-4745-BB96-7604031AFECC}"/>
              </a:ext>
            </a:extLst>
          </p:cNvPr>
          <p:cNvSpPr txBox="1"/>
          <p:nvPr/>
        </p:nvSpPr>
        <p:spPr>
          <a:xfrm>
            <a:off x="528272" y="1213228"/>
            <a:ext cx="4793288" cy="360850"/>
          </a:xfrm>
          <a:prstGeom prst="rect">
            <a:avLst/>
          </a:prstGeom>
          <a:solidFill>
            <a:schemeClr val="tx1">
              <a:lumMod val="75000"/>
              <a:lumOff val="25000"/>
            </a:schemeClr>
          </a:solidFill>
        </p:spPr>
        <p:txBody>
          <a:bodyPr wrap="square" lIns="108000" tIns="72000" rIns="0" bIns="72000" rtlCol="0">
            <a:spAutoFit/>
          </a:bodyPr>
          <a:lstStyle/>
          <a:p>
            <a:r>
              <a:rPr lang="en-GB" sz="1400" b="1" dirty="0">
                <a:solidFill>
                  <a:schemeClr val="bg1"/>
                </a:solidFill>
                <a:latin typeface="Century Gothic" panose="020B0502020202020204" pitchFamily="34" charset="0"/>
              </a:rPr>
              <a:t>Copper prices outpacing China’s industry</a:t>
            </a:r>
          </a:p>
        </p:txBody>
      </p:sp>
      <p:graphicFrame>
        <p:nvGraphicFramePr>
          <p:cNvPr id="13" name="Chart 12">
            <a:extLst>
              <a:ext uri="{FF2B5EF4-FFF2-40B4-BE49-F238E27FC236}">
                <a16:creationId xmlns:a16="http://schemas.microsoft.com/office/drawing/2014/main" id="{2C9519D7-1BC9-449B-AC49-93368C84CCD0}"/>
              </a:ext>
            </a:extLst>
          </p:cNvPr>
          <p:cNvGraphicFramePr>
            <a:graphicFrameLocks/>
          </p:cNvGraphicFramePr>
          <p:nvPr/>
        </p:nvGraphicFramePr>
        <p:xfrm>
          <a:off x="528272" y="1819275"/>
          <a:ext cx="6339253" cy="4419600"/>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Straight Connector 13">
            <a:extLst>
              <a:ext uri="{FF2B5EF4-FFF2-40B4-BE49-F238E27FC236}">
                <a16:creationId xmlns:a16="http://schemas.microsoft.com/office/drawing/2014/main" id="{06540FE8-A3B5-49C5-B37F-7C78CC3410B8}"/>
              </a:ext>
            </a:extLst>
          </p:cNvPr>
          <p:cNvCxnSpPr>
            <a:cxnSpLocks/>
          </p:cNvCxnSpPr>
          <p:nvPr/>
        </p:nvCxnSpPr>
        <p:spPr>
          <a:xfrm flipV="1">
            <a:off x="5803570" y="3079591"/>
            <a:ext cx="0" cy="1949609"/>
          </a:xfrm>
          <a:prstGeom prst="line">
            <a:avLst/>
          </a:prstGeom>
          <a:ln w="15875"/>
        </p:spPr>
        <p:style>
          <a:lnRef idx="1">
            <a:schemeClr val="accent3"/>
          </a:lnRef>
          <a:fillRef idx="0">
            <a:schemeClr val="accent3"/>
          </a:fillRef>
          <a:effectRef idx="0">
            <a:schemeClr val="accent3"/>
          </a:effectRef>
          <a:fontRef idx="minor">
            <a:schemeClr val="tx1"/>
          </a:fontRef>
        </p:style>
      </p:cxnSp>
      <p:cxnSp>
        <p:nvCxnSpPr>
          <p:cNvPr id="15" name="Straight Connector 14">
            <a:extLst>
              <a:ext uri="{FF2B5EF4-FFF2-40B4-BE49-F238E27FC236}">
                <a16:creationId xmlns:a16="http://schemas.microsoft.com/office/drawing/2014/main" id="{D6E4C204-40FA-4FB8-891A-7858061BE485}"/>
              </a:ext>
            </a:extLst>
          </p:cNvPr>
          <p:cNvCxnSpPr>
            <a:cxnSpLocks/>
          </p:cNvCxnSpPr>
          <p:nvPr/>
        </p:nvCxnSpPr>
        <p:spPr>
          <a:xfrm>
            <a:off x="5794045" y="3079591"/>
            <a:ext cx="497940" cy="0"/>
          </a:xfrm>
          <a:prstGeom prst="line">
            <a:avLst/>
          </a:prstGeom>
          <a:ln w="15875">
            <a:tailEnd type="triangle"/>
          </a:ln>
        </p:spPr>
        <p:style>
          <a:lnRef idx="1">
            <a:schemeClr val="accent3"/>
          </a:lnRef>
          <a:fillRef idx="0">
            <a:schemeClr val="accent3"/>
          </a:fillRef>
          <a:effectRef idx="0">
            <a:schemeClr val="accent3"/>
          </a:effectRef>
          <a:fontRef idx="minor">
            <a:schemeClr val="tx1"/>
          </a:fontRef>
        </p:style>
      </p:cxnSp>
      <p:sp>
        <p:nvSpPr>
          <p:cNvPr id="17" name="TextBox 16">
            <a:extLst>
              <a:ext uri="{FF2B5EF4-FFF2-40B4-BE49-F238E27FC236}">
                <a16:creationId xmlns:a16="http://schemas.microsoft.com/office/drawing/2014/main" id="{A964675A-CC7B-4D8B-92FA-363F15993696}"/>
              </a:ext>
            </a:extLst>
          </p:cNvPr>
          <p:cNvSpPr txBox="1"/>
          <p:nvPr/>
        </p:nvSpPr>
        <p:spPr>
          <a:xfrm>
            <a:off x="5029932" y="2998182"/>
            <a:ext cx="764113" cy="415498"/>
          </a:xfrm>
          <a:prstGeom prst="rect">
            <a:avLst/>
          </a:prstGeom>
          <a:noFill/>
        </p:spPr>
        <p:txBody>
          <a:bodyPr wrap="square" rtlCol="0">
            <a:spAutoFit/>
          </a:bodyPr>
          <a:lstStyle/>
          <a:p>
            <a:pPr algn="r"/>
            <a:r>
              <a:rPr lang="en-GB" sz="1050" b="1" dirty="0">
                <a:latin typeface="Century Gothic" panose="020B0502020202020204" pitchFamily="34" charset="0"/>
              </a:rPr>
              <a:t>144%</a:t>
            </a:r>
            <a:r>
              <a:rPr lang="en-GB" sz="1050" dirty="0">
                <a:latin typeface="Century Gothic" panose="020B0502020202020204" pitchFamily="34" charset="0"/>
              </a:rPr>
              <a:t> increase</a:t>
            </a:r>
          </a:p>
        </p:txBody>
      </p:sp>
      <p:sp>
        <p:nvSpPr>
          <p:cNvPr id="19" name="TextBox 18">
            <a:extLst>
              <a:ext uri="{FF2B5EF4-FFF2-40B4-BE49-F238E27FC236}">
                <a16:creationId xmlns:a16="http://schemas.microsoft.com/office/drawing/2014/main" id="{71C85F8D-6650-490B-AC78-13CFD85A7CE8}"/>
              </a:ext>
            </a:extLst>
          </p:cNvPr>
          <p:cNvSpPr txBox="1"/>
          <p:nvPr/>
        </p:nvSpPr>
        <p:spPr>
          <a:xfrm>
            <a:off x="326054" y="6613250"/>
            <a:ext cx="5900739" cy="215444"/>
          </a:xfrm>
          <a:prstGeom prst="rect">
            <a:avLst/>
          </a:prstGeom>
          <a:noFill/>
        </p:spPr>
        <p:txBody>
          <a:bodyPr wrap="square" rtlCol="0">
            <a:spAutoFit/>
          </a:bodyPr>
          <a:lstStyle>
            <a:defPPr>
              <a:defRPr lang="en-US"/>
            </a:defPPr>
            <a:lvl1pPr defTabSz="914400">
              <a:defRPr sz="800">
                <a:solidFill>
                  <a:prstClr val="black"/>
                </a:solidFill>
                <a:latin typeface="Century Gothic" panose="020B0502020202020204" pitchFamily="34" charset="0"/>
              </a:defRPr>
            </a:lvl1pPr>
          </a:lstStyle>
          <a:p>
            <a:r>
              <a:rPr lang="en-GB" dirty="0"/>
              <a:t>Chart sources: Refinitiv </a:t>
            </a:r>
            <a:r>
              <a:rPr lang="en-GB" dirty="0" err="1"/>
              <a:t>Datastream</a:t>
            </a:r>
            <a:r>
              <a:rPr lang="en-GB" dirty="0"/>
              <a:t>, Western Union Business Solutions –June 2021</a:t>
            </a:r>
          </a:p>
        </p:txBody>
      </p:sp>
      <p:pic>
        <p:nvPicPr>
          <p:cNvPr id="21" name="Picture 20">
            <a:extLst>
              <a:ext uri="{FF2B5EF4-FFF2-40B4-BE49-F238E27FC236}">
                <a16:creationId xmlns:a16="http://schemas.microsoft.com/office/drawing/2014/main" id="{01719162-A45F-4A69-B103-AE6323B6AC9E}"/>
              </a:ext>
            </a:extLst>
          </p:cNvPr>
          <p:cNvPicPr>
            <a:picLocks noChangeAspect="1"/>
          </p:cNvPicPr>
          <p:nvPr/>
        </p:nvPicPr>
        <p:blipFill>
          <a:blip r:embed="rId3"/>
          <a:stretch>
            <a:fillRect/>
          </a:stretch>
        </p:blipFill>
        <p:spPr>
          <a:xfrm>
            <a:off x="4679620" y="2094484"/>
            <a:ext cx="2247900" cy="400050"/>
          </a:xfrm>
          <a:prstGeom prst="rect">
            <a:avLst/>
          </a:prstGeom>
        </p:spPr>
      </p:pic>
      <p:sp>
        <p:nvSpPr>
          <p:cNvPr id="16" name="Text Placeholder 4">
            <a:extLst>
              <a:ext uri="{FF2B5EF4-FFF2-40B4-BE49-F238E27FC236}">
                <a16:creationId xmlns:a16="http://schemas.microsoft.com/office/drawing/2014/main" id="{18C9EB7D-2AA5-4206-8664-A7B0DC17EF52}"/>
              </a:ext>
            </a:extLst>
          </p:cNvPr>
          <p:cNvSpPr txBox="1">
            <a:spLocks/>
          </p:cNvSpPr>
          <p:nvPr/>
        </p:nvSpPr>
        <p:spPr>
          <a:xfrm>
            <a:off x="10487420" y="432363"/>
            <a:ext cx="1732758" cy="332399"/>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MARKET INSIGHT</a:t>
            </a:r>
          </a:p>
          <a:p>
            <a:endParaRPr lang="en-GB" dirty="0"/>
          </a:p>
        </p:txBody>
      </p:sp>
    </p:spTree>
    <p:extLst>
      <p:ext uri="{BB962C8B-B14F-4D97-AF65-F5344CB8AC3E}">
        <p14:creationId xmlns:p14="http://schemas.microsoft.com/office/powerpoint/2010/main" val="291464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0CF36617A99546ABD981ECDFAB9DD5" ma:contentTypeVersion="12" ma:contentTypeDescription="Create a new document." ma:contentTypeScope="" ma:versionID="82e630985615d69d87b148384c6a4e24">
  <xsd:schema xmlns:xsd="http://www.w3.org/2001/XMLSchema" xmlns:xs="http://www.w3.org/2001/XMLSchema" xmlns:p="http://schemas.microsoft.com/office/2006/metadata/properties" xmlns:ns2="104e1703-f198-4744-b1ec-cdd3f8b9e58b" xmlns:ns3="71605d3f-cb7f-40e7-8e00-fb1d7d2d0757" targetNamespace="http://schemas.microsoft.com/office/2006/metadata/properties" ma:root="true" ma:fieldsID="49097eab4a433397175c45101f233130" ns2:_="" ns3:_="">
    <xsd:import namespace="104e1703-f198-4744-b1ec-cdd3f8b9e58b"/>
    <xsd:import namespace="71605d3f-cb7f-40e7-8e00-fb1d7d2d075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4e1703-f198-4744-b1ec-cdd3f8b9e5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1605d3f-cb7f-40e7-8e00-fb1d7d2d075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3A9074-7017-46B6-A644-B86F0A92A404}"/>
</file>

<file path=customXml/itemProps2.xml><?xml version="1.0" encoding="utf-8"?>
<ds:datastoreItem xmlns:ds="http://schemas.openxmlformats.org/officeDocument/2006/customXml" ds:itemID="{2BA543B9-CC8E-48DC-A5F3-12A1F5B8AFDA}"/>
</file>

<file path=customXml/itemProps3.xml><?xml version="1.0" encoding="utf-8"?>
<ds:datastoreItem xmlns:ds="http://schemas.openxmlformats.org/officeDocument/2006/customXml" ds:itemID="{E0F97B09-ACAD-4C88-A8A6-E11C792AA088}"/>
</file>

<file path=docProps/app.xml><?xml version="1.0" encoding="utf-8"?>
<Properties xmlns="http://schemas.openxmlformats.org/officeDocument/2006/extended-properties" xmlns:vt="http://schemas.openxmlformats.org/officeDocument/2006/docPropsVTypes">
  <TotalTime>10099</TotalTime>
  <Words>5366</Words>
  <Application>Microsoft Office PowerPoint</Application>
  <PresentationFormat>Widescreen</PresentationFormat>
  <Paragraphs>528</Paragraphs>
  <Slides>30</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Century Gothic</vt:lpstr>
      <vt:lpstr>Euclid WU Bold</vt:lpstr>
      <vt:lpstr>Wingdings</vt:lpstr>
      <vt:lpstr>Office Theme</vt:lpstr>
      <vt:lpstr> International Trade, Currency Risk Management and the Outlook for the Pound</vt:lpstr>
      <vt:lpstr>PowerPoint Presentation</vt:lpstr>
      <vt:lpstr>Agenda</vt:lpstr>
      <vt:lpstr>Key macroeconomic trends to watch</vt:lpstr>
      <vt:lpstr>The largest shock since WWII</vt:lpstr>
      <vt:lpstr>Global growth prospects are improving</vt:lpstr>
      <vt:lpstr>Key developments across global financial markets</vt:lpstr>
      <vt:lpstr>Soaring commodity prices fuelling inflation</vt:lpstr>
      <vt:lpstr>But how much is speculative?</vt:lpstr>
      <vt:lpstr>Rising yields leading to rising currency values</vt:lpstr>
      <vt:lpstr>Vaccination rates also influence currency developments</vt:lpstr>
      <vt:lpstr>Volatility data suggests major turning point ahead</vt:lpstr>
      <vt:lpstr>GBP/USD near 3-year high amid lower volatility</vt:lpstr>
      <vt:lpstr>Sterling positively positioned versus most major peers</vt:lpstr>
      <vt:lpstr>Rise of GBP/USD in May for first time since 2009 </vt:lpstr>
      <vt:lpstr>Market scenarios | Sterling/US Dollar</vt:lpstr>
      <vt:lpstr>Market scenarios | Sterling/Euro</vt:lpstr>
      <vt:lpstr>PowerPoint Presentation</vt:lpstr>
      <vt:lpstr>What can volatility tell us about hedging?</vt:lpstr>
      <vt:lpstr>What can implied volatility tell us?</vt:lpstr>
      <vt:lpstr>Value at Risk?</vt:lpstr>
      <vt:lpstr>4 Step Cycle</vt:lpstr>
      <vt:lpstr>4 Step Cycle</vt:lpstr>
      <vt:lpstr>What is your Risk Score?</vt:lpstr>
      <vt:lpstr>How does that compare to your Risk Appetite?</vt:lpstr>
      <vt:lpstr>How can you use this to make smarter hedging decisions?</vt:lpstr>
      <vt:lpstr>Visibility - Certainty - Efficiency</vt:lpstr>
      <vt:lpstr>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Lawson</dc:creator>
  <cp:lastModifiedBy>Ellen Skeath</cp:lastModifiedBy>
  <cp:revision>16</cp:revision>
  <dcterms:created xsi:type="dcterms:W3CDTF">2021-06-07T09:53:48Z</dcterms:created>
  <dcterms:modified xsi:type="dcterms:W3CDTF">2021-06-14T10:25:10Z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14df172a-3061-4125-b977-a6e85f4bf864</vt:lpwstr>
  </property>
  <property fmtid="{D5CDD505-2E9C-101B-9397-08002B2CF9AE}" pid="3" name="Classified By">
    <vt:lpwstr>Ellen Skeath</vt:lpwstr>
  </property>
  <property fmtid="{D5CDD505-2E9C-101B-9397-08002B2CF9AE}" pid="4" name="Date and Time">
    <vt:lpwstr>14/06/2021 11:21</vt:lpwstr>
  </property>
  <property fmtid="{D5CDD505-2E9C-101B-9397-08002B2CF9AE}" pid="5" name="WUClass">
    <vt:lpwstr>CL3</vt:lpwstr>
  </property>
  <property fmtid="{D5CDD505-2E9C-101B-9397-08002B2CF9AE}" pid="6" name="Footer">
    <vt:lpwstr>N</vt:lpwstr>
  </property>
  <property fmtid="{D5CDD505-2E9C-101B-9397-08002B2CF9AE}" pid="7" name="ContentTypeId">
    <vt:lpwstr>0x010100520CF36617A99546ABD981ECDFAB9DD5</vt:lpwstr>
  </property>
</Properties>
</file>