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4"/>
    <p:sldMasterId id="2147483877" r:id="rId5"/>
    <p:sldMasterId id="2147483892" r:id="rId6"/>
  </p:sldMasterIdLst>
  <p:notesMasterIdLst>
    <p:notesMasterId r:id="rId15"/>
  </p:notesMasterIdLst>
  <p:handoutMasterIdLst>
    <p:handoutMasterId r:id="rId16"/>
  </p:handoutMasterIdLst>
  <p:sldIdLst>
    <p:sldId id="2715" r:id="rId7"/>
    <p:sldId id="262" r:id="rId8"/>
    <p:sldId id="2676" r:id="rId9"/>
    <p:sldId id="2674" r:id="rId10"/>
    <p:sldId id="3116" r:id="rId11"/>
    <p:sldId id="265" r:id="rId12"/>
    <p:sldId id="2615" r:id="rId13"/>
    <p:sldId id="2716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9" userDrawn="1">
          <p15:clr>
            <a:srgbClr val="A4A3A4"/>
          </p15:clr>
        </p15:guide>
        <p15:guide id="2" pos="29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F00"/>
    <a:srgbClr val="EE6C75"/>
    <a:srgbClr val="E5202E"/>
    <a:srgbClr val="940C72"/>
    <a:srgbClr val="474747"/>
    <a:srgbClr val="FFFFFF"/>
    <a:srgbClr val="241866"/>
    <a:srgbClr val="FBFBFD"/>
    <a:srgbClr val="FCFCFD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07E468-3358-78D5-7EAE-83D87F5EE1DC}" v="12" dt="2021-06-10T07:53:27.258"/>
    <p1510:client id="{BBD066D5-09E6-4F31-8AD6-5BD6364A6115}" v="10" dt="2021-06-10T08:55:54.418"/>
    <p1510:client id="{FCA48F4D-262F-F14D-8A88-7A89000B1FFF}" v="14" dt="2021-06-10T08:32:55.5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19"/>
        <p:guide pos="2956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more, Martin" userId="S::martin.patmore@wolterskluwer.com::a7cf0a15-a14c-4156-a730-6792b8bdd2d9" providerId="AD" clId="Web-{5D4D5953-1E9B-30C1-2C96-C149EDB8E41B}"/>
    <pc:docChg chg="modSld">
      <pc:chgData name="Patmore, Martin" userId="S::martin.patmore@wolterskluwer.com::a7cf0a15-a14c-4156-a730-6792b8bdd2d9" providerId="AD" clId="Web-{5D4D5953-1E9B-30C1-2C96-C149EDB8E41B}" dt="2021-06-16T14:09:26.372" v="1"/>
      <pc:docMkLst>
        <pc:docMk/>
      </pc:docMkLst>
      <pc:sldChg chg="modNotes">
        <pc:chgData name="Patmore, Martin" userId="S::martin.patmore@wolterskluwer.com::a7cf0a15-a14c-4156-a730-6792b8bdd2d9" providerId="AD" clId="Web-{5D4D5953-1E9B-30C1-2C96-C149EDB8E41B}" dt="2021-06-16T14:09:09.575" v="0"/>
        <pc:sldMkLst>
          <pc:docMk/>
          <pc:sldMk cId="98918985" sldId="2615"/>
        </pc:sldMkLst>
      </pc:sldChg>
      <pc:sldChg chg="modNotes">
        <pc:chgData name="Patmore, Martin" userId="S::martin.patmore@wolterskluwer.com::a7cf0a15-a14c-4156-a730-6792b8bdd2d9" providerId="AD" clId="Web-{5D4D5953-1E9B-30C1-2C96-C149EDB8E41B}" dt="2021-06-16T14:09:26.372" v="1"/>
        <pc:sldMkLst>
          <pc:docMk/>
          <pc:sldMk cId="2976654501" sldId="2715"/>
        </pc:sldMkLst>
      </pc:sldChg>
    </pc:docChg>
  </pc:docChgLst>
  <pc:docChgLst>
    <pc:chgData name="Patmore, Martin" userId="a7cf0a15-a14c-4156-a730-6792b8bdd2d9" providerId="ADAL" clId="{BBD066D5-09E6-4F31-8AD6-5BD6364A6115}"/>
    <pc:docChg chg="custSel addSld delSld modSld sldOrd">
      <pc:chgData name="Patmore, Martin" userId="a7cf0a15-a14c-4156-a730-6792b8bdd2d9" providerId="ADAL" clId="{BBD066D5-09E6-4F31-8AD6-5BD6364A6115}" dt="2021-06-10T08:55:54.418" v="9" actId="47"/>
      <pc:docMkLst>
        <pc:docMk/>
      </pc:docMkLst>
      <pc:sldChg chg="ord">
        <pc:chgData name="Patmore, Martin" userId="a7cf0a15-a14c-4156-a730-6792b8bdd2d9" providerId="ADAL" clId="{BBD066D5-09E6-4F31-8AD6-5BD6364A6115}" dt="2021-06-10T07:54:23.392" v="1"/>
        <pc:sldMkLst>
          <pc:docMk/>
          <pc:sldMk cId="252010046" sldId="262"/>
        </pc:sldMkLst>
      </pc:sldChg>
      <pc:sldChg chg="delSp modSp add mod">
        <pc:chgData name="Patmore, Martin" userId="a7cf0a15-a14c-4156-a730-6792b8bdd2d9" providerId="ADAL" clId="{BBD066D5-09E6-4F31-8AD6-5BD6364A6115}" dt="2021-06-10T08:48:34.005" v="8" actId="478"/>
        <pc:sldMkLst>
          <pc:docMk/>
          <pc:sldMk cId="2361184783" sldId="2674"/>
        </pc:sldMkLst>
        <pc:spChg chg="del mod">
          <ac:chgData name="Patmore, Martin" userId="a7cf0a15-a14c-4156-a730-6792b8bdd2d9" providerId="ADAL" clId="{BBD066D5-09E6-4F31-8AD6-5BD6364A6115}" dt="2021-06-10T08:48:34.005" v="8" actId="478"/>
          <ac:spMkLst>
            <pc:docMk/>
            <pc:sldMk cId="2361184783" sldId="2674"/>
            <ac:spMk id="2" creationId="{1071771F-CFC0-41FC-91DC-128933CA5AE0}"/>
          </ac:spMkLst>
        </pc:spChg>
        <pc:picChg chg="mod">
          <ac:chgData name="Patmore, Martin" userId="a7cf0a15-a14c-4156-a730-6792b8bdd2d9" providerId="ADAL" clId="{BBD066D5-09E6-4F31-8AD6-5BD6364A6115}" dt="2021-06-10T08:48:29.696" v="7" actId="1076"/>
          <ac:picMkLst>
            <pc:docMk/>
            <pc:sldMk cId="2361184783" sldId="2674"/>
            <ac:picMk id="5" creationId="{BD6A374C-8FBF-B044-B0EF-86467B03ECFA}"/>
          </ac:picMkLst>
        </pc:picChg>
      </pc:sldChg>
      <pc:sldChg chg="add">
        <pc:chgData name="Patmore, Martin" userId="a7cf0a15-a14c-4156-a730-6792b8bdd2d9" providerId="ADAL" clId="{BBD066D5-09E6-4F31-8AD6-5BD6364A6115}" dt="2021-06-10T07:54:35.881" v="2"/>
        <pc:sldMkLst>
          <pc:docMk/>
          <pc:sldMk cId="1264254114" sldId="2676"/>
        </pc:sldMkLst>
      </pc:sldChg>
      <pc:sldChg chg="del">
        <pc:chgData name="Patmore, Martin" userId="a7cf0a15-a14c-4156-a730-6792b8bdd2d9" providerId="ADAL" clId="{BBD066D5-09E6-4F31-8AD6-5BD6364A6115}" dt="2021-06-10T08:55:54.418" v="9" actId="47"/>
        <pc:sldMkLst>
          <pc:docMk/>
          <pc:sldMk cId="1250055563" sldId="3121"/>
        </pc:sldMkLst>
      </pc:sldChg>
      <pc:sldChg chg="del">
        <pc:chgData name="Patmore, Martin" userId="a7cf0a15-a14c-4156-a730-6792b8bdd2d9" providerId="ADAL" clId="{BBD066D5-09E6-4F31-8AD6-5BD6364A6115}" dt="2021-06-10T08:37:56.032" v="4" actId="47"/>
        <pc:sldMkLst>
          <pc:docMk/>
          <pc:sldMk cId="771970488" sldId="3122"/>
        </pc:sldMkLst>
      </pc:sldChg>
    </pc:docChg>
  </pc:docChgLst>
  <pc:docChgLst>
    <pc:chgData name="Czaplinska, Steph" userId="5930d8d0-fbc8-4021-8812-b11dae89920e" providerId="ADAL" clId="{E533F0B7-EEB4-4408-83DC-9320B30A33A6}"/>
    <pc:docChg chg="custSel addSld delSld modSld sldOrd modMainMaster addSection delSection modSection">
      <pc:chgData name="Czaplinska, Steph" userId="5930d8d0-fbc8-4021-8812-b11dae89920e" providerId="ADAL" clId="{E533F0B7-EEB4-4408-83DC-9320B30A33A6}" dt="2021-05-24T15:12:02.674" v="753" actId="5793"/>
      <pc:docMkLst>
        <pc:docMk/>
      </pc:docMkLst>
      <pc:sldChg chg="del ord">
        <pc:chgData name="Czaplinska, Steph" userId="5930d8d0-fbc8-4021-8812-b11dae89920e" providerId="ADAL" clId="{E533F0B7-EEB4-4408-83DC-9320B30A33A6}" dt="2021-05-24T14:33:21.752" v="731" actId="47"/>
        <pc:sldMkLst>
          <pc:docMk/>
          <pc:sldMk cId="3287091295" sldId="256"/>
        </pc:sldMkLst>
      </pc:sldChg>
      <pc:sldChg chg="del ord">
        <pc:chgData name="Czaplinska, Steph" userId="5930d8d0-fbc8-4021-8812-b11dae89920e" providerId="ADAL" clId="{E533F0B7-EEB4-4408-83DC-9320B30A33A6}" dt="2021-05-24T14:31:45.982" v="725" actId="47"/>
        <pc:sldMkLst>
          <pc:docMk/>
          <pc:sldMk cId="3527412270" sldId="257"/>
        </pc:sldMkLst>
      </pc:sldChg>
      <pc:sldChg chg="del ord">
        <pc:chgData name="Czaplinska, Steph" userId="5930d8d0-fbc8-4021-8812-b11dae89920e" providerId="ADAL" clId="{E533F0B7-EEB4-4408-83DC-9320B30A33A6}" dt="2021-05-24T14:33:21.752" v="731" actId="47"/>
        <pc:sldMkLst>
          <pc:docMk/>
          <pc:sldMk cId="407858783" sldId="258"/>
        </pc:sldMkLst>
      </pc:sldChg>
      <pc:sldChg chg="del ord">
        <pc:chgData name="Czaplinska, Steph" userId="5930d8d0-fbc8-4021-8812-b11dae89920e" providerId="ADAL" clId="{E533F0B7-EEB4-4408-83DC-9320B30A33A6}" dt="2021-05-24T14:33:21.752" v="731" actId="47"/>
        <pc:sldMkLst>
          <pc:docMk/>
          <pc:sldMk cId="2149516981" sldId="259"/>
        </pc:sldMkLst>
      </pc:sldChg>
      <pc:sldChg chg="del ord">
        <pc:chgData name="Czaplinska, Steph" userId="5930d8d0-fbc8-4021-8812-b11dae89920e" providerId="ADAL" clId="{E533F0B7-EEB4-4408-83DC-9320B30A33A6}" dt="2021-05-24T14:33:21.752" v="731" actId="47"/>
        <pc:sldMkLst>
          <pc:docMk/>
          <pc:sldMk cId="1218902787" sldId="260"/>
        </pc:sldMkLst>
      </pc:sldChg>
      <pc:sldChg chg="del ord">
        <pc:chgData name="Czaplinska, Steph" userId="5930d8d0-fbc8-4021-8812-b11dae89920e" providerId="ADAL" clId="{E533F0B7-EEB4-4408-83DC-9320B30A33A6}" dt="2021-05-24T14:33:21.752" v="731" actId="47"/>
        <pc:sldMkLst>
          <pc:docMk/>
          <pc:sldMk cId="1619628545" sldId="261"/>
        </pc:sldMkLst>
      </pc:sldChg>
      <pc:sldChg chg="modSp mod modNotesTx">
        <pc:chgData name="Czaplinska, Steph" userId="5930d8d0-fbc8-4021-8812-b11dae89920e" providerId="ADAL" clId="{E533F0B7-EEB4-4408-83DC-9320B30A33A6}" dt="2021-05-24T14:51:51.126" v="734" actId="113"/>
        <pc:sldMkLst>
          <pc:docMk/>
          <pc:sldMk cId="252010046" sldId="262"/>
        </pc:sldMkLst>
        <pc:spChg chg="mod">
          <ac:chgData name="Czaplinska, Steph" userId="5930d8d0-fbc8-4021-8812-b11dae89920e" providerId="ADAL" clId="{E533F0B7-EEB4-4408-83DC-9320B30A33A6}" dt="2021-05-24T14:51:51.126" v="734" actId="113"/>
          <ac:spMkLst>
            <pc:docMk/>
            <pc:sldMk cId="252010046" sldId="262"/>
            <ac:spMk id="2" creationId="{9D188C23-B4E2-4C0D-BBEA-4255EA6E8BB5}"/>
          </ac:spMkLst>
        </pc:spChg>
        <pc:spChg chg="mod">
          <ac:chgData name="Czaplinska, Steph" userId="5930d8d0-fbc8-4021-8812-b11dae89920e" providerId="ADAL" clId="{E533F0B7-EEB4-4408-83DC-9320B30A33A6}" dt="2021-05-24T14:51:43.278" v="733" actId="404"/>
          <ac:spMkLst>
            <pc:docMk/>
            <pc:sldMk cId="252010046" sldId="262"/>
            <ac:spMk id="6" creationId="{BEA5DBD2-9E95-475C-9A4B-57719036A931}"/>
          </ac:spMkLst>
        </pc:spChg>
        <pc:spChg chg="mod">
          <ac:chgData name="Czaplinska, Steph" userId="5930d8d0-fbc8-4021-8812-b11dae89920e" providerId="ADAL" clId="{E533F0B7-EEB4-4408-83DC-9320B30A33A6}" dt="2021-05-24T14:51:43.278" v="733" actId="404"/>
          <ac:spMkLst>
            <pc:docMk/>
            <pc:sldMk cId="252010046" sldId="262"/>
            <ac:spMk id="7" creationId="{97458BFC-7371-4103-81F5-C1AE4F05B7CD}"/>
          </ac:spMkLst>
        </pc:spChg>
        <pc:spChg chg="mod">
          <ac:chgData name="Czaplinska, Steph" userId="5930d8d0-fbc8-4021-8812-b11dae89920e" providerId="ADAL" clId="{E533F0B7-EEB4-4408-83DC-9320B30A33A6}" dt="2021-05-24T14:51:43.278" v="733" actId="404"/>
          <ac:spMkLst>
            <pc:docMk/>
            <pc:sldMk cId="252010046" sldId="262"/>
            <ac:spMk id="8" creationId="{88C69A4A-7C8B-4ADF-BFB8-E22568CACB13}"/>
          </ac:spMkLst>
        </pc:spChg>
        <pc:spChg chg="mod">
          <ac:chgData name="Czaplinska, Steph" userId="5930d8d0-fbc8-4021-8812-b11dae89920e" providerId="ADAL" clId="{E533F0B7-EEB4-4408-83DC-9320B30A33A6}" dt="2021-05-24T14:51:43.278" v="733" actId="404"/>
          <ac:spMkLst>
            <pc:docMk/>
            <pc:sldMk cId="252010046" sldId="262"/>
            <ac:spMk id="9" creationId="{DB6E4B28-941D-4259-ACA8-26241BBE106C}"/>
          </ac:spMkLst>
        </pc:spChg>
        <pc:spChg chg="mod">
          <ac:chgData name="Czaplinska, Steph" userId="5930d8d0-fbc8-4021-8812-b11dae89920e" providerId="ADAL" clId="{E533F0B7-EEB4-4408-83DC-9320B30A33A6}" dt="2021-05-24T14:51:43.278" v="733" actId="404"/>
          <ac:spMkLst>
            <pc:docMk/>
            <pc:sldMk cId="252010046" sldId="262"/>
            <ac:spMk id="10" creationId="{77FB781C-3FED-469B-95DA-A133468CF1F0}"/>
          </ac:spMkLst>
        </pc:spChg>
        <pc:spChg chg="mod">
          <ac:chgData name="Czaplinska, Steph" userId="5930d8d0-fbc8-4021-8812-b11dae89920e" providerId="ADAL" clId="{E533F0B7-EEB4-4408-83DC-9320B30A33A6}" dt="2021-05-24T14:51:43.278" v="733" actId="404"/>
          <ac:spMkLst>
            <pc:docMk/>
            <pc:sldMk cId="252010046" sldId="262"/>
            <ac:spMk id="11" creationId="{0ECED012-D5B4-4EE8-8AF3-EE9E545B2287}"/>
          </ac:spMkLst>
        </pc:spChg>
        <pc:spChg chg="mod">
          <ac:chgData name="Czaplinska, Steph" userId="5930d8d0-fbc8-4021-8812-b11dae89920e" providerId="ADAL" clId="{E533F0B7-EEB4-4408-83DC-9320B30A33A6}" dt="2021-05-24T14:51:43.278" v="733" actId="404"/>
          <ac:spMkLst>
            <pc:docMk/>
            <pc:sldMk cId="252010046" sldId="262"/>
            <ac:spMk id="12" creationId="{FD40BA8A-4DD5-4883-95F2-ED4D28186D81}"/>
          </ac:spMkLst>
        </pc:spChg>
        <pc:spChg chg="mod">
          <ac:chgData name="Czaplinska, Steph" userId="5930d8d0-fbc8-4021-8812-b11dae89920e" providerId="ADAL" clId="{E533F0B7-EEB4-4408-83DC-9320B30A33A6}" dt="2021-05-24T14:51:43.278" v="733" actId="404"/>
          <ac:spMkLst>
            <pc:docMk/>
            <pc:sldMk cId="252010046" sldId="262"/>
            <ac:spMk id="13" creationId="{87BB8606-EA22-4BCA-81E8-2CE5337B4E74}"/>
          </ac:spMkLst>
        </pc:spChg>
      </pc:sldChg>
      <pc:sldChg chg="del ord">
        <pc:chgData name="Czaplinska, Steph" userId="5930d8d0-fbc8-4021-8812-b11dae89920e" providerId="ADAL" clId="{E533F0B7-EEB4-4408-83DC-9320B30A33A6}" dt="2021-05-24T14:33:21.752" v="731" actId="47"/>
        <pc:sldMkLst>
          <pc:docMk/>
          <pc:sldMk cId="3129611001" sldId="263"/>
        </pc:sldMkLst>
      </pc:sldChg>
      <pc:sldChg chg="del ord">
        <pc:chgData name="Czaplinska, Steph" userId="5930d8d0-fbc8-4021-8812-b11dae89920e" providerId="ADAL" clId="{E533F0B7-EEB4-4408-83DC-9320B30A33A6}" dt="2021-05-24T14:33:21.752" v="731" actId="47"/>
        <pc:sldMkLst>
          <pc:docMk/>
          <pc:sldMk cId="963278734" sldId="264"/>
        </pc:sldMkLst>
      </pc:sldChg>
      <pc:sldChg chg="modSp mod">
        <pc:chgData name="Czaplinska, Steph" userId="5930d8d0-fbc8-4021-8812-b11dae89920e" providerId="ADAL" clId="{E533F0B7-EEB4-4408-83DC-9320B30A33A6}" dt="2021-05-24T14:18:15.844" v="61" actId="20577"/>
        <pc:sldMkLst>
          <pc:docMk/>
          <pc:sldMk cId="2935683736" sldId="265"/>
        </pc:sldMkLst>
        <pc:spChg chg="mod">
          <ac:chgData name="Czaplinska, Steph" userId="5930d8d0-fbc8-4021-8812-b11dae89920e" providerId="ADAL" clId="{E533F0B7-EEB4-4408-83DC-9320B30A33A6}" dt="2021-05-24T14:18:15.844" v="61" actId="20577"/>
          <ac:spMkLst>
            <pc:docMk/>
            <pc:sldMk cId="2935683736" sldId="265"/>
            <ac:spMk id="6" creationId="{9E2F042F-6D22-4AFA-9892-9A7FCA0D9B6D}"/>
          </ac:spMkLst>
        </pc:spChg>
      </pc:sldChg>
      <pc:sldChg chg="del ord">
        <pc:chgData name="Czaplinska, Steph" userId="5930d8d0-fbc8-4021-8812-b11dae89920e" providerId="ADAL" clId="{E533F0B7-EEB4-4408-83DC-9320B30A33A6}" dt="2021-05-24T14:33:21.752" v="731" actId="47"/>
        <pc:sldMkLst>
          <pc:docMk/>
          <pc:sldMk cId="2211348700" sldId="266"/>
        </pc:sldMkLst>
      </pc:sldChg>
      <pc:sldChg chg="del ord">
        <pc:chgData name="Czaplinska, Steph" userId="5930d8d0-fbc8-4021-8812-b11dae89920e" providerId="ADAL" clId="{E533F0B7-EEB4-4408-83DC-9320B30A33A6}" dt="2021-05-24T14:33:21.752" v="731" actId="47"/>
        <pc:sldMkLst>
          <pc:docMk/>
          <pc:sldMk cId="3946460026" sldId="267"/>
        </pc:sldMkLst>
      </pc:sldChg>
      <pc:sldChg chg="del ord">
        <pc:chgData name="Czaplinska, Steph" userId="5930d8d0-fbc8-4021-8812-b11dae89920e" providerId="ADAL" clId="{E533F0B7-EEB4-4408-83DC-9320B30A33A6}" dt="2021-05-24T14:33:21.752" v="731" actId="47"/>
        <pc:sldMkLst>
          <pc:docMk/>
          <pc:sldMk cId="245560807" sldId="271"/>
        </pc:sldMkLst>
      </pc:sldChg>
      <pc:sldChg chg="del">
        <pc:chgData name="Czaplinska, Steph" userId="5930d8d0-fbc8-4021-8812-b11dae89920e" providerId="ADAL" clId="{E533F0B7-EEB4-4408-83DC-9320B30A33A6}" dt="2021-05-24T14:19:59.624" v="104" actId="47"/>
        <pc:sldMkLst>
          <pc:docMk/>
          <pc:sldMk cId="2839365473" sldId="417"/>
        </pc:sldMkLst>
      </pc:sldChg>
      <pc:sldChg chg="del">
        <pc:chgData name="Czaplinska, Steph" userId="5930d8d0-fbc8-4021-8812-b11dae89920e" providerId="ADAL" clId="{E533F0B7-EEB4-4408-83DC-9320B30A33A6}" dt="2021-05-24T14:19:59.624" v="104" actId="47"/>
        <pc:sldMkLst>
          <pc:docMk/>
          <pc:sldMk cId="1620185024" sldId="1354"/>
        </pc:sldMkLst>
      </pc:sldChg>
      <pc:sldChg chg="del">
        <pc:chgData name="Czaplinska, Steph" userId="5930d8d0-fbc8-4021-8812-b11dae89920e" providerId="ADAL" clId="{E533F0B7-EEB4-4408-83DC-9320B30A33A6}" dt="2021-05-24T14:33:08.980" v="730" actId="47"/>
        <pc:sldMkLst>
          <pc:docMk/>
          <pc:sldMk cId="3822538116" sldId="1366"/>
        </pc:sldMkLst>
      </pc:sldChg>
      <pc:sldChg chg="del">
        <pc:chgData name="Czaplinska, Steph" userId="5930d8d0-fbc8-4021-8812-b11dae89920e" providerId="ADAL" clId="{E533F0B7-EEB4-4408-83DC-9320B30A33A6}" dt="2021-05-24T13:49:34.657" v="6" actId="47"/>
        <pc:sldMkLst>
          <pc:docMk/>
          <pc:sldMk cId="3001151595" sldId="2700"/>
        </pc:sldMkLst>
      </pc:sldChg>
      <pc:sldChg chg="modSp mod">
        <pc:chgData name="Czaplinska, Steph" userId="5930d8d0-fbc8-4021-8812-b11dae89920e" providerId="ADAL" clId="{E533F0B7-EEB4-4408-83DC-9320B30A33A6}" dt="2021-05-24T13:55:06.217" v="52" actId="14100"/>
        <pc:sldMkLst>
          <pc:docMk/>
          <pc:sldMk cId="2976654501" sldId="2715"/>
        </pc:sldMkLst>
        <pc:spChg chg="mod">
          <ac:chgData name="Czaplinska, Steph" userId="5930d8d0-fbc8-4021-8812-b11dae89920e" providerId="ADAL" clId="{E533F0B7-EEB4-4408-83DC-9320B30A33A6}" dt="2021-05-24T13:55:06.217" v="52" actId="14100"/>
          <ac:spMkLst>
            <pc:docMk/>
            <pc:sldMk cId="2976654501" sldId="2715"/>
            <ac:spMk id="3" creationId="{978C2401-61D2-4ED3-91FD-B694360E3140}"/>
          </ac:spMkLst>
        </pc:spChg>
        <pc:spChg chg="mod">
          <ac:chgData name="Czaplinska, Steph" userId="5930d8d0-fbc8-4021-8812-b11dae89920e" providerId="ADAL" clId="{E533F0B7-EEB4-4408-83DC-9320B30A33A6}" dt="2021-05-24T13:55:03.330" v="51" actId="14100"/>
          <ac:spMkLst>
            <pc:docMk/>
            <pc:sldMk cId="2976654501" sldId="2715"/>
            <ac:spMk id="4" creationId="{217BB7BE-5663-4DCE-84CE-64064E4BF6A6}"/>
          </ac:spMkLst>
        </pc:spChg>
      </pc:sldChg>
      <pc:sldChg chg="del">
        <pc:chgData name="Czaplinska, Steph" userId="5930d8d0-fbc8-4021-8812-b11dae89920e" providerId="ADAL" clId="{E533F0B7-EEB4-4408-83DC-9320B30A33A6}" dt="2021-05-24T14:19:59.624" v="104" actId="47"/>
        <pc:sldMkLst>
          <pc:docMk/>
          <pc:sldMk cId="3796927014" sldId="2718"/>
        </pc:sldMkLst>
      </pc:sldChg>
      <pc:sldChg chg="del">
        <pc:chgData name="Czaplinska, Steph" userId="5930d8d0-fbc8-4021-8812-b11dae89920e" providerId="ADAL" clId="{E533F0B7-EEB4-4408-83DC-9320B30A33A6}" dt="2021-05-24T13:48:34.591" v="0" actId="47"/>
        <pc:sldMkLst>
          <pc:docMk/>
          <pc:sldMk cId="3656415940" sldId="2723"/>
        </pc:sldMkLst>
      </pc:sldChg>
      <pc:sldChg chg="del">
        <pc:chgData name="Czaplinska, Steph" userId="5930d8d0-fbc8-4021-8812-b11dae89920e" providerId="ADAL" clId="{E533F0B7-EEB4-4408-83DC-9320B30A33A6}" dt="2021-05-24T14:19:59.624" v="104" actId="47"/>
        <pc:sldMkLst>
          <pc:docMk/>
          <pc:sldMk cId="666801874" sldId="3086"/>
        </pc:sldMkLst>
      </pc:sldChg>
      <pc:sldChg chg="del modTransition">
        <pc:chgData name="Czaplinska, Steph" userId="5930d8d0-fbc8-4021-8812-b11dae89920e" providerId="ADAL" clId="{E533F0B7-EEB4-4408-83DC-9320B30A33A6}" dt="2021-05-24T14:19:59.624" v="104" actId="47"/>
        <pc:sldMkLst>
          <pc:docMk/>
          <pc:sldMk cId="3313283324" sldId="3088"/>
        </pc:sldMkLst>
      </pc:sldChg>
      <pc:sldChg chg="del">
        <pc:chgData name="Czaplinska, Steph" userId="5930d8d0-fbc8-4021-8812-b11dae89920e" providerId="ADAL" clId="{E533F0B7-EEB4-4408-83DC-9320B30A33A6}" dt="2021-05-24T14:19:59.624" v="104" actId="47"/>
        <pc:sldMkLst>
          <pc:docMk/>
          <pc:sldMk cId="4245516601" sldId="3092"/>
        </pc:sldMkLst>
      </pc:sldChg>
      <pc:sldChg chg="del">
        <pc:chgData name="Czaplinska, Steph" userId="5930d8d0-fbc8-4021-8812-b11dae89920e" providerId="ADAL" clId="{E533F0B7-EEB4-4408-83DC-9320B30A33A6}" dt="2021-05-24T14:19:59.624" v="104" actId="47"/>
        <pc:sldMkLst>
          <pc:docMk/>
          <pc:sldMk cId="1118008791" sldId="3093"/>
        </pc:sldMkLst>
      </pc:sldChg>
      <pc:sldChg chg="del">
        <pc:chgData name="Czaplinska, Steph" userId="5930d8d0-fbc8-4021-8812-b11dae89920e" providerId="ADAL" clId="{E533F0B7-EEB4-4408-83DC-9320B30A33A6}" dt="2021-05-24T14:31:41.564" v="724" actId="47"/>
        <pc:sldMkLst>
          <pc:docMk/>
          <pc:sldMk cId="530520653" sldId="3094"/>
        </pc:sldMkLst>
      </pc:sldChg>
      <pc:sldChg chg="del">
        <pc:chgData name="Czaplinska, Steph" userId="5930d8d0-fbc8-4021-8812-b11dae89920e" providerId="ADAL" clId="{E533F0B7-EEB4-4408-83DC-9320B30A33A6}" dt="2021-05-24T13:48:34.591" v="0" actId="47"/>
        <pc:sldMkLst>
          <pc:docMk/>
          <pc:sldMk cId="861789375" sldId="3095"/>
        </pc:sldMkLst>
      </pc:sldChg>
      <pc:sldChg chg="del">
        <pc:chgData name="Czaplinska, Steph" userId="5930d8d0-fbc8-4021-8812-b11dae89920e" providerId="ADAL" clId="{E533F0B7-EEB4-4408-83DC-9320B30A33A6}" dt="2021-05-24T13:48:34.591" v="0" actId="47"/>
        <pc:sldMkLst>
          <pc:docMk/>
          <pc:sldMk cId="648806966" sldId="3096"/>
        </pc:sldMkLst>
      </pc:sldChg>
      <pc:sldChg chg="del">
        <pc:chgData name="Czaplinska, Steph" userId="5930d8d0-fbc8-4021-8812-b11dae89920e" providerId="ADAL" clId="{E533F0B7-EEB4-4408-83DC-9320B30A33A6}" dt="2021-05-24T13:48:34.591" v="0" actId="47"/>
        <pc:sldMkLst>
          <pc:docMk/>
          <pc:sldMk cId="816885125" sldId="3097"/>
        </pc:sldMkLst>
      </pc:sldChg>
      <pc:sldChg chg="del">
        <pc:chgData name="Czaplinska, Steph" userId="5930d8d0-fbc8-4021-8812-b11dae89920e" providerId="ADAL" clId="{E533F0B7-EEB4-4408-83DC-9320B30A33A6}" dt="2021-05-24T13:48:46.608" v="2" actId="47"/>
        <pc:sldMkLst>
          <pc:docMk/>
          <pc:sldMk cId="1653070455" sldId="3098"/>
        </pc:sldMkLst>
      </pc:sldChg>
      <pc:sldChg chg="del">
        <pc:chgData name="Czaplinska, Steph" userId="5930d8d0-fbc8-4021-8812-b11dae89920e" providerId="ADAL" clId="{E533F0B7-EEB4-4408-83DC-9320B30A33A6}" dt="2021-05-24T13:48:34.591" v="0" actId="47"/>
        <pc:sldMkLst>
          <pc:docMk/>
          <pc:sldMk cId="1824924484" sldId="3099"/>
        </pc:sldMkLst>
      </pc:sldChg>
      <pc:sldChg chg="del">
        <pc:chgData name="Czaplinska, Steph" userId="5930d8d0-fbc8-4021-8812-b11dae89920e" providerId="ADAL" clId="{E533F0B7-EEB4-4408-83DC-9320B30A33A6}" dt="2021-05-24T13:48:34.591" v="0" actId="47"/>
        <pc:sldMkLst>
          <pc:docMk/>
          <pc:sldMk cId="3860293229" sldId="3100"/>
        </pc:sldMkLst>
      </pc:sldChg>
      <pc:sldChg chg="del">
        <pc:chgData name="Czaplinska, Steph" userId="5930d8d0-fbc8-4021-8812-b11dae89920e" providerId="ADAL" clId="{E533F0B7-EEB4-4408-83DC-9320B30A33A6}" dt="2021-05-24T14:19:59.624" v="104" actId="47"/>
        <pc:sldMkLst>
          <pc:docMk/>
          <pc:sldMk cId="3958039519" sldId="3101"/>
        </pc:sldMkLst>
      </pc:sldChg>
      <pc:sldChg chg="del">
        <pc:chgData name="Czaplinska, Steph" userId="5930d8d0-fbc8-4021-8812-b11dae89920e" providerId="ADAL" clId="{E533F0B7-EEB4-4408-83DC-9320B30A33A6}" dt="2021-05-24T14:32:44.377" v="729" actId="47"/>
        <pc:sldMkLst>
          <pc:docMk/>
          <pc:sldMk cId="1464389378" sldId="3102"/>
        </pc:sldMkLst>
      </pc:sldChg>
      <pc:sldChg chg="del modTransition">
        <pc:chgData name="Czaplinska, Steph" userId="5930d8d0-fbc8-4021-8812-b11dae89920e" providerId="ADAL" clId="{E533F0B7-EEB4-4408-83DC-9320B30A33A6}" dt="2021-05-24T14:19:59.624" v="104" actId="47"/>
        <pc:sldMkLst>
          <pc:docMk/>
          <pc:sldMk cId="2769100676" sldId="3103"/>
        </pc:sldMkLst>
      </pc:sldChg>
      <pc:sldChg chg="del">
        <pc:chgData name="Czaplinska, Steph" userId="5930d8d0-fbc8-4021-8812-b11dae89920e" providerId="ADAL" clId="{E533F0B7-EEB4-4408-83DC-9320B30A33A6}" dt="2021-05-24T14:19:59.624" v="104" actId="47"/>
        <pc:sldMkLst>
          <pc:docMk/>
          <pc:sldMk cId="3292745408" sldId="3104"/>
        </pc:sldMkLst>
      </pc:sldChg>
      <pc:sldChg chg="del">
        <pc:chgData name="Czaplinska, Steph" userId="5930d8d0-fbc8-4021-8812-b11dae89920e" providerId="ADAL" clId="{E533F0B7-EEB4-4408-83DC-9320B30A33A6}" dt="2021-05-24T14:33:21.752" v="731" actId="47"/>
        <pc:sldMkLst>
          <pc:docMk/>
          <pc:sldMk cId="3142131831" sldId="3105"/>
        </pc:sldMkLst>
      </pc:sldChg>
      <pc:sldChg chg="del">
        <pc:chgData name="Czaplinska, Steph" userId="5930d8d0-fbc8-4021-8812-b11dae89920e" providerId="ADAL" clId="{E533F0B7-EEB4-4408-83DC-9320B30A33A6}" dt="2021-05-24T14:19:59.624" v="104" actId="47"/>
        <pc:sldMkLst>
          <pc:docMk/>
          <pc:sldMk cId="748403013" sldId="3106"/>
        </pc:sldMkLst>
      </pc:sldChg>
      <pc:sldChg chg="del">
        <pc:chgData name="Czaplinska, Steph" userId="5930d8d0-fbc8-4021-8812-b11dae89920e" providerId="ADAL" clId="{E533F0B7-EEB4-4408-83DC-9320B30A33A6}" dt="2021-05-24T13:48:34.591" v="0" actId="47"/>
        <pc:sldMkLst>
          <pc:docMk/>
          <pc:sldMk cId="3124908165" sldId="3107"/>
        </pc:sldMkLst>
      </pc:sldChg>
      <pc:sldChg chg="del">
        <pc:chgData name="Czaplinska, Steph" userId="5930d8d0-fbc8-4021-8812-b11dae89920e" providerId="ADAL" clId="{E533F0B7-EEB4-4408-83DC-9320B30A33A6}" dt="2021-05-24T13:48:34.591" v="0" actId="47"/>
        <pc:sldMkLst>
          <pc:docMk/>
          <pc:sldMk cId="1625718360" sldId="3109"/>
        </pc:sldMkLst>
      </pc:sldChg>
      <pc:sldChg chg="del">
        <pc:chgData name="Czaplinska, Steph" userId="5930d8d0-fbc8-4021-8812-b11dae89920e" providerId="ADAL" clId="{E533F0B7-EEB4-4408-83DC-9320B30A33A6}" dt="2021-05-24T13:49:11.995" v="5" actId="47"/>
        <pc:sldMkLst>
          <pc:docMk/>
          <pc:sldMk cId="981339650" sldId="3111"/>
        </pc:sldMkLst>
      </pc:sldChg>
      <pc:sldChg chg="del">
        <pc:chgData name="Czaplinska, Steph" userId="5930d8d0-fbc8-4021-8812-b11dae89920e" providerId="ADAL" clId="{E533F0B7-EEB4-4408-83DC-9320B30A33A6}" dt="2021-05-24T14:33:08.980" v="730" actId="47"/>
        <pc:sldMkLst>
          <pc:docMk/>
          <pc:sldMk cId="8282896" sldId="3112"/>
        </pc:sldMkLst>
      </pc:sldChg>
      <pc:sldChg chg="del">
        <pc:chgData name="Czaplinska, Steph" userId="5930d8d0-fbc8-4021-8812-b11dae89920e" providerId="ADAL" clId="{E533F0B7-EEB4-4408-83DC-9320B30A33A6}" dt="2021-05-24T14:33:08.980" v="730" actId="47"/>
        <pc:sldMkLst>
          <pc:docMk/>
          <pc:sldMk cId="3918087632" sldId="3113"/>
        </pc:sldMkLst>
      </pc:sldChg>
      <pc:sldChg chg="del">
        <pc:chgData name="Czaplinska, Steph" userId="5930d8d0-fbc8-4021-8812-b11dae89920e" providerId="ADAL" clId="{E533F0B7-EEB4-4408-83DC-9320B30A33A6}" dt="2021-05-24T14:33:08.980" v="730" actId="47"/>
        <pc:sldMkLst>
          <pc:docMk/>
          <pc:sldMk cId="1002232937" sldId="3114"/>
        </pc:sldMkLst>
      </pc:sldChg>
      <pc:sldChg chg="del">
        <pc:chgData name="Czaplinska, Steph" userId="5930d8d0-fbc8-4021-8812-b11dae89920e" providerId="ADAL" clId="{E533F0B7-EEB4-4408-83DC-9320B30A33A6}" dt="2021-05-24T14:33:08.980" v="730" actId="47"/>
        <pc:sldMkLst>
          <pc:docMk/>
          <pc:sldMk cId="3739591539" sldId="3115"/>
        </pc:sldMkLst>
      </pc:sldChg>
      <pc:sldChg chg="del">
        <pc:chgData name="Czaplinska, Steph" userId="5930d8d0-fbc8-4021-8812-b11dae89920e" providerId="ADAL" clId="{E533F0B7-EEB4-4408-83DC-9320B30A33A6}" dt="2021-05-24T13:48:34.591" v="0" actId="47"/>
        <pc:sldMkLst>
          <pc:docMk/>
          <pc:sldMk cId="403008090" sldId="3117"/>
        </pc:sldMkLst>
      </pc:sldChg>
      <pc:sldChg chg="del ord">
        <pc:chgData name="Czaplinska, Steph" userId="5930d8d0-fbc8-4021-8812-b11dae89920e" providerId="ADAL" clId="{E533F0B7-EEB4-4408-83DC-9320B30A33A6}" dt="2021-05-24T14:33:21.752" v="731" actId="47"/>
        <pc:sldMkLst>
          <pc:docMk/>
          <pc:sldMk cId="827546633" sldId="3118"/>
        </pc:sldMkLst>
      </pc:sldChg>
      <pc:sldChg chg="del ord">
        <pc:chgData name="Czaplinska, Steph" userId="5930d8d0-fbc8-4021-8812-b11dae89920e" providerId="ADAL" clId="{E533F0B7-EEB4-4408-83DC-9320B30A33A6}" dt="2021-05-24T14:33:21.752" v="731" actId="47"/>
        <pc:sldMkLst>
          <pc:docMk/>
          <pc:sldMk cId="3709325091" sldId="3119"/>
        </pc:sldMkLst>
      </pc:sldChg>
      <pc:sldChg chg="del ord">
        <pc:chgData name="Czaplinska, Steph" userId="5930d8d0-fbc8-4021-8812-b11dae89920e" providerId="ADAL" clId="{E533F0B7-EEB4-4408-83DC-9320B30A33A6}" dt="2021-05-24T14:33:21.752" v="731" actId="47"/>
        <pc:sldMkLst>
          <pc:docMk/>
          <pc:sldMk cId="2030258370" sldId="3120"/>
        </pc:sldMkLst>
      </pc:sldChg>
      <pc:sldChg chg="addSp modSp new mod">
        <pc:chgData name="Czaplinska, Steph" userId="5930d8d0-fbc8-4021-8812-b11dae89920e" providerId="ADAL" clId="{E533F0B7-EEB4-4408-83DC-9320B30A33A6}" dt="2021-05-24T15:12:02.674" v="753" actId="5793"/>
        <pc:sldMkLst>
          <pc:docMk/>
          <pc:sldMk cId="1250055563" sldId="3121"/>
        </pc:sldMkLst>
        <pc:spChg chg="add mod">
          <ac:chgData name="Czaplinska, Steph" userId="5930d8d0-fbc8-4021-8812-b11dae89920e" providerId="ADAL" clId="{E533F0B7-EEB4-4408-83DC-9320B30A33A6}" dt="2021-05-24T15:12:02.674" v="753" actId="5793"/>
          <ac:spMkLst>
            <pc:docMk/>
            <pc:sldMk cId="1250055563" sldId="3121"/>
            <ac:spMk id="2" creationId="{7F31ADCA-D857-40C7-8349-8F78E688B9BA}"/>
          </ac:spMkLst>
        </pc:spChg>
        <pc:spChg chg="add mod">
          <ac:chgData name="Czaplinska, Steph" userId="5930d8d0-fbc8-4021-8812-b11dae89920e" providerId="ADAL" clId="{E533F0B7-EEB4-4408-83DC-9320B30A33A6}" dt="2021-05-24T14:52:04.111" v="739" actId="20577"/>
          <ac:spMkLst>
            <pc:docMk/>
            <pc:sldMk cId="1250055563" sldId="3121"/>
            <ac:spMk id="3" creationId="{3646DF28-D169-4653-9CE8-C0DE246A6F93}"/>
          </ac:spMkLst>
        </pc:spChg>
      </pc:sldChg>
      <pc:sldChg chg="addSp delSp modSp new mod">
        <pc:chgData name="Czaplinska, Steph" userId="5930d8d0-fbc8-4021-8812-b11dae89920e" providerId="ADAL" clId="{E533F0B7-EEB4-4408-83DC-9320B30A33A6}" dt="2021-05-24T14:31:04.684" v="723" actId="20577"/>
        <pc:sldMkLst>
          <pc:docMk/>
          <pc:sldMk cId="771970488" sldId="3122"/>
        </pc:sldMkLst>
        <pc:spChg chg="del">
          <ac:chgData name="Czaplinska, Steph" userId="5930d8d0-fbc8-4021-8812-b11dae89920e" providerId="ADAL" clId="{E533F0B7-EEB4-4408-83DC-9320B30A33A6}" dt="2021-05-24T14:30:21.205" v="692"/>
          <ac:spMkLst>
            <pc:docMk/>
            <pc:sldMk cId="771970488" sldId="3122"/>
            <ac:spMk id="2" creationId="{B2E3CE24-1210-4E96-B1DD-62D4ADB62EA0}"/>
          </ac:spMkLst>
        </pc:spChg>
        <pc:spChg chg="del">
          <ac:chgData name="Czaplinska, Steph" userId="5930d8d0-fbc8-4021-8812-b11dae89920e" providerId="ADAL" clId="{E533F0B7-EEB4-4408-83DC-9320B30A33A6}" dt="2021-05-24T14:30:21.205" v="692"/>
          <ac:spMkLst>
            <pc:docMk/>
            <pc:sldMk cId="771970488" sldId="3122"/>
            <ac:spMk id="3" creationId="{641E352D-B9D7-49E1-99A1-E73539B58B0D}"/>
          </ac:spMkLst>
        </pc:spChg>
        <pc:spChg chg="del">
          <ac:chgData name="Czaplinska, Steph" userId="5930d8d0-fbc8-4021-8812-b11dae89920e" providerId="ADAL" clId="{E533F0B7-EEB4-4408-83DC-9320B30A33A6}" dt="2021-05-24T14:30:21.205" v="692"/>
          <ac:spMkLst>
            <pc:docMk/>
            <pc:sldMk cId="771970488" sldId="3122"/>
            <ac:spMk id="4" creationId="{BA8987C8-50F6-4FC9-A620-9E8A1AEE10B7}"/>
          </ac:spMkLst>
        </pc:spChg>
        <pc:spChg chg="add mod">
          <ac:chgData name="Czaplinska, Steph" userId="5930d8d0-fbc8-4021-8812-b11dae89920e" providerId="ADAL" clId="{E533F0B7-EEB4-4408-83DC-9320B30A33A6}" dt="2021-05-24T14:31:04.684" v="723" actId="20577"/>
          <ac:spMkLst>
            <pc:docMk/>
            <pc:sldMk cId="771970488" sldId="3122"/>
            <ac:spMk id="5" creationId="{C1D069BF-7C5D-4E8F-B985-C4969BA92D83}"/>
          </ac:spMkLst>
        </pc:spChg>
        <pc:spChg chg="add mod">
          <ac:chgData name="Czaplinska, Steph" userId="5930d8d0-fbc8-4021-8812-b11dae89920e" providerId="ADAL" clId="{E533F0B7-EEB4-4408-83DC-9320B30A33A6}" dt="2021-05-24T14:30:41.284" v="698" actId="27636"/>
          <ac:spMkLst>
            <pc:docMk/>
            <pc:sldMk cId="771970488" sldId="3122"/>
            <ac:spMk id="6" creationId="{39EA8320-1323-4A9E-958B-4E3F7C370713}"/>
          </ac:spMkLst>
        </pc:spChg>
      </pc:sldChg>
      <pc:sldChg chg="del">
        <pc:chgData name="Czaplinska, Steph" userId="5930d8d0-fbc8-4021-8812-b11dae89920e" providerId="ADAL" clId="{E533F0B7-EEB4-4408-83DC-9320B30A33A6}" dt="2021-05-24T13:48:34.591" v="0" actId="47"/>
        <pc:sldMkLst>
          <pc:docMk/>
          <pc:sldMk cId="2075825224" sldId="3123"/>
        </pc:sldMkLst>
      </pc:sldChg>
      <pc:sldMasterChg chg="delSldLayout modSldLayout">
        <pc:chgData name="Czaplinska, Steph" userId="5930d8d0-fbc8-4021-8812-b11dae89920e" providerId="ADAL" clId="{E533F0B7-EEB4-4408-83DC-9320B30A33A6}" dt="2021-05-24T14:33:21.752" v="731" actId="47"/>
        <pc:sldMasterMkLst>
          <pc:docMk/>
          <pc:sldMasterMk cId="760424329" sldId="2147483828"/>
        </pc:sldMasterMkLst>
        <pc:sldLayoutChg chg="modSp mod">
          <pc:chgData name="Czaplinska, Steph" userId="5930d8d0-fbc8-4021-8812-b11dae89920e" providerId="ADAL" clId="{E533F0B7-EEB4-4408-83DC-9320B30A33A6}" dt="2021-05-24T13:54:51.385" v="48" actId="732"/>
          <pc:sldLayoutMkLst>
            <pc:docMk/>
            <pc:sldMasterMk cId="760424329" sldId="2147483828"/>
            <pc:sldLayoutMk cId="1766145352" sldId="2147483831"/>
          </pc:sldLayoutMkLst>
          <pc:picChg chg="mod modCrop">
            <ac:chgData name="Czaplinska, Steph" userId="5930d8d0-fbc8-4021-8812-b11dae89920e" providerId="ADAL" clId="{E533F0B7-EEB4-4408-83DC-9320B30A33A6}" dt="2021-05-24T13:54:51.385" v="48" actId="732"/>
            <ac:picMkLst>
              <pc:docMk/>
              <pc:sldMasterMk cId="760424329" sldId="2147483828"/>
              <pc:sldLayoutMk cId="1766145352" sldId="2147483831"/>
              <ac:picMk id="11" creationId="{24CA6A84-A60D-4964-8203-9F8368F9B9FE}"/>
            </ac:picMkLst>
          </pc:picChg>
        </pc:sldLayoutChg>
        <pc:sldLayoutChg chg="del">
          <pc:chgData name="Czaplinska, Steph" userId="5930d8d0-fbc8-4021-8812-b11dae89920e" providerId="ADAL" clId="{E533F0B7-EEB4-4408-83DC-9320B30A33A6}" dt="2021-05-24T14:33:21.752" v="731" actId="47"/>
          <pc:sldLayoutMkLst>
            <pc:docMk/>
            <pc:sldMasterMk cId="760424329" sldId="2147483828"/>
            <pc:sldLayoutMk cId="3508402045" sldId="2147483854"/>
          </pc:sldLayoutMkLst>
        </pc:sldLayoutChg>
        <pc:sldLayoutChg chg="del">
          <pc:chgData name="Czaplinska, Steph" userId="5930d8d0-fbc8-4021-8812-b11dae89920e" providerId="ADAL" clId="{E533F0B7-EEB4-4408-83DC-9320B30A33A6}" dt="2021-05-24T13:48:34.591" v="0" actId="47"/>
          <pc:sldLayoutMkLst>
            <pc:docMk/>
            <pc:sldMasterMk cId="760424329" sldId="2147483828"/>
            <pc:sldLayoutMk cId="621593609" sldId="2147483870"/>
          </pc:sldLayoutMkLst>
        </pc:sldLayoutChg>
        <pc:sldLayoutChg chg="del">
          <pc:chgData name="Czaplinska, Steph" userId="5930d8d0-fbc8-4021-8812-b11dae89920e" providerId="ADAL" clId="{E533F0B7-EEB4-4408-83DC-9320B30A33A6}" dt="2021-05-24T13:48:34.591" v="0" actId="47"/>
          <pc:sldLayoutMkLst>
            <pc:docMk/>
            <pc:sldMasterMk cId="760424329" sldId="2147483828"/>
            <pc:sldLayoutMk cId="2853916094" sldId="2147483874"/>
          </pc:sldLayoutMkLst>
        </pc:sldLayoutChg>
      </pc:sldMasterChg>
    </pc:docChg>
  </pc:docChgLst>
  <pc:docChgLst>
    <pc:chgData name="Patmore, Martin" userId="S::martin.patmore@wolterskluwer.com::a7cf0a15-a14c-4156-a730-6792b8bdd2d9" providerId="AD" clId="Web-{FCA48F4D-262F-F14D-8A88-7A89000B1FFF}"/>
    <pc:docChg chg="modSld sldOrd">
      <pc:chgData name="Patmore, Martin" userId="S::martin.patmore@wolterskluwer.com::a7cf0a15-a14c-4156-a730-6792b8bdd2d9" providerId="AD" clId="Web-{FCA48F4D-262F-F14D-8A88-7A89000B1FFF}" dt="2021-06-10T08:32:55.543" v="7"/>
      <pc:docMkLst>
        <pc:docMk/>
      </pc:docMkLst>
      <pc:sldChg chg="ord">
        <pc:chgData name="Patmore, Martin" userId="S::martin.patmore@wolterskluwer.com::a7cf0a15-a14c-4156-a730-6792b8bdd2d9" providerId="AD" clId="Web-{FCA48F4D-262F-F14D-8A88-7A89000B1FFF}" dt="2021-06-10T08:32:37.683" v="6"/>
        <pc:sldMkLst>
          <pc:docMk/>
          <pc:sldMk cId="252010046" sldId="262"/>
        </pc:sldMkLst>
      </pc:sldChg>
      <pc:sldChg chg="ord">
        <pc:chgData name="Patmore, Martin" userId="S::martin.patmore@wolterskluwer.com::a7cf0a15-a14c-4156-a730-6792b8bdd2d9" providerId="AD" clId="Web-{FCA48F4D-262F-F14D-8A88-7A89000B1FFF}" dt="2021-06-10T08:32:55.543" v="7"/>
        <pc:sldMkLst>
          <pc:docMk/>
          <pc:sldMk cId="1250055563" sldId="3121"/>
        </pc:sldMkLst>
      </pc:sldChg>
      <pc:sldChg chg="modSp">
        <pc:chgData name="Patmore, Martin" userId="S::martin.patmore@wolterskluwer.com::a7cf0a15-a14c-4156-a730-6792b8bdd2d9" providerId="AD" clId="Web-{FCA48F4D-262F-F14D-8A88-7A89000B1FFF}" dt="2021-06-10T08:32:00.573" v="4" actId="20577"/>
        <pc:sldMkLst>
          <pc:docMk/>
          <pc:sldMk cId="771970488" sldId="3122"/>
        </pc:sldMkLst>
        <pc:spChg chg="mod">
          <ac:chgData name="Patmore, Martin" userId="S::martin.patmore@wolterskluwer.com::a7cf0a15-a14c-4156-a730-6792b8bdd2d9" providerId="AD" clId="Web-{FCA48F4D-262F-F14D-8A88-7A89000B1FFF}" dt="2021-06-10T08:32:00.573" v="4" actId="20577"/>
          <ac:spMkLst>
            <pc:docMk/>
            <pc:sldMk cId="771970488" sldId="3122"/>
            <ac:spMk id="6" creationId="{39EA8320-1323-4A9E-958B-4E3F7C370713}"/>
          </ac:spMkLst>
        </pc:spChg>
      </pc:sldChg>
    </pc:docChg>
  </pc:docChgLst>
  <pc:docChgLst>
    <pc:chgData name="Patmore, Martin" userId="S::martin.patmore@wolterskluwer.com::a7cf0a15-a14c-4156-a730-6792b8bdd2d9" providerId="AD" clId="Web-{8D07E468-3358-78D5-7EAE-83D87F5EE1DC}"/>
    <pc:docChg chg="addSld delSld modSld">
      <pc:chgData name="Patmore, Martin" userId="S::martin.patmore@wolterskluwer.com::a7cf0a15-a14c-4156-a730-6792b8bdd2d9" providerId="AD" clId="Web-{8D07E468-3358-78D5-7EAE-83D87F5EE1DC}" dt="2021-06-10T07:53:27.258" v="5"/>
      <pc:docMkLst>
        <pc:docMk/>
      </pc:docMkLst>
      <pc:sldChg chg="addSp delSp modSp">
        <pc:chgData name="Patmore, Martin" userId="S::martin.patmore@wolterskluwer.com::a7cf0a15-a14c-4156-a730-6792b8bdd2d9" providerId="AD" clId="Web-{8D07E468-3358-78D5-7EAE-83D87F5EE1DC}" dt="2021-06-10T07:52:27.929" v="1"/>
        <pc:sldMkLst>
          <pc:docMk/>
          <pc:sldMk cId="252010046" sldId="262"/>
        </pc:sldMkLst>
        <pc:picChg chg="add del mod">
          <ac:chgData name="Patmore, Martin" userId="S::martin.patmore@wolterskluwer.com::a7cf0a15-a14c-4156-a730-6792b8bdd2d9" providerId="AD" clId="Web-{8D07E468-3358-78D5-7EAE-83D87F5EE1DC}" dt="2021-06-10T07:52:27.929" v="1"/>
          <ac:picMkLst>
            <pc:docMk/>
            <pc:sldMk cId="252010046" sldId="262"/>
            <ac:picMk id="3" creationId="{95821956-5442-41EB-8DFD-0C83554EB5EC}"/>
          </ac:picMkLst>
        </pc:picChg>
      </pc:sldChg>
      <pc:sldChg chg="addSp delSp modSp new del">
        <pc:chgData name="Patmore, Martin" userId="S::martin.patmore@wolterskluwer.com::a7cf0a15-a14c-4156-a730-6792b8bdd2d9" providerId="AD" clId="Web-{8D07E468-3358-78D5-7EAE-83D87F5EE1DC}" dt="2021-06-10T07:53:27.258" v="5"/>
        <pc:sldMkLst>
          <pc:docMk/>
          <pc:sldMk cId="2923040857" sldId="3123"/>
        </pc:sldMkLst>
        <pc:picChg chg="add del mod">
          <ac:chgData name="Patmore, Martin" userId="S::martin.patmore@wolterskluwer.com::a7cf0a15-a14c-4156-a730-6792b8bdd2d9" providerId="AD" clId="Web-{8D07E468-3358-78D5-7EAE-83D87F5EE1DC}" dt="2021-06-10T07:53:24.446" v="4"/>
          <ac:picMkLst>
            <pc:docMk/>
            <pc:sldMk cId="2923040857" sldId="3123"/>
            <ac:picMk id="2" creationId="{774B223B-90F2-4923-964F-0EC64A1FBBA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60324-399B-E044-B7AB-24BBE3670693}" type="datetimeFigureOut">
              <a:rPr lang="nl-NL" smtClean="0"/>
              <a:t>16-6-2021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9251E-53F1-FC41-8C35-4A7AA1F42D1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2916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26358-5A07-BF4D-A2AB-14C0FB991A39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6E482-F2E1-AE4E-B7AD-A6CBD907D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871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1F6D1-6FA6-4180-90E4-76055DAC86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9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= Dashboards graphs and drill down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 - Period reporting pack and custom report build. Say that bookkeeping packages may be quite brand heavy 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 = KPI monitoring, comparative KPI’s and reports, custom KPI’s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Grey = Easy to use, very little setup, responsive UI</a:t>
            </a:r>
          </a:p>
          <a:p>
            <a:pPr rtl="0" fontAlgn="base"/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1F6D1-6FA6-4180-90E4-76055DAC86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589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1F6D1-6FA6-4180-90E4-76055DAC86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402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1F6D1-6FA6-4180-90E4-76055DAC86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16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6E482-F2E1-AE4E-B7AD-A6CBD907DF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06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1F6D1-6FA6-4180-90E4-76055DAC86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696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1F6D1-6FA6-4180-90E4-76055DAC86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895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6E482-F2E1-AE4E-B7AD-A6CBD907DF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0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3A7C86F-5DD5-4741-86E0-4D608F2CF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494" y="2701528"/>
            <a:ext cx="8101013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E7B904-4888-41DB-BF3B-6E138DB12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4" y="841773"/>
            <a:ext cx="8101013" cy="1561228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90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C304B8-5F39-4423-8217-6F22A92AF4F6}"/>
              </a:ext>
            </a:extLst>
          </p:cNvPr>
          <p:cNvSpPr/>
          <p:nvPr userDrawn="1"/>
        </p:nvSpPr>
        <p:spPr>
          <a:xfrm>
            <a:off x="1" y="417102"/>
            <a:ext cx="791999" cy="6142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7"/>
          <p:cNvSpPr/>
          <p:nvPr userDrawn="1"/>
        </p:nvSpPr>
        <p:spPr>
          <a:xfrm>
            <a:off x="521494" y="0"/>
            <a:ext cx="8622506" cy="452925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F91F32-0F5F-4641-B568-86D164721584}"/>
              </a:ext>
            </a:extLst>
          </p:cNvPr>
          <p:cNvSpPr/>
          <p:nvPr userDrawn="1"/>
        </p:nvSpPr>
        <p:spPr>
          <a:xfrm>
            <a:off x="521494" y="422248"/>
            <a:ext cx="8622506" cy="61425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F77451-E0D7-4C29-96B2-5060D605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99" y="411957"/>
            <a:ext cx="7830507" cy="614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3391D3F-4C1E-4FF8-8363-7DD42F4DF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000" y="1356751"/>
            <a:ext cx="7830506" cy="31725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07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C304B8-5F39-4423-8217-6F22A92AF4F6}"/>
              </a:ext>
            </a:extLst>
          </p:cNvPr>
          <p:cNvSpPr/>
          <p:nvPr userDrawn="1"/>
        </p:nvSpPr>
        <p:spPr>
          <a:xfrm>
            <a:off x="1" y="417102"/>
            <a:ext cx="791999" cy="61425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7"/>
          <p:cNvSpPr/>
          <p:nvPr userDrawn="1"/>
        </p:nvSpPr>
        <p:spPr>
          <a:xfrm>
            <a:off x="521494" y="0"/>
            <a:ext cx="8622506" cy="452925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F91F32-0F5F-4641-B568-86D164721584}"/>
              </a:ext>
            </a:extLst>
          </p:cNvPr>
          <p:cNvSpPr/>
          <p:nvPr userDrawn="1"/>
        </p:nvSpPr>
        <p:spPr>
          <a:xfrm>
            <a:off x="521494" y="422248"/>
            <a:ext cx="8622506" cy="61425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F77451-E0D7-4C29-96B2-5060D605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99" y="411957"/>
            <a:ext cx="7830507" cy="614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3391D3F-4C1E-4FF8-8363-7DD42F4DF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000" y="1356751"/>
            <a:ext cx="7830506" cy="31725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515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69E85-81FA-4E7E-942A-59E467C7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976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Titl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1B8C-A15D-4E26-AAAE-9E42387A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76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E44539A-AAEE-48D0-AB38-5E8557A4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08BB6A-6DB0-4D39-8000-19FB7B91F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94" y="1369219"/>
            <a:ext cx="8101012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057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Grey"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DE4A2C-BEA7-4EAD-B7F7-A061E6E79235}"/>
              </a:ext>
            </a:extLst>
          </p:cNvPr>
          <p:cNvSpPr/>
          <p:nvPr userDrawn="1"/>
        </p:nvSpPr>
        <p:spPr>
          <a:xfrm>
            <a:off x="0" y="4529250"/>
            <a:ext cx="9144000" cy="61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350" b="1">
                <a:solidFill>
                  <a:srgbClr val="FFFFFF"/>
                </a:solidFill>
              </a:rPr>
              <a:t>Let’s Connect</a:t>
            </a:r>
            <a:endParaRPr lang="en-GB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E44539A-AAEE-48D0-AB38-5E8557A4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08BB6A-6DB0-4D39-8000-19FB7B91F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94" y="1369219"/>
            <a:ext cx="8101012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091228-97DE-4734-8154-482E16DCD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3"/>
            <a:ext cx="1640824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13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058A-861D-44DA-A508-EDAA3DA4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1282304"/>
            <a:ext cx="8101013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8F6F8-14AB-4057-BB17-B1CEEB174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3442098"/>
            <a:ext cx="8101013" cy="1125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1030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364B3-1100-42DA-89A8-6715BF70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B6241-F885-4A2E-BAF5-F695EE23C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369219"/>
            <a:ext cx="3993356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F0D5A-8576-4FC3-9222-871E51B76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993356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630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 Bol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311ED-5B6F-4D6E-9C84-DCF01260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F553A-F672-4707-BC73-5341EE0B5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1260872"/>
            <a:ext cx="3976688" cy="61793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5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FE2E4-1E14-40D2-A21A-8DAFD3D36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494" y="1878806"/>
            <a:ext cx="39766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23050-F7EB-456A-8BEB-9FAB943F1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993356" cy="61793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5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CEE04E-A78A-42E0-908C-7E09F671B6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993356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327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6A333-50D9-44E8-B50D-1E690D73F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5" y="411956"/>
            <a:ext cx="3057525" cy="11310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56B59-429F-4ADE-A1E9-5E6CA7B0E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411957"/>
            <a:ext cx="4733451" cy="398383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CF8D6-E4AE-4EF6-92CA-6ED7DF100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495" y="1543050"/>
            <a:ext cx="305752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41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600930C-D8C0-49FF-942A-A8FF263EF0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photo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3DD0B-2AB5-4B6B-BDFA-CF44D916E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4" y="841773"/>
            <a:ext cx="8101013" cy="1561228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7C86F-5DD5-4741-86E0-4D608F2CF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494" y="2701528"/>
            <a:ext cx="8101013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250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23001-6EB1-43EF-9E0D-4877A4C436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411957"/>
            <a:ext cx="4735115" cy="3983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33278-A3E1-4BDC-AEAC-B29EAF6B5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495" y="1543050"/>
            <a:ext cx="3057524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9FB2BF-A47D-4BE8-8500-7B00D5E9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5" y="411956"/>
            <a:ext cx="3057525" cy="11310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830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hone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hone6_mockup_front_white.png">
            <a:extLst>
              <a:ext uri="{FF2B5EF4-FFF2-40B4-BE49-F238E27FC236}">
                <a16:creationId xmlns:a16="http://schemas.microsoft.com/office/drawing/2014/main" id="{72CD97F2-6518-497C-B4A6-AC369E08F1C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92" y="1123405"/>
            <a:ext cx="2458593" cy="3861309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947400" y="1741500"/>
            <a:ext cx="1464565" cy="2614500"/>
          </a:xfrm>
          <a:solidFill>
            <a:srgbClr val="474747"/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112FFC-7F5F-4108-85CE-304D38BB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3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site/browser scree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2450306" y="3700946"/>
            <a:ext cx="4243389" cy="11381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8" name="Oval 67"/>
          <p:cNvSpPr/>
          <p:nvPr userDrawn="1"/>
        </p:nvSpPr>
        <p:spPr>
          <a:xfrm rot="10800000" flipV="1">
            <a:off x="626269" y="3651583"/>
            <a:ext cx="2331245" cy="8297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9" name="Oval 68"/>
          <p:cNvSpPr/>
          <p:nvPr userDrawn="1"/>
        </p:nvSpPr>
        <p:spPr>
          <a:xfrm rot="10800000" flipV="1">
            <a:off x="6191234" y="3651583"/>
            <a:ext cx="2331245" cy="8297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957513" y="1343026"/>
            <a:ext cx="3228975" cy="140066"/>
            <a:chOff x="399688" y="4470400"/>
            <a:chExt cx="9259024" cy="401638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399688" y="4470400"/>
              <a:ext cx="9259024" cy="401638"/>
            </a:xfrm>
            <a:custGeom>
              <a:avLst/>
              <a:gdLst>
                <a:gd name="T0" fmla="*/ 0 w 6340"/>
                <a:gd name="T1" fmla="*/ 0 h 253"/>
                <a:gd name="T2" fmla="*/ 6340 w 6340"/>
                <a:gd name="T3" fmla="*/ 0 h 253"/>
                <a:gd name="T4" fmla="*/ 6340 w 6340"/>
                <a:gd name="T5" fmla="*/ 253 h 253"/>
                <a:gd name="T6" fmla="*/ 0 w 6340"/>
                <a:gd name="T7" fmla="*/ 253 h 253"/>
                <a:gd name="T8" fmla="*/ 0 w 6340"/>
                <a:gd name="T9" fmla="*/ 0 h 253"/>
                <a:gd name="T10" fmla="*/ 0 w 6340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40" h="253">
                  <a:moveTo>
                    <a:pt x="0" y="0"/>
                  </a:moveTo>
                  <a:lnTo>
                    <a:pt x="6340" y="0"/>
                  </a:lnTo>
                  <a:lnTo>
                    <a:pt x="6340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581529" y="4600575"/>
              <a:ext cx="136525" cy="14128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832352" y="4600575"/>
              <a:ext cx="136525" cy="14128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083178" y="4600575"/>
              <a:ext cx="136525" cy="14128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781679" y="4552949"/>
              <a:ext cx="260351" cy="233363"/>
            </a:xfrm>
            <a:custGeom>
              <a:avLst/>
              <a:gdLst>
                <a:gd name="T0" fmla="*/ 92 w 107"/>
                <a:gd name="T1" fmla="*/ 38 h 93"/>
                <a:gd name="T2" fmla="*/ 47 w 107"/>
                <a:gd name="T3" fmla="*/ 0 h 93"/>
                <a:gd name="T4" fmla="*/ 0 w 107"/>
                <a:gd name="T5" fmla="*/ 46 h 93"/>
                <a:gd name="T6" fmla="*/ 45 w 107"/>
                <a:gd name="T7" fmla="*/ 93 h 93"/>
                <a:gd name="T8" fmla="*/ 45 w 107"/>
                <a:gd name="T9" fmla="*/ 78 h 93"/>
                <a:gd name="T10" fmla="*/ 14 w 107"/>
                <a:gd name="T11" fmla="*/ 47 h 93"/>
                <a:gd name="T12" fmla="*/ 46 w 107"/>
                <a:gd name="T13" fmla="*/ 14 h 93"/>
                <a:gd name="T14" fmla="*/ 78 w 107"/>
                <a:gd name="T15" fmla="*/ 38 h 93"/>
                <a:gd name="T16" fmla="*/ 64 w 107"/>
                <a:gd name="T17" fmla="*/ 38 h 93"/>
                <a:gd name="T18" fmla="*/ 85 w 107"/>
                <a:gd name="T19" fmla="*/ 75 h 93"/>
                <a:gd name="T20" fmla="*/ 107 w 107"/>
                <a:gd name="T21" fmla="*/ 38 h 93"/>
                <a:gd name="T22" fmla="*/ 92 w 107"/>
                <a:gd name="T23" fmla="*/ 3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93">
                  <a:moveTo>
                    <a:pt x="92" y="38"/>
                  </a:moveTo>
                  <a:cubicBezTo>
                    <a:pt x="89" y="18"/>
                    <a:pt x="70" y="0"/>
                    <a:pt x="47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72"/>
                    <a:pt x="21" y="93"/>
                    <a:pt x="45" y="93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29" y="78"/>
                    <a:pt x="14" y="64"/>
                    <a:pt x="14" y="47"/>
                  </a:cubicBezTo>
                  <a:cubicBezTo>
                    <a:pt x="14" y="30"/>
                    <a:pt x="29" y="14"/>
                    <a:pt x="46" y="14"/>
                  </a:cubicBezTo>
                  <a:cubicBezTo>
                    <a:pt x="62" y="14"/>
                    <a:pt x="75" y="30"/>
                    <a:pt x="78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107" y="38"/>
                    <a:pt x="107" y="38"/>
                    <a:pt x="107" y="38"/>
                  </a:cubicBezTo>
                  <a:lnTo>
                    <a:pt x="92" y="3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353054" y="4556126"/>
              <a:ext cx="139699" cy="230189"/>
            </a:xfrm>
            <a:custGeom>
              <a:avLst/>
              <a:gdLst>
                <a:gd name="T0" fmla="*/ 69 w 88"/>
                <a:gd name="T1" fmla="*/ 145 h 145"/>
                <a:gd name="T2" fmla="*/ 0 w 88"/>
                <a:gd name="T3" fmla="*/ 73 h 145"/>
                <a:gd name="T4" fmla="*/ 69 w 88"/>
                <a:gd name="T5" fmla="*/ 0 h 145"/>
                <a:gd name="T6" fmla="*/ 88 w 88"/>
                <a:gd name="T7" fmla="*/ 19 h 145"/>
                <a:gd name="T8" fmla="*/ 34 w 88"/>
                <a:gd name="T9" fmla="*/ 73 h 145"/>
                <a:gd name="T10" fmla="*/ 88 w 88"/>
                <a:gd name="T11" fmla="*/ 126 h 145"/>
                <a:gd name="T12" fmla="*/ 69 w 88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45">
                  <a:moveTo>
                    <a:pt x="69" y="145"/>
                  </a:moveTo>
                  <a:lnTo>
                    <a:pt x="0" y="73"/>
                  </a:lnTo>
                  <a:lnTo>
                    <a:pt x="69" y="0"/>
                  </a:lnTo>
                  <a:lnTo>
                    <a:pt x="88" y="19"/>
                  </a:lnTo>
                  <a:lnTo>
                    <a:pt x="34" y="73"/>
                  </a:lnTo>
                  <a:lnTo>
                    <a:pt x="88" y="126"/>
                  </a:lnTo>
                  <a:lnTo>
                    <a:pt x="69" y="14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540378" y="4556126"/>
              <a:ext cx="139699" cy="230189"/>
            </a:xfrm>
            <a:custGeom>
              <a:avLst/>
              <a:gdLst>
                <a:gd name="T0" fmla="*/ 19 w 88"/>
                <a:gd name="T1" fmla="*/ 145 h 145"/>
                <a:gd name="T2" fmla="*/ 0 w 88"/>
                <a:gd name="T3" fmla="*/ 126 h 145"/>
                <a:gd name="T4" fmla="*/ 54 w 88"/>
                <a:gd name="T5" fmla="*/ 73 h 145"/>
                <a:gd name="T6" fmla="*/ 0 w 88"/>
                <a:gd name="T7" fmla="*/ 19 h 145"/>
                <a:gd name="T8" fmla="*/ 19 w 88"/>
                <a:gd name="T9" fmla="*/ 0 h 145"/>
                <a:gd name="T10" fmla="*/ 88 w 88"/>
                <a:gd name="T11" fmla="*/ 73 h 145"/>
                <a:gd name="T12" fmla="*/ 19 w 88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45">
                  <a:moveTo>
                    <a:pt x="19" y="145"/>
                  </a:moveTo>
                  <a:lnTo>
                    <a:pt x="0" y="126"/>
                  </a:lnTo>
                  <a:lnTo>
                    <a:pt x="54" y="73"/>
                  </a:lnTo>
                  <a:lnTo>
                    <a:pt x="0" y="19"/>
                  </a:lnTo>
                  <a:lnTo>
                    <a:pt x="19" y="0"/>
                  </a:lnTo>
                  <a:lnTo>
                    <a:pt x="88" y="73"/>
                  </a:lnTo>
                  <a:lnTo>
                    <a:pt x="19" y="14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3" name="Rounded Rectangle 12"/>
            <p:cNvSpPr>
              <a:spLocks/>
            </p:cNvSpPr>
            <p:nvPr/>
          </p:nvSpPr>
          <p:spPr bwMode="auto">
            <a:xfrm>
              <a:off x="2444893" y="4546601"/>
              <a:ext cx="6441864" cy="25082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5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www.wolterskluwer.co.uk</a:t>
              </a:r>
              <a:endParaRPr lang="en-GB" sz="525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9433287" y="4529138"/>
              <a:ext cx="134938" cy="139700"/>
            </a:xfrm>
            <a:custGeom>
              <a:avLst/>
              <a:gdLst>
                <a:gd name="T0" fmla="*/ 85 w 85"/>
                <a:gd name="T1" fmla="*/ 0 h 88"/>
                <a:gd name="T2" fmla="*/ 20 w 85"/>
                <a:gd name="T3" fmla="*/ 0 h 88"/>
                <a:gd name="T4" fmla="*/ 40 w 85"/>
                <a:gd name="T5" fmla="*/ 20 h 88"/>
                <a:gd name="T6" fmla="*/ 0 w 85"/>
                <a:gd name="T7" fmla="*/ 61 h 88"/>
                <a:gd name="T8" fmla="*/ 28 w 85"/>
                <a:gd name="T9" fmla="*/ 88 h 88"/>
                <a:gd name="T10" fmla="*/ 65 w 85"/>
                <a:gd name="T11" fmla="*/ 47 h 88"/>
                <a:gd name="T12" fmla="*/ 85 w 85"/>
                <a:gd name="T13" fmla="*/ 71 h 88"/>
                <a:gd name="T14" fmla="*/ 85 w 85"/>
                <a:gd name="T1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88">
                  <a:moveTo>
                    <a:pt x="85" y="0"/>
                  </a:moveTo>
                  <a:lnTo>
                    <a:pt x="20" y="0"/>
                  </a:lnTo>
                  <a:lnTo>
                    <a:pt x="40" y="20"/>
                  </a:lnTo>
                  <a:lnTo>
                    <a:pt x="0" y="61"/>
                  </a:lnTo>
                  <a:lnTo>
                    <a:pt x="28" y="88"/>
                  </a:lnTo>
                  <a:lnTo>
                    <a:pt x="65" y="47"/>
                  </a:lnTo>
                  <a:lnTo>
                    <a:pt x="85" y="7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9285650" y="4668837"/>
              <a:ext cx="147637" cy="150814"/>
            </a:xfrm>
            <a:custGeom>
              <a:avLst/>
              <a:gdLst>
                <a:gd name="T0" fmla="*/ 93 w 93"/>
                <a:gd name="T1" fmla="*/ 27 h 95"/>
                <a:gd name="T2" fmla="*/ 66 w 93"/>
                <a:gd name="T3" fmla="*/ 0 h 95"/>
                <a:gd name="T4" fmla="*/ 24 w 93"/>
                <a:gd name="T5" fmla="*/ 43 h 95"/>
                <a:gd name="T6" fmla="*/ 0 w 93"/>
                <a:gd name="T7" fmla="*/ 21 h 95"/>
                <a:gd name="T8" fmla="*/ 0 w 93"/>
                <a:gd name="T9" fmla="*/ 95 h 95"/>
                <a:gd name="T10" fmla="*/ 76 w 93"/>
                <a:gd name="T11" fmla="*/ 95 h 95"/>
                <a:gd name="T12" fmla="*/ 53 w 93"/>
                <a:gd name="T13" fmla="*/ 71 h 95"/>
                <a:gd name="T14" fmla="*/ 93 w 93"/>
                <a:gd name="T15" fmla="*/ 2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5">
                  <a:moveTo>
                    <a:pt x="93" y="27"/>
                  </a:moveTo>
                  <a:lnTo>
                    <a:pt x="66" y="0"/>
                  </a:lnTo>
                  <a:lnTo>
                    <a:pt x="24" y="43"/>
                  </a:lnTo>
                  <a:lnTo>
                    <a:pt x="0" y="21"/>
                  </a:lnTo>
                  <a:lnTo>
                    <a:pt x="0" y="95"/>
                  </a:lnTo>
                  <a:lnTo>
                    <a:pt x="76" y="95"/>
                  </a:lnTo>
                  <a:lnTo>
                    <a:pt x="53" y="71"/>
                  </a:lnTo>
                  <a:lnTo>
                    <a:pt x="93" y="2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2957513" y="1481430"/>
            <a:ext cx="3228975" cy="2221415"/>
          </a:xfrm>
          <a:ln w="635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insert picture</a:t>
            </a:r>
            <a:endParaRPr lang="en-GB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626269" y="1855344"/>
            <a:ext cx="2331244" cy="1777970"/>
          </a:xfrm>
          <a:ln w="635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insert picture</a:t>
            </a:r>
            <a:endParaRPr lang="en-GB"/>
          </a:p>
        </p:txBody>
      </p:sp>
      <p:sp>
        <p:nvSpPr>
          <p:cNvPr id="62" name="Picture Placeholder 16"/>
          <p:cNvSpPr>
            <a:spLocks noGrp="1"/>
          </p:cNvSpPr>
          <p:nvPr>
            <p:ph type="pic" sz="quarter" idx="13" hasCustomPrompt="1"/>
          </p:nvPr>
        </p:nvSpPr>
        <p:spPr>
          <a:xfrm>
            <a:off x="6186487" y="1855344"/>
            <a:ext cx="2327672" cy="1777970"/>
          </a:xfrm>
          <a:ln w="635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insert picture</a:t>
            </a:r>
            <a:endParaRPr lang="en-GB"/>
          </a:p>
        </p:txBody>
      </p:sp>
      <p:sp>
        <p:nvSpPr>
          <p:cNvPr id="82" name="Content Placeholder 81"/>
          <p:cNvSpPr>
            <a:spLocks noGrp="1"/>
          </p:cNvSpPr>
          <p:nvPr>
            <p:ph sz="quarter" idx="15"/>
          </p:nvPr>
        </p:nvSpPr>
        <p:spPr>
          <a:xfrm>
            <a:off x="521494" y="3967163"/>
            <a:ext cx="2436018" cy="654844"/>
          </a:xfrm>
        </p:spPr>
        <p:txBody>
          <a:bodyPr>
            <a:noAutofit/>
          </a:bodyPr>
          <a:lstStyle>
            <a:lvl1pPr marL="0" indent="0">
              <a:buNone/>
              <a:defRPr sz="825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3" name="Content Placeholder 81"/>
          <p:cNvSpPr>
            <a:spLocks noGrp="1"/>
          </p:cNvSpPr>
          <p:nvPr>
            <p:ph sz="quarter" idx="16"/>
          </p:nvPr>
        </p:nvSpPr>
        <p:spPr>
          <a:xfrm>
            <a:off x="3492000" y="3967163"/>
            <a:ext cx="2160000" cy="654844"/>
          </a:xfrm>
        </p:spPr>
        <p:txBody>
          <a:bodyPr>
            <a:noAutofit/>
          </a:bodyPr>
          <a:lstStyle>
            <a:lvl1pPr marL="0" indent="0">
              <a:buNone/>
              <a:defRPr sz="825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4" name="Content Placeholder 81"/>
          <p:cNvSpPr>
            <a:spLocks noGrp="1"/>
          </p:cNvSpPr>
          <p:nvPr>
            <p:ph sz="quarter" idx="17"/>
          </p:nvPr>
        </p:nvSpPr>
        <p:spPr>
          <a:xfrm>
            <a:off x="6191234" y="3967163"/>
            <a:ext cx="2431271" cy="654844"/>
          </a:xfrm>
        </p:spPr>
        <p:txBody>
          <a:bodyPr>
            <a:noAutofit/>
          </a:bodyPr>
          <a:lstStyle>
            <a:lvl1pPr marL="0" indent="0">
              <a:buNone/>
              <a:defRPr sz="825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629840" y="1715278"/>
            <a:ext cx="2327672" cy="140066"/>
            <a:chOff x="399688" y="4470400"/>
            <a:chExt cx="6674553" cy="401638"/>
          </a:xfrm>
        </p:grpSpPr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399688" y="4470400"/>
              <a:ext cx="6674553" cy="401638"/>
            </a:xfrm>
            <a:custGeom>
              <a:avLst/>
              <a:gdLst>
                <a:gd name="T0" fmla="*/ 0 w 6340"/>
                <a:gd name="T1" fmla="*/ 0 h 253"/>
                <a:gd name="T2" fmla="*/ 6340 w 6340"/>
                <a:gd name="T3" fmla="*/ 0 h 253"/>
                <a:gd name="T4" fmla="*/ 6340 w 6340"/>
                <a:gd name="T5" fmla="*/ 253 h 253"/>
                <a:gd name="T6" fmla="*/ 0 w 6340"/>
                <a:gd name="T7" fmla="*/ 253 h 253"/>
                <a:gd name="T8" fmla="*/ 0 w 6340"/>
                <a:gd name="T9" fmla="*/ 0 h 253"/>
                <a:gd name="T10" fmla="*/ 0 w 6340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40" h="253">
                  <a:moveTo>
                    <a:pt x="0" y="0"/>
                  </a:moveTo>
                  <a:lnTo>
                    <a:pt x="6340" y="0"/>
                  </a:lnTo>
                  <a:lnTo>
                    <a:pt x="6340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581529" y="4600575"/>
              <a:ext cx="136525" cy="14128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832352" y="4600575"/>
              <a:ext cx="136525" cy="14128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083178" y="4600575"/>
              <a:ext cx="136525" cy="14128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781679" y="4552949"/>
              <a:ext cx="260351" cy="233363"/>
            </a:xfrm>
            <a:custGeom>
              <a:avLst/>
              <a:gdLst>
                <a:gd name="T0" fmla="*/ 92 w 107"/>
                <a:gd name="T1" fmla="*/ 38 h 93"/>
                <a:gd name="T2" fmla="*/ 47 w 107"/>
                <a:gd name="T3" fmla="*/ 0 h 93"/>
                <a:gd name="T4" fmla="*/ 0 w 107"/>
                <a:gd name="T5" fmla="*/ 46 h 93"/>
                <a:gd name="T6" fmla="*/ 45 w 107"/>
                <a:gd name="T7" fmla="*/ 93 h 93"/>
                <a:gd name="T8" fmla="*/ 45 w 107"/>
                <a:gd name="T9" fmla="*/ 78 h 93"/>
                <a:gd name="T10" fmla="*/ 14 w 107"/>
                <a:gd name="T11" fmla="*/ 47 h 93"/>
                <a:gd name="T12" fmla="*/ 46 w 107"/>
                <a:gd name="T13" fmla="*/ 14 h 93"/>
                <a:gd name="T14" fmla="*/ 78 w 107"/>
                <a:gd name="T15" fmla="*/ 38 h 93"/>
                <a:gd name="T16" fmla="*/ 64 w 107"/>
                <a:gd name="T17" fmla="*/ 38 h 93"/>
                <a:gd name="T18" fmla="*/ 85 w 107"/>
                <a:gd name="T19" fmla="*/ 75 h 93"/>
                <a:gd name="T20" fmla="*/ 107 w 107"/>
                <a:gd name="T21" fmla="*/ 38 h 93"/>
                <a:gd name="T22" fmla="*/ 92 w 107"/>
                <a:gd name="T23" fmla="*/ 3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93">
                  <a:moveTo>
                    <a:pt x="92" y="38"/>
                  </a:moveTo>
                  <a:cubicBezTo>
                    <a:pt x="89" y="18"/>
                    <a:pt x="70" y="0"/>
                    <a:pt x="47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72"/>
                    <a:pt x="21" y="93"/>
                    <a:pt x="45" y="93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29" y="78"/>
                    <a:pt x="14" y="64"/>
                    <a:pt x="14" y="47"/>
                  </a:cubicBezTo>
                  <a:cubicBezTo>
                    <a:pt x="14" y="30"/>
                    <a:pt x="29" y="14"/>
                    <a:pt x="46" y="14"/>
                  </a:cubicBezTo>
                  <a:cubicBezTo>
                    <a:pt x="62" y="14"/>
                    <a:pt x="75" y="30"/>
                    <a:pt x="78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107" y="38"/>
                    <a:pt x="107" y="38"/>
                    <a:pt x="107" y="38"/>
                  </a:cubicBezTo>
                  <a:lnTo>
                    <a:pt x="92" y="3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353054" y="4556126"/>
              <a:ext cx="139699" cy="230189"/>
            </a:xfrm>
            <a:custGeom>
              <a:avLst/>
              <a:gdLst>
                <a:gd name="T0" fmla="*/ 69 w 88"/>
                <a:gd name="T1" fmla="*/ 145 h 145"/>
                <a:gd name="T2" fmla="*/ 0 w 88"/>
                <a:gd name="T3" fmla="*/ 73 h 145"/>
                <a:gd name="T4" fmla="*/ 69 w 88"/>
                <a:gd name="T5" fmla="*/ 0 h 145"/>
                <a:gd name="T6" fmla="*/ 88 w 88"/>
                <a:gd name="T7" fmla="*/ 19 h 145"/>
                <a:gd name="T8" fmla="*/ 34 w 88"/>
                <a:gd name="T9" fmla="*/ 73 h 145"/>
                <a:gd name="T10" fmla="*/ 88 w 88"/>
                <a:gd name="T11" fmla="*/ 126 h 145"/>
                <a:gd name="T12" fmla="*/ 69 w 88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45">
                  <a:moveTo>
                    <a:pt x="69" y="145"/>
                  </a:moveTo>
                  <a:lnTo>
                    <a:pt x="0" y="73"/>
                  </a:lnTo>
                  <a:lnTo>
                    <a:pt x="69" y="0"/>
                  </a:lnTo>
                  <a:lnTo>
                    <a:pt x="88" y="19"/>
                  </a:lnTo>
                  <a:lnTo>
                    <a:pt x="34" y="73"/>
                  </a:lnTo>
                  <a:lnTo>
                    <a:pt x="88" y="126"/>
                  </a:lnTo>
                  <a:lnTo>
                    <a:pt x="69" y="14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540378" y="4556126"/>
              <a:ext cx="139699" cy="230189"/>
            </a:xfrm>
            <a:custGeom>
              <a:avLst/>
              <a:gdLst>
                <a:gd name="T0" fmla="*/ 19 w 88"/>
                <a:gd name="T1" fmla="*/ 145 h 145"/>
                <a:gd name="T2" fmla="*/ 0 w 88"/>
                <a:gd name="T3" fmla="*/ 126 h 145"/>
                <a:gd name="T4" fmla="*/ 54 w 88"/>
                <a:gd name="T5" fmla="*/ 73 h 145"/>
                <a:gd name="T6" fmla="*/ 0 w 88"/>
                <a:gd name="T7" fmla="*/ 19 h 145"/>
                <a:gd name="T8" fmla="*/ 19 w 88"/>
                <a:gd name="T9" fmla="*/ 0 h 145"/>
                <a:gd name="T10" fmla="*/ 88 w 88"/>
                <a:gd name="T11" fmla="*/ 73 h 145"/>
                <a:gd name="T12" fmla="*/ 19 w 88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45">
                  <a:moveTo>
                    <a:pt x="19" y="145"/>
                  </a:moveTo>
                  <a:lnTo>
                    <a:pt x="0" y="126"/>
                  </a:lnTo>
                  <a:lnTo>
                    <a:pt x="54" y="73"/>
                  </a:lnTo>
                  <a:lnTo>
                    <a:pt x="0" y="19"/>
                  </a:lnTo>
                  <a:lnTo>
                    <a:pt x="19" y="0"/>
                  </a:lnTo>
                  <a:lnTo>
                    <a:pt x="88" y="73"/>
                  </a:lnTo>
                  <a:lnTo>
                    <a:pt x="19" y="14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65" name="Rounded Rectangle 64"/>
            <p:cNvSpPr>
              <a:spLocks/>
            </p:cNvSpPr>
            <p:nvPr/>
          </p:nvSpPr>
          <p:spPr bwMode="auto">
            <a:xfrm>
              <a:off x="2444893" y="4546601"/>
              <a:ext cx="4494412" cy="25082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525">
                  <a:latin typeface="+mj-lt"/>
                </a:rPr>
                <a:t>www.wolterskluwer.co.uk</a:t>
              </a:r>
              <a:endParaRPr lang="en-GB" sz="525">
                <a:latin typeface="+mj-lt"/>
              </a:endParaRPr>
            </a:p>
          </p:txBody>
        </p:sp>
      </p:grpSp>
      <p:grpSp>
        <p:nvGrpSpPr>
          <p:cNvPr id="70" name="Group 69"/>
          <p:cNvGrpSpPr/>
          <p:nvPr userDrawn="1"/>
        </p:nvGrpSpPr>
        <p:grpSpPr>
          <a:xfrm>
            <a:off x="6186487" y="1715278"/>
            <a:ext cx="2327673" cy="140066"/>
            <a:chOff x="2984154" y="4470400"/>
            <a:chExt cx="6674558" cy="401638"/>
          </a:xfrm>
        </p:grpSpPr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2984154" y="4470400"/>
              <a:ext cx="6674558" cy="401638"/>
            </a:xfrm>
            <a:custGeom>
              <a:avLst/>
              <a:gdLst>
                <a:gd name="T0" fmla="*/ 0 w 6340"/>
                <a:gd name="T1" fmla="*/ 0 h 253"/>
                <a:gd name="T2" fmla="*/ 6340 w 6340"/>
                <a:gd name="T3" fmla="*/ 0 h 253"/>
                <a:gd name="T4" fmla="*/ 6340 w 6340"/>
                <a:gd name="T5" fmla="*/ 253 h 253"/>
                <a:gd name="T6" fmla="*/ 0 w 6340"/>
                <a:gd name="T7" fmla="*/ 253 h 253"/>
                <a:gd name="T8" fmla="*/ 0 w 6340"/>
                <a:gd name="T9" fmla="*/ 0 h 253"/>
                <a:gd name="T10" fmla="*/ 0 w 6340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40" h="253">
                  <a:moveTo>
                    <a:pt x="0" y="0"/>
                  </a:moveTo>
                  <a:lnTo>
                    <a:pt x="6340" y="0"/>
                  </a:lnTo>
                  <a:lnTo>
                    <a:pt x="6340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94" name="Rounded Rectangle 93"/>
            <p:cNvSpPr>
              <a:spLocks/>
            </p:cNvSpPr>
            <p:nvPr/>
          </p:nvSpPr>
          <p:spPr bwMode="auto">
            <a:xfrm>
              <a:off x="3117507" y="4546601"/>
              <a:ext cx="5769250" cy="25082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5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www.wolterskluwer.co.uk</a:t>
              </a:r>
              <a:endParaRPr lang="en-GB" sz="525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9433287" y="4529138"/>
              <a:ext cx="134938" cy="139700"/>
            </a:xfrm>
            <a:custGeom>
              <a:avLst/>
              <a:gdLst>
                <a:gd name="T0" fmla="*/ 85 w 85"/>
                <a:gd name="T1" fmla="*/ 0 h 88"/>
                <a:gd name="T2" fmla="*/ 20 w 85"/>
                <a:gd name="T3" fmla="*/ 0 h 88"/>
                <a:gd name="T4" fmla="*/ 40 w 85"/>
                <a:gd name="T5" fmla="*/ 20 h 88"/>
                <a:gd name="T6" fmla="*/ 0 w 85"/>
                <a:gd name="T7" fmla="*/ 61 h 88"/>
                <a:gd name="T8" fmla="*/ 28 w 85"/>
                <a:gd name="T9" fmla="*/ 88 h 88"/>
                <a:gd name="T10" fmla="*/ 65 w 85"/>
                <a:gd name="T11" fmla="*/ 47 h 88"/>
                <a:gd name="T12" fmla="*/ 85 w 85"/>
                <a:gd name="T13" fmla="*/ 71 h 88"/>
                <a:gd name="T14" fmla="*/ 85 w 85"/>
                <a:gd name="T1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88">
                  <a:moveTo>
                    <a:pt x="85" y="0"/>
                  </a:moveTo>
                  <a:lnTo>
                    <a:pt x="20" y="0"/>
                  </a:lnTo>
                  <a:lnTo>
                    <a:pt x="40" y="20"/>
                  </a:lnTo>
                  <a:lnTo>
                    <a:pt x="0" y="61"/>
                  </a:lnTo>
                  <a:lnTo>
                    <a:pt x="28" y="88"/>
                  </a:lnTo>
                  <a:lnTo>
                    <a:pt x="65" y="47"/>
                  </a:lnTo>
                  <a:lnTo>
                    <a:pt x="85" y="7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9285650" y="4668837"/>
              <a:ext cx="147637" cy="150814"/>
            </a:xfrm>
            <a:custGeom>
              <a:avLst/>
              <a:gdLst>
                <a:gd name="T0" fmla="*/ 93 w 93"/>
                <a:gd name="T1" fmla="*/ 27 h 95"/>
                <a:gd name="T2" fmla="*/ 66 w 93"/>
                <a:gd name="T3" fmla="*/ 0 h 95"/>
                <a:gd name="T4" fmla="*/ 24 w 93"/>
                <a:gd name="T5" fmla="*/ 43 h 95"/>
                <a:gd name="T6" fmla="*/ 0 w 93"/>
                <a:gd name="T7" fmla="*/ 21 h 95"/>
                <a:gd name="T8" fmla="*/ 0 w 93"/>
                <a:gd name="T9" fmla="*/ 95 h 95"/>
                <a:gd name="T10" fmla="*/ 76 w 93"/>
                <a:gd name="T11" fmla="*/ 95 h 95"/>
                <a:gd name="T12" fmla="*/ 53 w 93"/>
                <a:gd name="T13" fmla="*/ 71 h 95"/>
                <a:gd name="T14" fmla="*/ 93 w 93"/>
                <a:gd name="T15" fmla="*/ 2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5">
                  <a:moveTo>
                    <a:pt x="93" y="27"/>
                  </a:moveTo>
                  <a:lnTo>
                    <a:pt x="66" y="0"/>
                  </a:lnTo>
                  <a:lnTo>
                    <a:pt x="24" y="43"/>
                  </a:lnTo>
                  <a:lnTo>
                    <a:pt x="0" y="21"/>
                  </a:lnTo>
                  <a:lnTo>
                    <a:pt x="0" y="95"/>
                  </a:lnTo>
                  <a:lnTo>
                    <a:pt x="76" y="95"/>
                  </a:lnTo>
                  <a:lnTo>
                    <a:pt x="53" y="71"/>
                  </a:lnTo>
                  <a:lnTo>
                    <a:pt x="93" y="2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205C3690-431F-4B9F-B2EF-12876B9C8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506044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C70FA2E-8065-474C-B612-1FF2DCBEB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954795"/>
            <a:ext cx="8101013" cy="32036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AC3"/>
              </a:buClr>
              <a:buSzTx/>
              <a:buFontTx/>
              <a:buNone/>
              <a:tabLst/>
              <a:defRPr sz="15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AC3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67595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1930500"/>
            <a:ext cx="4572000" cy="26462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B97CD15-95A3-40A2-A524-DA16AC247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F8AFFE2-B74C-4F4B-B1CA-D518967EE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1275160"/>
            <a:ext cx="8101013" cy="3515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071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057254" y="2146067"/>
            <a:ext cx="1100996" cy="110068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63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Profile headshot (must be high quality image)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1006148" y="2146067"/>
            <a:ext cx="1100996" cy="110068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63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Profile headshot (must be high quality image)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194BD75-346C-48DD-BDBF-E391FA32F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AF49EE0-0D25-4485-9599-AC9A65C1B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1275160"/>
            <a:ext cx="8101013" cy="3515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90A30EC-68EC-4D41-8EA9-A319A35D0C8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10956" y="2031750"/>
            <a:ext cx="1890000" cy="2160985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Career fact 1</a:t>
            </a:r>
          </a:p>
          <a:p>
            <a:pPr lvl="0"/>
            <a:r>
              <a:rPr lang="en-US"/>
              <a:t>Career fact 2</a:t>
            </a:r>
          </a:p>
          <a:p>
            <a:pPr lvl="0"/>
            <a:r>
              <a:rPr lang="en-US"/>
              <a:t>Career fact 3</a:t>
            </a:r>
          </a:p>
          <a:p>
            <a:pPr lvl="0"/>
            <a:r>
              <a:rPr lang="en-US"/>
              <a:t>Career fact 4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99FF3107-066B-4785-B0D6-0C6F0086C00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60750" y="2031750"/>
            <a:ext cx="1890000" cy="2160985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Career fact 1</a:t>
            </a:r>
          </a:p>
          <a:p>
            <a:pPr lvl="0"/>
            <a:r>
              <a:rPr lang="en-US"/>
              <a:t>Career fact 2</a:t>
            </a:r>
          </a:p>
          <a:p>
            <a:pPr lvl="0"/>
            <a:r>
              <a:rPr lang="en-US"/>
              <a:t>Career fact 3</a:t>
            </a:r>
          </a:p>
          <a:p>
            <a:pPr lvl="0"/>
            <a:r>
              <a:rPr lang="en-US"/>
              <a:t>Career fact 4</a:t>
            </a:r>
          </a:p>
        </p:txBody>
      </p:sp>
    </p:spTree>
    <p:extLst>
      <p:ext uri="{BB962C8B-B14F-4D97-AF65-F5344CB8AC3E}">
        <p14:creationId xmlns:p14="http://schemas.microsoft.com/office/powerpoint/2010/main" val="2227054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90A30EC-68EC-4D41-8EA9-A319A35D0C8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92000" y="2031750"/>
            <a:ext cx="3510000" cy="2160985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Career fact 1</a:t>
            </a:r>
          </a:p>
          <a:p>
            <a:pPr lvl="0"/>
            <a:r>
              <a:rPr lang="en-US"/>
              <a:t>Career fact 2</a:t>
            </a:r>
          </a:p>
          <a:p>
            <a:pPr lvl="0"/>
            <a:r>
              <a:rPr lang="en-US"/>
              <a:t>Career fact 3</a:t>
            </a:r>
          </a:p>
          <a:p>
            <a:pPr lvl="0"/>
            <a:r>
              <a:rPr lang="en-US"/>
              <a:t>Career fact 4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180689" y="2146067"/>
            <a:ext cx="1100996" cy="110068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63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Profile headshot (must be high quality image)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194BD75-346C-48DD-BDBF-E391FA32F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AF49EE0-0D25-4485-9599-AC9A65C1B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1275160"/>
            <a:ext cx="8101013" cy="3515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092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oc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0" y="0"/>
            <a:ext cx="9144000" cy="4610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9474" y="1200151"/>
            <a:ext cx="8374918" cy="274955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 marL="1472111" indent="-274307">
              <a:buClrTx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4A18DE-88F6-4673-8A83-989726C69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74" y="172305"/>
            <a:ext cx="8374918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206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8AB365-D3C7-4E0E-99B8-7F86FC18C4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68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83342-E2F1-43C6-AF07-6B6C5E5AFF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3"/>
            <a:ext cx="1640822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55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ho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hone6_mockup_front_white.png">
            <a:extLst>
              <a:ext uri="{FF2B5EF4-FFF2-40B4-BE49-F238E27FC236}">
                <a16:creationId xmlns:a16="http://schemas.microsoft.com/office/drawing/2014/main" id="{069D5E04-CD6C-4B98-BA6B-579B29188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00" y="1039500"/>
            <a:ext cx="2623731" cy="4104000"/>
          </a:xfrm>
          <a:prstGeom prst="rect">
            <a:avLst/>
          </a:prstGeom>
        </p:spPr>
      </p:pic>
      <p:sp>
        <p:nvSpPr>
          <p:cNvPr id="7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765750" y="1694248"/>
            <a:ext cx="1568700" cy="2781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4D7DDC-C4C0-4DED-A704-40937131D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B7A348-C725-4080-994F-74D7CFA23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369219"/>
            <a:ext cx="5670506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298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hon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B7E7714-B226-442E-BCA6-A37676299550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33544" y="1626753"/>
            <a:ext cx="1433456" cy="2799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93BFAA-AF63-463A-B454-565950DB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sz="quarter" idx="21"/>
          </p:nvPr>
        </p:nvSpPr>
        <p:spPr>
          <a:xfrm>
            <a:off x="6958424" y="1626753"/>
            <a:ext cx="1574100" cy="2799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04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CA6A84-A60D-4964-8203-9F8368F9B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3"/>
          <p:cNvSpPr/>
          <p:nvPr userDrawn="1"/>
        </p:nvSpPr>
        <p:spPr>
          <a:xfrm>
            <a:off x="2514603" y="3503087"/>
            <a:ext cx="3002400" cy="1051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21494" y="1930500"/>
            <a:ext cx="2840831" cy="1099082"/>
          </a:xfrm>
        </p:spPr>
        <p:txBody>
          <a:bodyPr anchor="t">
            <a:no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521494" y="3058285"/>
            <a:ext cx="2840831" cy="31144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Presenter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98A5D720-770D-4527-A474-FD60278470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494" y="3369734"/>
            <a:ext cx="2840831" cy="31144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46EDCF-93EC-49C9-B4C0-5D09F0A2A9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84" y="3952188"/>
            <a:ext cx="2461238" cy="4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45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hone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Phone6_mockup_front_white.png">
            <a:extLst>
              <a:ext uri="{FF2B5EF4-FFF2-40B4-BE49-F238E27FC236}">
                <a16:creationId xmlns:a16="http://schemas.microsoft.com/office/drawing/2014/main" id="{1D85F375-FF4F-430D-87B4-8CC1616696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230" y="1048000"/>
            <a:ext cx="2397580" cy="3750255"/>
          </a:xfrm>
          <a:prstGeom prst="rect">
            <a:avLst/>
          </a:prstGeom>
        </p:spPr>
      </p:pic>
      <p:pic>
        <p:nvPicPr>
          <p:cNvPr id="7" name="Picture 6" descr="iPhone6_mockup_front_white.png">
            <a:extLst>
              <a:ext uri="{FF2B5EF4-FFF2-40B4-BE49-F238E27FC236}">
                <a16:creationId xmlns:a16="http://schemas.microsoft.com/office/drawing/2014/main" id="{F096B329-33C0-4674-83FC-E0EC3B668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20" y="1048000"/>
            <a:ext cx="2397580" cy="3750255"/>
          </a:xfrm>
          <a:prstGeom prst="rect">
            <a:avLst/>
          </a:prstGeom>
        </p:spPr>
      </p:pic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6F86FBA0-508C-41A1-AB6C-9A6FBF5B1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40" y="1048000"/>
            <a:ext cx="2397580" cy="3750255"/>
          </a:xfrm>
          <a:prstGeom prst="rect">
            <a:avLst/>
          </a:prstGeom>
        </p:spPr>
      </p:pic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226200" y="1646096"/>
            <a:ext cx="1433700" cy="25434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476900" y="1646096"/>
            <a:ext cx="1433700" cy="25434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852900" y="1646096"/>
            <a:ext cx="1433700" cy="25434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6621EDF-61B3-4EA4-A264-B627DFAF3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44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hon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hone6_mockup_front_white.png">
            <a:extLst>
              <a:ext uri="{FF2B5EF4-FFF2-40B4-BE49-F238E27FC236}">
                <a16:creationId xmlns:a16="http://schemas.microsoft.com/office/drawing/2014/main" id="{81908E05-4213-4533-9836-C4C7BD2A28E6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662"/>
          <a:stretch/>
        </p:blipFill>
        <p:spPr>
          <a:xfrm>
            <a:off x="4977000" y="277084"/>
            <a:ext cx="4400037" cy="48607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0FEF447-DBE6-4604-B760-6D7503AF4BE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40100" y="1377000"/>
            <a:ext cx="2632500" cy="3760784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975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864E2-06C3-461E-99A0-B0F549545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B77A4F-2086-4529-9AE2-CD3C654FED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369219"/>
            <a:ext cx="4961756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060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509524" y="1504348"/>
            <a:ext cx="4469083" cy="28224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5624AF-CC1C-48D6-BBDD-09BEAD71C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959DAC-FDC3-4554-9632-AC17D23A9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369219"/>
            <a:ext cx="3993356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452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4875517" y="1780428"/>
            <a:ext cx="3103256" cy="195795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D5F2319-820E-4D48-9351-18A34726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2A3D2B0-0AEB-4E26-A858-2C63E13A4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369219"/>
            <a:ext cx="3993356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065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355E55-2328-4D89-BAD1-D197FBC764CD}"/>
              </a:ext>
            </a:extLst>
          </p:cNvPr>
          <p:cNvGrpSpPr/>
          <p:nvPr userDrawn="1"/>
        </p:nvGrpSpPr>
        <p:grpSpPr>
          <a:xfrm>
            <a:off x="4578235" y="2287989"/>
            <a:ext cx="4127972" cy="2376261"/>
            <a:chOff x="5898415" y="1976415"/>
            <a:chExt cx="5654530" cy="3255020"/>
          </a:xfrm>
        </p:grpSpPr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1A455BF4-1B4E-49C3-971E-58311720D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latin typeface="Calibri Light" panose="020F0302020204030204" pitchFamily="34" charset="0"/>
              </a:endParaRPr>
            </a:p>
          </p:txBody>
        </p:sp>
        <p:sp>
          <p:nvSpPr>
            <p:cNvPr id="7" name="Freeform 46">
              <a:extLst>
                <a:ext uri="{FF2B5EF4-FFF2-40B4-BE49-F238E27FC236}">
                  <a16:creationId xmlns:a16="http://schemas.microsoft.com/office/drawing/2014/main" id="{0FBDA27D-1AEA-4F34-B995-4C6A61B06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latin typeface="Calibri Light" panose="020F0302020204030204" pitchFamily="34" charset="0"/>
              </a:endParaRPr>
            </a:p>
          </p:txBody>
        </p:sp>
        <p:sp>
          <p:nvSpPr>
            <p:cNvPr id="8" name="Freeform 47">
              <a:extLst>
                <a:ext uri="{FF2B5EF4-FFF2-40B4-BE49-F238E27FC236}">
                  <a16:creationId xmlns:a16="http://schemas.microsoft.com/office/drawing/2014/main" id="{ED578C69-7A88-40D1-BB5E-51F9E7871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latin typeface="Calibri Light" panose="020F0302020204030204" pitchFamily="34" charset="0"/>
              </a:endParaRPr>
            </a:p>
          </p:txBody>
        </p:sp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F378F33B-E486-461C-9E81-8607F4BBD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latin typeface="Calibri Light" panose="020F0302020204030204" pitchFamily="34" charset="0"/>
              </a:endParaRPr>
            </a:p>
          </p:txBody>
        </p:sp>
        <p:sp>
          <p:nvSpPr>
            <p:cNvPr id="10" name="Rectangle 50">
              <a:extLst>
                <a:ext uri="{FF2B5EF4-FFF2-40B4-BE49-F238E27FC236}">
                  <a16:creationId xmlns:a16="http://schemas.microsoft.com/office/drawing/2014/main" id="{C55B19BF-4E29-4F38-9100-A7A55BA10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latin typeface="Calibri Light" panose="020F0302020204030204" pitchFamily="34" charset="0"/>
              </a:endParaRPr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0BAB896D-4230-49AC-82CC-8FFDD2DAF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latin typeface="Calibri Light" panose="020F0302020204030204" pitchFamily="34" charset="0"/>
              </a:endParaRPr>
            </a:p>
          </p:txBody>
        </p:sp>
        <p:sp>
          <p:nvSpPr>
            <p:cNvPr id="12" name="Rectangle 52">
              <a:extLst>
                <a:ext uri="{FF2B5EF4-FFF2-40B4-BE49-F238E27FC236}">
                  <a16:creationId xmlns:a16="http://schemas.microsoft.com/office/drawing/2014/main" id="{0E434B6B-6E31-444C-A570-3DBE8FE9F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latin typeface="Calibri Light" panose="020F0302020204030204" pitchFamily="34" charset="0"/>
              </a:endParaRPr>
            </a:p>
          </p:txBody>
        </p:sp>
        <p:sp>
          <p:nvSpPr>
            <p:cNvPr id="13" name="Oval 54">
              <a:extLst>
                <a:ext uri="{FF2B5EF4-FFF2-40B4-BE49-F238E27FC236}">
                  <a16:creationId xmlns:a16="http://schemas.microsoft.com/office/drawing/2014/main" id="{C6A8FFFB-749F-447F-9C2B-F2C60F8C8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latin typeface="Calibri Light" panose="020F0302020204030204" pitchFamily="34" charset="0"/>
              </a:endParaRPr>
            </a:p>
          </p:txBody>
        </p:sp>
        <p:sp>
          <p:nvSpPr>
            <p:cNvPr id="14" name="Oval 55">
              <a:extLst>
                <a:ext uri="{FF2B5EF4-FFF2-40B4-BE49-F238E27FC236}">
                  <a16:creationId xmlns:a16="http://schemas.microsoft.com/office/drawing/2014/main" id="{060D9501-790C-4997-A578-77BCBB359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latin typeface="Calibri Light" panose="020F0302020204030204" pitchFamily="34" charset="0"/>
              </a:endParaRPr>
            </a:p>
          </p:txBody>
        </p:sp>
        <p:sp>
          <p:nvSpPr>
            <p:cNvPr id="15" name="Oval 56">
              <a:extLst>
                <a:ext uri="{FF2B5EF4-FFF2-40B4-BE49-F238E27FC236}">
                  <a16:creationId xmlns:a16="http://schemas.microsoft.com/office/drawing/2014/main" id="{B28F595C-CEF5-476D-9C5F-7CD66FCBF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latin typeface="Calibri Light" panose="020F0302020204030204" pitchFamily="34" charset="0"/>
              </a:endParaRPr>
            </a:p>
          </p:txBody>
        </p:sp>
        <p:sp>
          <p:nvSpPr>
            <p:cNvPr id="16" name="Oval 57">
              <a:extLst>
                <a:ext uri="{FF2B5EF4-FFF2-40B4-BE49-F238E27FC236}">
                  <a16:creationId xmlns:a16="http://schemas.microsoft.com/office/drawing/2014/main" id="{2F56A24B-438E-4D9D-9862-9BA60833E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58">
              <a:extLst>
                <a:ext uri="{FF2B5EF4-FFF2-40B4-BE49-F238E27FC236}">
                  <a16:creationId xmlns:a16="http://schemas.microsoft.com/office/drawing/2014/main" id="{19E09C9A-D37D-4535-9545-123D93D66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latin typeface="Calibri Light" panose="020F0302020204030204" pitchFamily="34" charset="0"/>
              </a:endParaRPr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07462" y="2447974"/>
            <a:ext cx="3102448" cy="1955123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1A30E9-1CAB-45FA-9366-E5D342C9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26EA3EB-1AE6-41A0-90DB-E6FE61E28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305661"/>
            <a:ext cx="8101013" cy="48984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AC3"/>
              </a:buClr>
              <a:buSzTx/>
              <a:buFontTx/>
              <a:buNone/>
              <a:tabLst/>
              <a:defRPr sz="15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AC3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116285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3162431" y="2005681"/>
            <a:ext cx="2842953" cy="180098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A0B914-D922-46F3-9237-A7F7458E9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F9E5F1-248B-4922-A7EA-C99C9DEF9F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369219"/>
            <a:ext cx="2093006" cy="32635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AF9B99-85C0-4CF5-9140-A0F6ACDC89A5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6529501" y="1367746"/>
            <a:ext cx="2093006" cy="32635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814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tr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505815" y="2558114"/>
            <a:ext cx="2181412" cy="138531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447783" y="2558114"/>
            <a:ext cx="2181412" cy="138531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3339385" y="2825735"/>
            <a:ext cx="2461311" cy="155333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4D3728-16DA-4D8E-8144-79A0423F7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F724FA-E30F-42B6-B35E-B1548AB72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369219"/>
            <a:ext cx="8101013" cy="94854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556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090535" y="1874629"/>
            <a:ext cx="3101243" cy="17325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DD4565-AA27-46B6-91F5-198E322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663D6A-02C7-4F34-9473-02147A8CC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369219"/>
            <a:ext cx="3993356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574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ad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B92538-CF42-4026-A0D7-9E002FDDB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41" y="1"/>
            <a:ext cx="4018359" cy="5143499"/>
          </a:xfrm>
          <a:prstGeom prst="rect">
            <a:avLst/>
          </a:prstGeom>
        </p:spPr>
      </p:pic>
      <p:sp>
        <p:nvSpPr>
          <p:cNvPr id="1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872500" y="999000"/>
            <a:ext cx="2479500" cy="33048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28C0D0-2FAA-4E18-8962-949D625C1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5130506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B81521-DAFD-49F8-BAFF-39711971C7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369219"/>
            <a:ext cx="5130506" cy="32635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524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lat i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947951" y="913407"/>
            <a:ext cx="2421864" cy="322899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4C12AAF-091E-4AB2-9A64-87ED7D22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1" y="414604"/>
            <a:ext cx="4590506" cy="8560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177BC2-D0EE-48B7-BF7D-2A9923FA2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2001" y="1371866"/>
            <a:ext cx="4590506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24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01EDFC-E8B1-41E9-A739-D3F1F1890B50}"/>
              </a:ext>
            </a:extLst>
          </p:cNvPr>
          <p:cNvSpPr/>
          <p:nvPr userDrawn="1"/>
        </p:nvSpPr>
        <p:spPr>
          <a:xfrm>
            <a:off x="1" y="417102"/>
            <a:ext cx="791999" cy="614250"/>
          </a:xfrm>
          <a:prstGeom prst="rect">
            <a:avLst/>
          </a:prstGeom>
          <a:solidFill>
            <a:srgbClr val="7FC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7"/>
          <p:cNvSpPr/>
          <p:nvPr userDrawn="1"/>
        </p:nvSpPr>
        <p:spPr>
          <a:xfrm>
            <a:off x="521494" y="0"/>
            <a:ext cx="8622506" cy="4529250"/>
          </a:xfrm>
          <a:prstGeom prst="rect">
            <a:avLst/>
          </a:prstGeom>
          <a:solidFill>
            <a:srgbClr val="007A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765280-FEE2-4EE1-BDB7-E4B69B8B9886}"/>
              </a:ext>
            </a:extLst>
          </p:cNvPr>
          <p:cNvSpPr/>
          <p:nvPr userDrawn="1"/>
        </p:nvSpPr>
        <p:spPr>
          <a:xfrm>
            <a:off x="521494" y="422248"/>
            <a:ext cx="8622506" cy="614250"/>
          </a:xfrm>
          <a:prstGeom prst="rect">
            <a:avLst/>
          </a:prstGeom>
          <a:solidFill>
            <a:srgbClr val="4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F77451-E0D7-4C29-96B2-5060D605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99" y="411957"/>
            <a:ext cx="7830507" cy="614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3391D3F-4C1E-4FF8-8363-7DD42F4DF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000" y="1356751"/>
            <a:ext cx="7830506" cy="3172500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518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7055712" y="3445975"/>
            <a:ext cx="395334" cy="69381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88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4873265" y="1924590"/>
            <a:ext cx="2845239" cy="159739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591858" y="2902496"/>
            <a:ext cx="928892" cy="123728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826786" y="2961330"/>
            <a:ext cx="1824014" cy="115388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315E75-2F14-4AF5-AE34-462424F8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8503E7-C547-4366-87C9-3E38AB429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369219"/>
            <a:ext cx="3993356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492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5889785" cy="51435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59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Left + Transparenc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9200" y="618711"/>
            <a:ext cx="2654439" cy="390607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50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/3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173808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69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 right (Graph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952000" y="1633893"/>
            <a:ext cx="5563350" cy="3003421"/>
          </a:xfrm>
        </p:spPr>
        <p:txBody>
          <a:bodyPr>
            <a:noAutofit/>
          </a:bodyPr>
          <a:lstStyle>
            <a:lvl1pPr>
              <a:defRPr sz="900"/>
            </a:lvl1pPr>
            <a:lvl2pPr>
              <a:defRPr sz="825"/>
            </a:lvl2pPr>
            <a:lvl3pPr>
              <a:defRPr sz="788"/>
            </a:lvl3pPr>
            <a:lvl4pPr>
              <a:defRPr sz="750"/>
            </a:lvl4pPr>
            <a:lvl5pPr>
              <a:defRPr sz="75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1646F5-C7F0-4E73-8196-BFA48B0A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3D43ED2-61A4-4613-B363-8D3301C7F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1275160"/>
            <a:ext cx="8101013" cy="3515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3878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hot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581195" y="1863000"/>
            <a:ext cx="1472344" cy="14715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4755549" y="1863000"/>
            <a:ext cx="1472344" cy="14715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2929905" y="1863000"/>
            <a:ext cx="1472344" cy="14715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104260" y="1863000"/>
            <a:ext cx="1472344" cy="14715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707F39-123D-4344-A73C-EC99BD941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29504E5-49AA-4C77-9CB8-926DE45BF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1275160"/>
            <a:ext cx="8101013" cy="3515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9317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2D38605-2A12-4033-9C2C-773A70F45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4" y="1390650"/>
            <a:ext cx="8101013" cy="124182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3504509-4D2B-491A-9BF7-F3DCA7CB7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494" y="2701528"/>
            <a:ext cx="8101013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64D70FB-F922-4FC7-835C-D1DE162227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94" y="3955500"/>
            <a:ext cx="3195374" cy="31144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Presenter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266B566E-C94A-4DCD-A042-33423CD7B9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494" y="4266949"/>
            <a:ext cx="3195374" cy="31144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017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3DD0B-2AB5-4B6B-BDFA-CF44D916E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4" y="1390650"/>
            <a:ext cx="8101013" cy="124182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7C86F-5DD5-4741-86E0-4D608F2CF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494" y="2701528"/>
            <a:ext cx="8101013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0311F641-3051-472B-8AF7-2DEFE854BCC1}"/>
              </a:ext>
            </a:extLst>
          </p:cNvPr>
          <p:cNvSpPr/>
          <p:nvPr userDrawn="1"/>
        </p:nvSpPr>
        <p:spPr>
          <a:xfrm>
            <a:off x="521494" y="0"/>
            <a:ext cx="3048300" cy="1350000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798AD4-2AF3-4A3F-BB6D-D5B85B0DFF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5" y="472500"/>
            <a:ext cx="2461238" cy="405000"/>
          </a:xfrm>
          <a:prstGeom prst="rect">
            <a:avLst/>
          </a:prstGeom>
        </p:spPr>
      </p:pic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8A02C700-59FA-4EDF-875A-431F057297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94" y="3955500"/>
            <a:ext cx="3195374" cy="31144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Presenter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1D73FA77-9398-4CF4-AC71-8154489863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494" y="4266949"/>
            <a:ext cx="3195374" cy="31144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264849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3DD0B-2AB5-4B6B-BDFA-CF44D916E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4" y="1390650"/>
            <a:ext cx="8101013" cy="124182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7C86F-5DD5-4741-86E0-4D608F2CF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494" y="2701528"/>
            <a:ext cx="8101013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99BE1F-7461-4A86-B70B-69F05C3F2C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3"/>
            <a:ext cx="1640822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242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2D38605-2A12-4033-9C2C-773A70F45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4" y="1390650"/>
            <a:ext cx="8101013" cy="124182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3504509-4D2B-491A-9BF7-F3DCA7CB7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494" y="2701528"/>
            <a:ext cx="8101013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65F33E2E-4496-4C3C-874A-59B90013BE86}"/>
              </a:ext>
            </a:extLst>
          </p:cNvPr>
          <p:cNvSpPr/>
          <p:nvPr userDrawn="1"/>
        </p:nvSpPr>
        <p:spPr>
          <a:xfrm>
            <a:off x="521494" y="0"/>
            <a:ext cx="3048300" cy="1350000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A5A88C-E9E1-4E05-B890-0C17797075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5" y="472500"/>
            <a:ext cx="2461238" cy="405000"/>
          </a:xfrm>
          <a:prstGeom prst="rect">
            <a:avLst/>
          </a:prstGeom>
        </p:spPr>
      </p:pic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64D70FB-F922-4FC7-835C-D1DE162227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94" y="3955500"/>
            <a:ext cx="3195374" cy="31144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Presenter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266B566E-C94A-4DCD-A042-33423CD7B9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494" y="4266949"/>
            <a:ext cx="3195374" cy="31144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00060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C304B8-5F39-4423-8217-6F22A92AF4F6}"/>
              </a:ext>
            </a:extLst>
          </p:cNvPr>
          <p:cNvSpPr/>
          <p:nvPr userDrawn="1"/>
        </p:nvSpPr>
        <p:spPr>
          <a:xfrm>
            <a:off x="1" y="417102"/>
            <a:ext cx="791999" cy="61425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7"/>
          <p:cNvSpPr/>
          <p:nvPr userDrawn="1"/>
        </p:nvSpPr>
        <p:spPr>
          <a:xfrm>
            <a:off x="521494" y="0"/>
            <a:ext cx="8622506" cy="45292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F91F32-0F5F-4641-B568-86D164721584}"/>
              </a:ext>
            </a:extLst>
          </p:cNvPr>
          <p:cNvSpPr/>
          <p:nvPr userDrawn="1"/>
        </p:nvSpPr>
        <p:spPr>
          <a:xfrm>
            <a:off x="521494" y="422248"/>
            <a:ext cx="8622506" cy="61425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F77451-E0D7-4C29-96B2-5060D605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99" y="411957"/>
            <a:ext cx="7830507" cy="614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3391D3F-4C1E-4FF8-8363-7DD42F4DF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000" y="1356751"/>
            <a:ext cx="7830506" cy="31725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5313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2D38605-2A12-4033-9C2C-773A70F45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4" y="1390650"/>
            <a:ext cx="8101013" cy="124182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3504509-4D2B-491A-9BF7-F3DCA7CB7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494" y="2701528"/>
            <a:ext cx="8101013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64D70FB-F922-4FC7-835C-D1DE162227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94" y="3955500"/>
            <a:ext cx="3195374" cy="31144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Presenter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266B566E-C94A-4DCD-A042-33423CD7B9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494" y="4266949"/>
            <a:ext cx="3195374" cy="31144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3558056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DFE717E-2FA0-41B6-8EC0-660FA14D1D40}"/>
              </a:ext>
            </a:extLst>
          </p:cNvPr>
          <p:cNvSpPr/>
          <p:nvPr userDrawn="1"/>
        </p:nvSpPr>
        <p:spPr>
          <a:xfrm>
            <a:off x="0" y="4529250"/>
            <a:ext cx="9144000" cy="61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E44539A-AAEE-48D0-AB38-5E8557A4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08BB6A-6DB0-4D39-8000-19FB7B91F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94" y="1369219"/>
            <a:ext cx="8101012" cy="3160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C12513-EE1C-4254-8495-4345772CC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4"/>
            <a:ext cx="1640822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841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058A-861D-44DA-A508-EDAA3DA4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1282304"/>
            <a:ext cx="8101013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8F6F8-14AB-4057-BB17-B1CEEB174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3442098"/>
            <a:ext cx="8101013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ECECEC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498F83-D4E8-4E07-A141-6A96F3A4850D}"/>
              </a:ext>
            </a:extLst>
          </p:cNvPr>
          <p:cNvSpPr/>
          <p:nvPr userDrawn="1"/>
        </p:nvSpPr>
        <p:spPr>
          <a:xfrm>
            <a:off x="0" y="4529250"/>
            <a:ext cx="9144000" cy="61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E22A34-8E96-4B04-9AB6-E4AD1D66E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4"/>
            <a:ext cx="1640822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65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364B3-1100-42DA-89A8-6715BF70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B6241-F885-4A2E-BAF5-F695EE23C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1369219"/>
            <a:ext cx="3993356" cy="31312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F0D5A-8576-4FC3-9222-871E51B76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993356" cy="31312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598AC2-4EA8-477A-847F-F962E9D70422}"/>
              </a:ext>
            </a:extLst>
          </p:cNvPr>
          <p:cNvSpPr/>
          <p:nvPr userDrawn="1"/>
        </p:nvSpPr>
        <p:spPr>
          <a:xfrm>
            <a:off x="0" y="4529250"/>
            <a:ext cx="9144000" cy="61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33F93B-6571-4AD0-A6EA-5549F45038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4"/>
            <a:ext cx="1640822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51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 Bol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311ED-5B6F-4D6E-9C84-DCF01260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F553A-F672-4707-BC73-5341EE0B5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1260872"/>
            <a:ext cx="3976688" cy="61793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FE2E4-1E14-40D2-A21A-8DAFD3D36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494" y="1878807"/>
            <a:ext cx="3976688" cy="26504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23050-F7EB-456A-8BEB-9FAB943F1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993356" cy="61793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CEE04E-A78A-42E0-908C-7E09F671B6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993356" cy="26504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2F2B4F-AB08-466E-9B48-4A0B2E87D8C3}"/>
              </a:ext>
            </a:extLst>
          </p:cNvPr>
          <p:cNvSpPr/>
          <p:nvPr userDrawn="1"/>
        </p:nvSpPr>
        <p:spPr>
          <a:xfrm>
            <a:off x="0" y="4529250"/>
            <a:ext cx="9144000" cy="61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63A1D3-ED72-4B69-B4AC-F2D6D5A71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4"/>
            <a:ext cx="1640822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42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69E85-81FA-4E7E-942A-59E467C7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329316-608B-4C08-BD76-D8A1C808E3EC}"/>
              </a:ext>
            </a:extLst>
          </p:cNvPr>
          <p:cNvSpPr/>
          <p:nvPr userDrawn="1"/>
        </p:nvSpPr>
        <p:spPr>
          <a:xfrm>
            <a:off x="0" y="4529250"/>
            <a:ext cx="9144000" cy="61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16FBB0-6459-4C77-9D13-4C3ECFB57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4"/>
            <a:ext cx="1640822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583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82FD2B-48B0-4F5E-8C91-D4DDD5F3D6F1}"/>
              </a:ext>
            </a:extLst>
          </p:cNvPr>
          <p:cNvSpPr/>
          <p:nvPr userDrawn="1"/>
        </p:nvSpPr>
        <p:spPr>
          <a:xfrm>
            <a:off x="0" y="4529250"/>
            <a:ext cx="9144000" cy="61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0BC42D-C8EA-430E-9554-9D58B0A65B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4"/>
            <a:ext cx="1640822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668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82FD2B-48B0-4F5E-8C91-D4DDD5F3D6F1}"/>
              </a:ext>
            </a:extLst>
          </p:cNvPr>
          <p:cNvSpPr/>
          <p:nvPr userDrawn="1"/>
        </p:nvSpPr>
        <p:spPr>
          <a:xfrm>
            <a:off x="0" y="4529250"/>
            <a:ext cx="9144000" cy="61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0BC42D-C8EA-430E-9554-9D58B0A65B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4"/>
            <a:ext cx="1640822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343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82FD2B-48B0-4F5E-8C91-D4DDD5F3D6F1}"/>
              </a:ext>
            </a:extLst>
          </p:cNvPr>
          <p:cNvSpPr/>
          <p:nvPr userDrawn="1"/>
        </p:nvSpPr>
        <p:spPr>
          <a:xfrm>
            <a:off x="0" y="4529250"/>
            <a:ext cx="9144000" cy="61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0BC42D-C8EA-430E-9554-9D58B0A65B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4"/>
            <a:ext cx="1640822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39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6A333-50D9-44E8-B50D-1E690D73F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5" y="411956"/>
            <a:ext cx="3057525" cy="11310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56B59-429F-4ADE-A1E9-5E6CA7B0E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411957"/>
            <a:ext cx="4733451" cy="398383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CF8D6-E4AE-4EF6-92CA-6ED7DF100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495" y="1543050"/>
            <a:ext cx="305752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40FD5E-7581-4A72-92E5-864FF0B85F7B}"/>
              </a:ext>
            </a:extLst>
          </p:cNvPr>
          <p:cNvSpPr/>
          <p:nvPr userDrawn="1"/>
        </p:nvSpPr>
        <p:spPr>
          <a:xfrm>
            <a:off x="0" y="4529250"/>
            <a:ext cx="9144000" cy="61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1522A0-6079-4438-B88F-F871EC790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4"/>
            <a:ext cx="1640822" cy="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1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C304B8-5F39-4423-8217-6F22A92AF4F6}"/>
              </a:ext>
            </a:extLst>
          </p:cNvPr>
          <p:cNvSpPr/>
          <p:nvPr userDrawn="1"/>
        </p:nvSpPr>
        <p:spPr>
          <a:xfrm>
            <a:off x="1" y="417102"/>
            <a:ext cx="791999" cy="614250"/>
          </a:xfrm>
          <a:prstGeom prst="rect">
            <a:avLst/>
          </a:prstGeom>
          <a:solidFill>
            <a:srgbClr val="47474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7"/>
          <p:cNvSpPr/>
          <p:nvPr userDrawn="1"/>
        </p:nvSpPr>
        <p:spPr>
          <a:xfrm>
            <a:off x="521494" y="0"/>
            <a:ext cx="8622506" cy="4529250"/>
          </a:xfrm>
          <a:prstGeom prst="rect">
            <a:avLst/>
          </a:prstGeom>
          <a:solidFill>
            <a:srgbClr val="4747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F91F32-0F5F-4641-B568-86D164721584}"/>
              </a:ext>
            </a:extLst>
          </p:cNvPr>
          <p:cNvSpPr/>
          <p:nvPr userDrawn="1"/>
        </p:nvSpPr>
        <p:spPr>
          <a:xfrm>
            <a:off x="521494" y="422248"/>
            <a:ext cx="8622506" cy="61425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F77451-E0D7-4C29-96B2-5060D605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99" y="411957"/>
            <a:ext cx="7830507" cy="614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3391D3F-4C1E-4FF8-8363-7DD42F4DF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000" y="1356751"/>
            <a:ext cx="7830506" cy="31725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5271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23001-6EB1-43EF-9E0D-4877A4C436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411957"/>
            <a:ext cx="4735115" cy="3983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33278-A3E1-4BDC-AEAC-B29EAF6B5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495" y="1543050"/>
            <a:ext cx="3057524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E582BE-E4AD-42F3-AC1A-2C4529C5A7EF}"/>
              </a:ext>
            </a:extLst>
          </p:cNvPr>
          <p:cNvSpPr/>
          <p:nvPr userDrawn="1"/>
        </p:nvSpPr>
        <p:spPr>
          <a:xfrm>
            <a:off x="0" y="4529250"/>
            <a:ext cx="9144000" cy="61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02B323-FDE1-4D1B-AFAA-70DBE4F49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4"/>
            <a:ext cx="1640822" cy="269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D0B224-DF34-4862-A72F-0B3AE83E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5" y="411956"/>
            <a:ext cx="3057525" cy="11310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494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7655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6094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94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C304B8-5F39-4423-8217-6F22A92AF4F6}"/>
              </a:ext>
            </a:extLst>
          </p:cNvPr>
          <p:cNvSpPr/>
          <p:nvPr userDrawn="1"/>
        </p:nvSpPr>
        <p:spPr>
          <a:xfrm>
            <a:off x="1" y="417102"/>
            <a:ext cx="791999" cy="6142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7"/>
          <p:cNvSpPr/>
          <p:nvPr userDrawn="1"/>
        </p:nvSpPr>
        <p:spPr>
          <a:xfrm>
            <a:off x="521494" y="0"/>
            <a:ext cx="8622506" cy="45292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F91F32-0F5F-4641-B568-86D164721584}"/>
              </a:ext>
            </a:extLst>
          </p:cNvPr>
          <p:cNvSpPr/>
          <p:nvPr userDrawn="1"/>
        </p:nvSpPr>
        <p:spPr>
          <a:xfrm>
            <a:off x="521494" y="422248"/>
            <a:ext cx="8622506" cy="61425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F77451-E0D7-4C29-96B2-5060D605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99" y="411957"/>
            <a:ext cx="7830507" cy="614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3391D3F-4C1E-4FF8-8363-7DD42F4DF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000" y="1356751"/>
            <a:ext cx="7830506" cy="31725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38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C304B8-5F39-4423-8217-6F22A92AF4F6}"/>
              </a:ext>
            </a:extLst>
          </p:cNvPr>
          <p:cNvSpPr/>
          <p:nvPr userDrawn="1"/>
        </p:nvSpPr>
        <p:spPr>
          <a:xfrm>
            <a:off x="1" y="417102"/>
            <a:ext cx="791999" cy="61425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7"/>
          <p:cNvSpPr/>
          <p:nvPr userDrawn="1"/>
        </p:nvSpPr>
        <p:spPr>
          <a:xfrm>
            <a:off x="521494" y="0"/>
            <a:ext cx="8622506" cy="4529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F91F32-0F5F-4641-B568-86D164721584}"/>
              </a:ext>
            </a:extLst>
          </p:cNvPr>
          <p:cNvSpPr/>
          <p:nvPr userDrawn="1"/>
        </p:nvSpPr>
        <p:spPr>
          <a:xfrm>
            <a:off x="521494" y="422248"/>
            <a:ext cx="8622506" cy="61425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F77451-E0D7-4C29-96B2-5060D605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99" y="411957"/>
            <a:ext cx="7830507" cy="614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3391D3F-4C1E-4FF8-8363-7DD42F4DF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000" y="1356751"/>
            <a:ext cx="7830506" cy="3172500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923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C304B8-5F39-4423-8217-6F22A92AF4F6}"/>
              </a:ext>
            </a:extLst>
          </p:cNvPr>
          <p:cNvSpPr/>
          <p:nvPr userDrawn="1"/>
        </p:nvSpPr>
        <p:spPr>
          <a:xfrm>
            <a:off x="1" y="417102"/>
            <a:ext cx="791999" cy="61425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7"/>
          <p:cNvSpPr/>
          <p:nvPr userDrawn="1"/>
        </p:nvSpPr>
        <p:spPr>
          <a:xfrm>
            <a:off x="521494" y="0"/>
            <a:ext cx="8622506" cy="45292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F91F32-0F5F-4641-B568-86D164721584}"/>
              </a:ext>
            </a:extLst>
          </p:cNvPr>
          <p:cNvSpPr/>
          <p:nvPr userDrawn="1"/>
        </p:nvSpPr>
        <p:spPr>
          <a:xfrm>
            <a:off x="521494" y="422248"/>
            <a:ext cx="8622506" cy="61425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F77451-E0D7-4C29-96B2-5060D605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99" y="411957"/>
            <a:ext cx="7830507" cy="614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3391D3F-4C1E-4FF8-8363-7DD42F4DF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000" y="1356751"/>
            <a:ext cx="7830506" cy="3172500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89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19DD73-DDD5-40E6-92E7-A067F49A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53C65-977D-4115-8BA1-BB7E1EF2A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1369219"/>
            <a:ext cx="8101012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09E5FD-C68A-4C4F-8A32-74B28203FE60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4686963"/>
            <a:ext cx="1640824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2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  <p:sldLayoutId id="2147483853" r:id="rId25"/>
    <p:sldLayoutId id="2147483855" r:id="rId26"/>
    <p:sldLayoutId id="2147483856" r:id="rId27"/>
    <p:sldLayoutId id="2147483857" r:id="rId28"/>
    <p:sldLayoutId id="2147483858" r:id="rId29"/>
    <p:sldLayoutId id="2147483859" r:id="rId30"/>
    <p:sldLayoutId id="2147483860" r:id="rId31"/>
    <p:sldLayoutId id="2147483861" r:id="rId32"/>
    <p:sldLayoutId id="2147483862" r:id="rId33"/>
    <p:sldLayoutId id="2147483863" r:id="rId34"/>
    <p:sldLayoutId id="2147483864" r:id="rId35"/>
    <p:sldLayoutId id="2147483865" r:id="rId36"/>
    <p:sldLayoutId id="2147483866" r:id="rId37"/>
    <p:sldLayoutId id="2147483867" r:id="rId38"/>
    <p:sldLayoutId id="2147483868" r:id="rId39"/>
    <p:sldLayoutId id="2147483869" r:id="rId40"/>
    <p:sldLayoutId id="2147483871" r:id="rId41"/>
    <p:sldLayoutId id="2147483872" r:id="rId42"/>
    <p:sldLayoutId id="2147483873" r:id="rId43"/>
    <p:sldLayoutId id="2147483875" r:id="rId44"/>
    <p:sldLayoutId id="2147483876" r:id="rId45"/>
    <p:sldLayoutId id="2147483913" r:id="rId4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7AC3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7AC3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7AC3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7AC3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7AC3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orient="horz" pos="1071">
          <p15:clr>
            <a:srgbClr val="F26B43"/>
          </p15:clr>
        </p15:guide>
        <p15:guide id="3" orient="horz" pos="346">
          <p15:clr>
            <a:srgbClr val="F26B43"/>
          </p15:clr>
        </p15:guide>
        <p15:guide id="4" pos="438">
          <p15:clr>
            <a:srgbClr val="F26B43"/>
          </p15:clr>
        </p15:guide>
        <p15:guide id="5" pos="724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19DD73-DDD5-40E6-92E7-A067F49A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411957"/>
            <a:ext cx="8101013" cy="85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53C65-977D-4115-8BA1-BB7E1EF2A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1369219"/>
            <a:ext cx="8101012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2"/>
        </a:buClr>
        <a:buFont typeface="Wingdings" panose="05000000000000000000" pitchFamily="2" charset="2"/>
        <a:buChar char="§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anose="05000000000000000000" pitchFamily="2" charset="2"/>
        <a:buChar char="§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orient="horz" pos="1071">
          <p15:clr>
            <a:srgbClr val="F26B43"/>
          </p15:clr>
        </p15:guide>
        <p15:guide id="3" orient="horz" pos="346">
          <p15:clr>
            <a:srgbClr val="F26B43"/>
          </p15:clr>
        </p15:guide>
        <p15:guide id="4" pos="438">
          <p15:clr>
            <a:srgbClr val="F26B43"/>
          </p15:clr>
        </p15:guide>
        <p15:guide id="5" pos="724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38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uk-digitalteam@wolterskluwer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978C2401-61D2-4ED3-91FD-B694360E3140}"/>
              </a:ext>
            </a:extLst>
          </p:cNvPr>
          <p:cNvSpPr/>
          <p:nvPr/>
        </p:nvSpPr>
        <p:spPr>
          <a:xfrm>
            <a:off x="4" y="1737360"/>
            <a:ext cx="4248146" cy="2057400"/>
          </a:xfrm>
          <a:prstGeom prst="rect">
            <a:avLst/>
          </a:prstGeom>
          <a:solidFill>
            <a:srgbClr val="007AC3">
              <a:alpha val="8470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7BB7BE-5663-4DCE-84CE-64064E4BF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219" y="1846137"/>
            <a:ext cx="3802856" cy="1099082"/>
          </a:xfrm>
        </p:spPr>
        <p:txBody>
          <a:bodyPr/>
          <a:lstStyle/>
          <a:p>
            <a:r>
              <a:rPr lang="en-GB" sz="3600"/>
              <a:t>ICAEW Live</a:t>
            </a:r>
            <a:br>
              <a:rPr lang="en-GB" sz="3600"/>
            </a:br>
            <a:r>
              <a:rPr lang="en-GB" sz="3200" b="0"/>
              <a:t>Unlock the profit potential in your data</a:t>
            </a:r>
          </a:p>
        </p:txBody>
      </p:sp>
    </p:spTree>
    <p:extLst>
      <p:ext uri="{BB962C8B-B14F-4D97-AF65-F5344CB8AC3E}">
        <p14:creationId xmlns:p14="http://schemas.microsoft.com/office/powerpoint/2010/main" val="297665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88C23-B4E2-4C0D-BBEA-4255EA6E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05" y="482827"/>
            <a:ext cx="8761092" cy="856060"/>
          </a:xfrm>
        </p:spPr>
        <p:txBody>
          <a:bodyPr>
            <a:noAutofit/>
          </a:bodyPr>
          <a:lstStyle/>
          <a:p>
            <a:pPr algn="l"/>
            <a:r>
              <a:rPr lang="en-GB" sz="3000"/>
              <a:t>What we hear from accountants and bookkeepers… </a:t>
            </a:r>
            <a:r>
              <a:rPr lang="en-GB" sz="3000" b="0"/>
              <a:t>Can you relate? </a:t>
            </a:r>
            <a:endParaRPr lang="en-GB" sz="3000" b="0">
              <a:cs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C11E21-5E2B-4BC5-B713-C7DE42CC2B7D}"/>
              </a:ext>
            </a:extLst>
          </p:cNvPr>
          <p:cNvGrpSpPr/>
          <p:nvPr/>
        </p:nvGrpSpPr>
        <p:grpSpPr>
          <a:xfrm>
            <a:off x="470584" y="1809549"/>
            <a:ext cx="8202832" cy="2466608"/>
            <a:chOff x="470584" y="1559292"/>
            <a:chExt cx="8202832" cy="24666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A5DBD2-9E95-475C-9A4B-57719036A931}"/>
                </a:ext>
              </a:extLst>
            </p:cNvPr>
            <p:cNvSpPr/>
            <p:nvPr/>
          </p:nvSpPr>
          <p:spPr>
            <a:xfrm flipH="1">
              <a:off x="470584" y="1559294"/>
              <a:ext cx="1912901" cy="222343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>
                  <a:solidFill>
                    <a:srgbClr val="FFFFFF"/>
                  </a:solidFill>
                  <a:latin typeface="Calibri" panose="020F0502020204030204"/>
                </a:rPr>
                <a:t>"My clients don’t understand how their business is doing"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7458BFC-7371-4103-81F5-C1AE4F05B7CD}"/>
                </a:ext>
              </a:extLst>
            </p:cNvPr>
            <p:cNvSpPr/>
            <p:nvPr/>
          </p:nvSpPr>
          <p:spPr>
            <a:xfrm flipH="1">
              <a:off x="2567226" y="1559294"/>
              <a:ext cx="1912902" cy="222343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sv-SE">
                  <a:solidFill>
                    <a:srgbClr val="FFFFFF"/>
                  </a:solidFill>
                  <a:latin typeface="Calibri" panose="020F0502020204030204"/>
                  <a:cs typeface="Calibri"/>
                </a:rPr>
                <a:t>"The reports are all different and they lack the information I need"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8C69A4A-7C8B-4ADF-BFB8-E22568CACB13}"/>
                </a:ext>
              </a:extLst>
            </p:cNvPr>
            <p:cNvSpPr/>
            <p:nvPr/>
          </p:nvSpPr>
          <p:spPr>
            <a:xfrm flipH="1">
              <a:off x="4663870" y="1559293"/>
              <a:ext cx="1912902" cy="222343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sv-SE">
                  <a:solidFill>
                    <a:srgbClr val="FFFFFF"/>
                  </a:solidFill>
                  <a:latin typeface="Calibri" panose="020F0502020204030204"/>
                  <a:cs typeface="Calibri"/>
                </a:rPr>
                <a:t>"My clients don’t know what makes them successful" 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6E4B28-941D-4259-ACA8-26241BBE106C}"/>
                </a:ext>
              </a:extLst>
            </p:cNvPr>
            <p:cNvSpPr/>
            <p:nvPr/>
          </p:nvSpPr>
          <p:spPr>
            <a:xfrm flipH="1">
              <a:off x="6760513" y="1559292"/>
              <a:ext cx="1912903" cy="222343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sv-SE">
                  <a:solidFill>
                    <a:srgbClr val="FFFFFF"/>
                  </a:solidFill>
                  <a:latin typeface="Calibri" panose="020F0502020204030204"/>
                  <a:cs typeface="Calibri"/>
                </a:rPr>
                <a:t>"I don’t know where to start with Advisory products" 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7FB781C-3FED-469B-95DA-A133468CF1F0}"/>
                </a:ext>
              </a:extLst>
            </p:cNvPr>
            <p:cNvSpPr/>
            <p:nvPr/>
          </p:nvSpPr>
          <p:spPr>
            <a:xfrm rot="10800000">
              <a:off x="1690924" y="3782726"/>
              <a:ext cx="276028" cy="24317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0ECED012-D5B4-4EE8-8AF3-EE9E545B2287}"/>
                </a:ext>
              </a:extLst>
            </p:cNvPr>
            <p:cNvSpPr/>
            <p:nvPr/>
          </p:nvSpPr>
          <p:spPr>
            <a:xfrm rot="10800000">
              <a:off x="3711771" y="3782726"/>
              <a:ext cx="276028" cy="24317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FD40BA8A-4DD5-4883-95F2-ED4D28186D81}"/>
                </a:ext>
              </a:extLst>
            </p:cNvPr>
            <p:cNvSpPr/>
            <p:nvPr/>
          </p:nvSpPr>
          <p:spPr>
            <a:xfrm rot="10800000">
              <a:off x="5808413" y="3782726"/>
              <a:ext cx="276028" cy="24317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7BB8606-EA22-4BCA-81E8-2CE5337B4E74}"/>
                </a:ext>
              </a:extLst>
            </p:cNvPr>
            <p:cNvSpPr/>
            <p:nvPr/>
          </p:nvSpPr>
          <p:spPr>
            <a:xfrm rot="10800000">
              <a:off x="7961063" y="3782726"/>
              <a:ext cx="276028" cy="24317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</p:spTree>
    <p:extLst>
      <p:ext uri="{BB962C8B-B14F-4D97-AF65-F5344CB8AC3E}">
        <p14:creationId xmlns:p14="http://schemas.microsoft.com/office/powerpoint/2010/main" val="252010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67">
            <a:extLst>
              <a:ext uri="{FF2B5EF4-FFF2-40B4-BE49-F238E27FC236}">
                <a16:creationId xmlns:a16="http://schemas.microsoft.com/office/drawing/2014/main" id="{E6B0F008-ED28-4072-B220-432F35A0BC8A}"/>
              </a:ext>
            </a:extLst>
          </p:cNvPr>
          <p:cNvSpPr/>
          <p:nvPr/>
        </p:nvSpPr>
        <p:spPr bwMode="auto">
          <a:xfrm>
            <a:off x="524513" y="2208114"/>
            <a:ext cx="3007342" cy="19335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600" tIns="48600" rIns="48600" bIns="48600" numCol="1" rtlCol="0" anchor="t" anchorCtr="0" compatLnSpc="1">
            <a:prstTxWarp prst="textNoShape">
              <a:avLst/>
            </a:prstTxWarp>
          </a:bodyPr>
          <a:lstStyle/>
          <a:p>
            <a:pPr marL="214313" indent="-147638" defTabSz="57863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sv-SE" sz="1650" kern="0">
                <a:solidFill>
                  <a:srgbClr val="FFFFFF"/>
                </a:solidFill>
                <a:latin typeface="Calibri" panose="020F0502020204030204"/>
                <a:cs typeface="Arial"/>
              </a:rPr>
              <a:t>Clients don’t read / understand reports that advisors send </a:t>
            </a:r>
            <a:endParaRPr lang="en-US" sz="1650" kern="0">
              <a:solidFill>
                <a:srgbClr val="FFFFFF"/>
              </a:solidFill>
              <a:latin typeface="Calibri" panose="020F0502020204030204"/>
              <a:cs typeface="Arial"/>
            </a:endParaRPr>
          </a:p>
          <a:p>
            <a:pPr marL="214313" indent="-147638" defTabSz="57863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sv-SE" sz="1650" kern="0">
                <a:solidFill>
                  <a:srgbClr val="FFFFFF"/>
                </a:solidFill>
                <a:latin typeface="Calibri" panose="020F0502020204030204"/>
                <a:cs typeface="Arial"/>
              </a:rPr>
              <a:t>Need to transition from compliance to advisory</a:t>
            </a:r>
          </a:p>
          <a:p>
            <a:pPr marL="214313" indent="-147638" defTabSz="57863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sv-SE" sz="1650" kern="0">
                <a:solidFill>
                  <a:srgbClr val="FFFFFF"/>
                </a:solidFill>
                <a:latin typeface="Calibri" panose="020F0502020204030204"/>
                <a:cs typeface="Arial"/>
              </a:rPr>
              <a:t>Need a clear and efficient process for monthly reporting to drive efficiency/quality</a:t>
            </a:r>
          </a:p>
        </p:txBody>
      </p:sp>
      <p:sp>
        <p:nvSpPr>
          <p:cNvPr id="7" name="Textfeld 66">
            <a:extLst>
              <a:ext uri="{FF2B5EF4-FFF2-40B4-BE49-F238E27FC236}">
                <a16:creationId xmlns:a16="http://schemas.microsoft.com/office/drawing/2014/main" id="{C831892C-256F-43B4-9176-84E455D8D945}"/>
              </a:ext>
            </a:extLst>
          </p:cNvPr>
          <p:cNvSpPr txBox="1"/>
          <p:nvPr/>
        </p:nvSpPr>
        <p:spPr>
          <a:xfrm>
            <a:off x="524512" y="1791800"/>
            <a:ext cx="3007342" cy="4163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 defTabSz="617204">
              <a:spcBef>
                <a:spcPct val="50000"/>
              </a:spcBef>
              <a:spcAft>
                <a:spcPct val="0"/>
              </a:spcAft>
              <a:buClr>
                <a:srgbClr val="008CC8"/>
              </a:buClr>
              <a:buSzPct val="80000"/>
              <a:defRPr/>
            </a:pPr>
            <a:r>
              <a:rPr lang="en-US" sz="2400" b="1" kern="0">
                <a:solidFill>
                  <a:srgbClr val="FFFFFF"/>
                </a:solidFill>
                <a:latin typeface="Calibri" panose="020F0502020204030204"/>
                <a:cs typeface="Arial"/>
              </a:rPr>
              <a:t>ADVISOR</a:t>
            </a:r>
            <a:endParaRPr lang="en-US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feld 72">
            <a:extLst>
              <a:ext uri="{FF2B5EF4-FFF2-40B4-BE49-F238E27FC236}">
                <a16:creationId xmlns:a16="http://schemas.microsoft.com/office/drawing/2014/main" id="{ADC9B1CD-71FC-4B45-B18A-21B61471373D}"/>
              </a:ext>
            </a:extLst>
          </p:cNvPr>
          <p:cNvSpPr txBox="1"/>
          <p:nvPr/>
        </p:nvSpPr>
        <p:spPr>
          <a:xfrm>
            <a:off x="5622489" y="1791800"/>
            <a:ext cx="2996999" cy="41631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 defTabSz="822939">
              <a:spcBef>
                <a:spcPct val="50000"/>
              </a:spcBef>
              <a:spcAft>
                <a:spcPct val="0"/>
              </a:spcAft>
              <a:buClr>
                <a:srgbClr val="008CC8"/>
              </a:buClr>
              <a:buSzPct val="80000"/>
              <a:defRPr sz="2400" b="1" kern="0">
                <a:solidFill>
                  <a:schemeClr val="bg2"/>
                </a:solidFill>
                <a:latin typeface="+mj-lt"/>
                <a:cs typeface="Arial"/>
              </a:defRPr>
            </a:lvl1pPr>
          </a:lstStyle>
          <a:p>
            <a:pPr defTabSz="617204"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CLIENT</a:t>
            </a:r>
          </a:p>
        </p:txBody>
      </p:sp>
      <p:sp>
        <p:nvSpPr>
          <p:cNvPr id="9" name="Rechteck 45">
            <a:extLst>
              <a:ext uri="{FF2B5EF4-FFF2-40B4-BE49-F238E27FC236}">
                <a16:creationId xmlns:a16="http://schemas.microsoft.com/office/drawing/2014/main" id="{E56E7366-4E1D-49A5-82AB-DA18907BD8D3}"/>
              </a:ext>
            </a:extLst>
          </p:cNvPr>
          <p:cNvSpPr/>
          <p:nvPr/>
        </p:nvSpPr>
        <p:spPr bwMode="auto">
          <a:xfrm>
            <a:off x="5622488" y="2208114"/>
            <a:ext cx="2997000" cy="193357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600" tIns="48600" rIns="48600" bIns="48600" numCol="1" rtlCol="0" anchor="t" anchorCtr="0" compatLnSpc="1">
            <a:prstTxWarp prst="textNoShape">
              <a:avLst/>
            </a:prstTxWarp>
          </a:bodyPr>
          <a:lstStyle/>
          <a:p>
            <a:pPr marL="200025" indent="-177404" defTabSz="57863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650" kern="0">
                <a:solidFill>
                  <a:srgbClr val="FFFFFF"/>
                </a:solidFill>
                <a:latin typeface="Calibri" panose="020F0502020204030204"/>
                <a:cs typeface="Arial"/>
              </a:rPr>
              <a:t>Find it hard to understand their current financial situation</a:t>
            </a:r>
          </a:p>
          <a:p>
            <a:pPr marL="200025" indent="-177404" defTabSz="578630">
              <a:spcBef>
                <a:spcPct val="1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650" kern="0">
                <a:solidFill>
                  <a:srgbClr val="FFFFFF"/>
                </a:solidFill>
                <a:latin typeface="Calibri" panose="020F0502020204030204"/>
                <a:cs typeface="Arial"/>
              </a:rPr>
              <a:t>Want to improve their financial situation and would like advice on how to do this</a:t>
            </a:r>
          </a:p>
          <a:p>
            <a:pPr marL="200025" indent="-177404" defTabSz="57863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650" kern="0">
                <a:solidFill>
                  <a:srgbClr val="FFFFFF"/>
                </a:solidFill>
                <a:latin typeface="Calibri" panose="020F0502020204030204"/>
                <a:cs typeface="Arial"/>
              </a:rPr>
              <a:t>The reports received (P&amp;L + BS) does not provide enough detail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60D6AB-EF57-4E60-BB27-3CD746D86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/>
              <a:t>What are some of the pain points that </a:t>
            </a:r>
            <a:r>
              <a:rPr lang="sv-SE" b="0"/>
              <a:t>finsit</a:t>
            </a:r>
            <a:r>
              <a:rPr lang="sv-SE"/>
              <a:t> resolves?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B82347-B2FE-4954-BC2C-259F21B2627A}"/>
              </a:ext>
            </a:extLst>
          </p:cNvPr>
          <p:cNvGrpSpPr/>
          <p:nvPr/>
        </p:nvGrpSpPr>
        <p:grpSpPr>
          <a:xfrm>
            <a:off x="3654669" y="2167789"/>
            <a:ext cx="1844945" cy="1886690"/>
            <a:chOff x="6119813" y="381000"/>
            <a:chExt cx="350838" cy="358776"/>
          </a:xfrm>
        </p:grpSpPr>
        <p:sp>
          <p:nvSpPr>
            <p:cNvPr id="11" name="Freeform 6556">
              <a:extLst>
                <a:ext uri="{FF2B5EF4-FFF2-40B4-BE49-F238E27FC236}">
                  <a16:creationId xmlns:a16="http://schemas.microsoft.com/office/drawing/2014/main" id="{D1368E94-20C0-4DAD-8CB4-273D2B09F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388" y="500063"/>
              <a:ext cx="12700" cy="239713"/>
            </a:xfrm>
            <a:custGeom>
              <a:avLst/>
              <a:gdLst>
                <a:gd name="T0" fmla="*/ 41 w 83"/>
                <a:gd name="T1" fmla="*/ 1538 h 1538"/>
                <a:gd name="T2" fmla="*/ 0 w 83"/>
                <a:gd name="T3" fmla="*/ 1496 h 1538"/>
                <a:gd name="T4" fmla="*/ 0 w 83"/>
                <a:gd name="T5" fmla="*/ 41 h 1538"/>
                <a:gd name="T6" fmla="*/ 41 w 83"/>
                <a:gd name="T7" fmla="*/ 0 h 1538"/>
                <a:gd name="T8" fmla="*/ 83 w 83"/>
                <a:gd name="T9" fmla="*/ 41 h 1538"/>
                <a:gd name="T10" fmla="*/ 83 w 83"/>
                <a:gd name="T11" fmla="*/ 1496 h 1538"/>
                <a:gd name="T12" fmla="*/ 41 w 83"/>
                <a:gd name="T13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538">
                  <a:moveTo>
                    <a:pt x="41" y="1538"/>
                  </a:moveTo>
                  <a:cubicBezTo>
                    <a:pt x="18" y="1538"/>
                    <a:pt x="0" y="1519"/>
                    <a:pt x="0" y="1496"/>
                  </a:cubicBezTo>
                  <a:lnTo>
                    <a:pt x="0" y="41"/>
                  </a:lnTo>
                  <a:cubicBezTo>
                    <a:pt x="0" y="18"/>
                    <a:pt x="18" y="0"/>
                    <a:pt x="41" y="0"/>
                  </a:cubicBezTo>
                  <a:cubicBezTo>
                    <a:pt x="64" y="0"/>
                    <a:pt x="83" y="18"/>
                    <a:pt x="83" y="41"/>
                  </a:cubicBezTo>
                  <a:lnTo>
                    <a:pt x="83" y="1496"/>
                  </a:lnTo>
                  <a:cubicBezTo>
                    <a:pt x="83" y="1519"/>
                    <a:pt x="64" y="1538"/>
                    <a:pt x="41" y="1538"/>
                  </a:cubicBezTo>
                  <a:close/>
                </a:path>
              </a:pathLst>
            </a:custGeom>
            <a:solidFill>
              <a:srgbClr val="007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GB">
                <a:solidFill>
                  <a:srgbClr val="474747"/>
                </a:solidFill>
                <a:latin typeface="Calibri" panose="020F0502020204030204"/>
              </a:endParaRPr>
            </a:p>
          </p:txBody>
        </p:sp>
        <p:sp>
          <p:nvSpPr>
            <p:cNvPr id="12" name="Freeform 6557">
              <a:extLst>
                <a:ext uri="{FF2B5EF4-FFF2-40B4-BE49-F238E27FC236}">
                  <a16:creationId xmlns:a16="http://schemas.microsoft.com/office/drawing/2014/main" id="{674B0C39-6782-4460-8A3C-182E21FE5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551" y="609600"/>
              <a:ext cx="12700" cy="130175"/>
            </a:xfrm>
            <a:custGeom>
              <a:avLst/>
              <a:gdLst>
                <a:gd name="T0" fmla="*/ 41 w 83"/>
                <a:gd name="T1" fmla="*/ 834 h 834"/>
                <a:gd name="T2" fmla="*/ 0 w 83"/>
                <a:gd name="T3" fmla="*/ 792 h 834"/>
                <a:gd name="T4" fmla="*/ 0 w 83"/>
                <a:gd name="T5" fmla="*/ 41 h 834"/>
                <a:gd name="T6" fmla="*/ 41 w 83"/>
                <a:gd name="T7" fmla="*/ 0 h 834"/>
                <a:gd name="T8" fmla="*/ 83 w 83"/>
                <a:gd name="T9" fmla="*/ 41 h 834"/>
                <a:gd name="T10" fmla="*/ 83 w 83"/>
                <a:gd name="T11" fmla="*/ 792 h 834"/>
                <a:gd name="T12" fmla="*/ 41 w 83"/>
                <a:gd name="T13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34">
                  <a:moveTo>
                    <a:pt x="41" y="834"/>
                  </a:moveTo>
                  <a:cubicBezTo>
                    <a:pt x="18" y="834"/>
                    <a:pt x="0" y="815"/>
                    <a:pt x="0" y="792"/>
                  </a:cubicBezTo>
                  <a:lnTo>
                    <a:pt x="0" y="41"/>
                  </a:lnTo>
                  <a:cubicBezTo>
                    <a:pt x="0" y="18"/>
                    <a:pt x="18" y="0"/>
                    <a:pt x="41" y="0"/>
                  </a:cubicBezTo>
                  <a:cubicBezTo>
                    <a:pt x="64" y="0"/>
                    <a:pt x="83" y="18"/>
                    <a:pt x="83" y="41"/>
                  </a:cubicBezTo>
                  <a:lnTo>
                    <a:pt x="83" y="792"/>
                  </a:lnTo>
                  <a:cubicBezTo>
                    <a:pt x="83" y="815"/>
                    <a:pt x="64" y="834"/>
                    <a:pt x="41" y="834"/>
                  </a:cubicBezTo>
                  <a:close/>
                </a:path>
              </a:pathLst>
            </a:custGeom>
            <a:solidFill>
              <a:srgbClr val="007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GB">
                <a:solidFill>
                  <a:srgbClr val="474747"/>
                </a:solidFill>
                <a:latin typeface="Calibri" panose="020F0502020204030204"/>
              </a:endParaRPr>
            </a:p>
          </p:txBody>
        </p:sp>
        <p:sp>
          <p:nvSpPr>
            <p:cNvPr id="13" name="Freeform 6558">
              <a:extLst>
                <a:ext uri="{FF2B5EF4-FFF2-40B4-BE49-F238E27FC236}">
                  <a16:creationId xmlns:a16="http://schemas.microsoft.com/office/drawing/2014/main" id="{D375B743-49EA-41D1-B04A-3C4BBFF03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13" y="463550"/>
              <a:ext cx="160338" cy="144463"/>
            </a:xfrm>
            <a:custGeom>
              <a:avLst/>
              <a:gdLst>
                <a:gd name="T0" fmla="*/ 981 w 1022"/>
                <a:gd name="T1" fmla="*/ 928 h 928"/>
                <a:gd name="T2" fmla="*/ 939 w 1022"/>
                <a:gd name="T3" fmla="*/ 886 h 928"/>
                <a:gd name="T4" fmla="*/ 939 w 1022"/>
                <a:gd name="T5" fmla="*/ 229 h 928"/>
                <a:gd name="T6" fmla="*/ 793 w 1022"/>
                <a:gd name="T7" fmla="*/ 83 h 928"/>
                <a:gd name="T8" fmla="*/ 42 w 1022"/>
                <a:gd name="T9" fmla="*/ 83 h 928"/>
                <a:gd name="T10" fmla="*/ 0 w 1022"/>
                <a:gd name="T11" fmla="*/ 42 h 928"/>
                <a:gd name="T12" fmla="*/ 42 w 1022"/>
                <a:gd name="T13" fmla="*/ 0 h 928"/>
                <a:gd name="T14" fmla="*/ 793 w 1022"/>
                <a:gd name="T15" fmla="*/ 0 h 928"/>
                <a:gd name="T16" fmla="*/ 1022 w 1022"/>
                <a:gd name="T17" fmla="*/ 229 h 928"/>
                <a:gd name="T18" fmla="*/ 1022 w 1022"/>
                <a:gd name="T19" fmla="*/ 886 h 928"/>
                <a:gd name="T20" fmla="*/ 981 w 1022"/>
                <a:gd name="T21" fmla="*/ 928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2" h="928">
                  <a:moveTo>
                    <a:pt x="981" y="928"/>
                  </a:moveTo>
                  <a:cubicBezTo>
                    <a:pt x="958" y="928"/>
                    <a:pt x="939" y="909"/>
                    <a:pt x="939" y="886"/>
                  </a:cubicBezTo>
                  <a:lnTo>
                    <a:pt x="939" y="229"/>
                  </a:lnTo>
                  <a:cubicBezTo>
                    <a:pt x="939" y="149"/>
                    <a:pt x="873" y="83"/>
                    <a:pt x="793" y="83"/>
                  </a:cubicBezTo>
                  <a:lnTo>
                    <a:pt x="42" y="83"/>
                  </a:lnTo>
                  <a:cubicBezTo>
                    <a:pt x="19" y="83"/>
                    <a:pt x="0" y="65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lnTo>
                    <a:pt x="793" y="0"/>
                  </a:lnTo>
                  <a:cubicBezTo>
                    <a:pt x="919" y="0"/>
                    <a:pt x="1022" y="103"/>
                    <a:pt x="1022" y="229"/>
                  </a:cubicBezTo>
                  <a:lnTo>
                    <a:pt x="1022" y="886"/>
                  </a:lnTo>
                  <a:cubicBezTo>
                    <a:pt x="1022" y="909"/>
                    <a:pt x="1004" y="928"/>
                    <a:pt x="981" y="928"/>
                  </a:cubicBezTo>
                  <a:close/>
                </a:path>
              </a:pathLst>
            </a:custGeom>
            <a:solidFill>
              <a:srgbClr val="85BC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GB">
                <a:solidFill>
                  <a:srgbClr val="474747"/>
                </a:solidFill>
                <a:latin typeface="Calibri" panose="020F0502020204030204"/>
              </a:endParaRPr>
            </a:p>
          </p:txBody>
        </p:sp>
        <p:sp>
          <p:nvSpPr>
            <p:cNvPr id="14" name="Freeform 6559">
              <a:extLst>
                <a:ext uri="{FF2B5EF4-FFF2-40B4-BE49-F238E27FC236}">
                  <a16:creationId xmlns:a16="http://schemas.microsoft.com/office/drawing/2014/main" id="{362E6233-B864-4665-910C-96B22146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7788" y="500063"/>
              <a:ext cx="12700" cy="239713"/>
            </a:xfrm>
            <a:custGeom>
              <a:avLst/>
              <a:gdLst>
                <a:gd name="T0" fmla="*/ 42 w 84"/>
                <a:gd name="T1" fmla="*/ 1538 h 1538"/>
                <a:gd name="T2" fmla="*/ 0 w 84"/>
                <a:gd name="T3" fmla="*/ 1496 h 1538"/>
                <a:gd name="T4" fmla="*/ 0 w 84"/>
                <a:gd name="T5" fmla="*/ 41 h 1538"/>
                <a:gd name="T6" fmla="*/ 42 w 84"/>
                <a:gd name="T7" fmla="*/ 0 h 1538"/>
                <a:gd name="T8" fmla="*/ 84 w 84"/>
                <a:gd name="T9" fmla="*/ 41 h 1538"/>
                <a:gd name="T10" fmla="*/ 84 w 84"/>
                <a:gd name="T11" fmla="*/ 1496 h 1538"/>
                <a:gd name="T12" fmla="*/ 42 w 84"/>
                <a:gd name="T13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538">
                  <a:moveTo>
                    <a:pt x="42" y="1538"/>
                  </a:moveTo>
                  <a:cubicBezTo>
                    <a:pt x="19" y="1538"/>
                    <a:pt x="0" y="1519"/>
                    <a:pt x="0" y="1496"/>
                  </a:cubicBezTo>
                  <a:lnTo>
                    <a:pt x="0" y="41"/>
                  </a:lnTo>
                  <a:cubicBezTo>
                    <a:pt x="0" y="18"/>
                    <a:pt x="19" y="0"/>
                    <a:pt x="42" y="0"/>
                  </a:cubicBezTo>
                  <a:cubicBezTo>
                    <a:pt x="65" y="0"/>
                    <a:pt x="84" y="18"/>
                    <a:pt x="84" y="41"/>
                  </a:cubicBezTo>
                  <a:lnTo>
                    <a:pt x="84" y="1496"/>
                  </a:lnTo>
                  <a:cubicBezTo>
                    <a:pt x="84" y="1519"/>
                    <a:pt x="65" y="1538"/>
                    <a:pt x="42" y="1538"/>
                  </a:cubicBezTo>
                  <a:close/>
                </a:path>
              </a:pathLst>
            </a:custGeom>
            <a:solidFill>
              <a:srgbClr val="85BC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GB">
                <a:solidFill>
                  <a:srgbClr val="474747"/>
                </a:solidFill>
                <a:latin typeface="Calibri" panose="020F0502020204030204"/>
              </a:endParaRPr>
            </a:p>
          </p:txBody>
        </p:sp>
        <p:sp>
          <p:nvSpPr>
            <p:cNvPr id="15" name="Freeform 6560">
              <a:extLst>
                <a:ext uri="{FF2B5EF4-FFF2-40B4-BE49-F238E27FC236}">
                  <a16:creationId xmlns:a16="http://schemas.microsoft.com/office/drawing/2014/main" id="{3E7103A4-1E56-4606-BF48-FD969548A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13" y="609600"/>
              <a:ext cx="12700" cy="130175"/>
            </a:xfrm>
            <a:custGeom>
              <a:avLst/>
              <a:gdLst>
                <a:gd name="T0" fmla="*/ 41 w 83"/>
                <a:gd name="T1" fmla="*/ 834 h 834"/>
                <a:gd name="T2" fmla="*/ 0 w 83"/>
                <a:gd name="T3" fmla="*/ 792 h 834"/>
                <a:gd name="T4" fmla="*/ 0 w 83"/>
                <a:gd name="T5" fmla="*/ 41 h 834"/>
                <a:gd name="T6" fmla="*/ 41 w 83"/>
                <a:gd name="T7" fmla="*/ 0 h 834"/>
                <a:gd name="T8" fmla="*/ 83 w 83"/>
                <a:gd name="T9" fmla="*/ 41 h 834"/>
                <a:gd name="T10" fmla="*/ 83 w 83"/>
                <a:gd name="T11" fmla="*/ 792 h 834"/>
                <a:gd name="T12" fmla="*/ 41 w 83"/>
                <a:gd name="T13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34">
                  <a:moveTo>
                    <a:pt x="41" y="834"/>
                  </a:moveTo>
                  <a:cubicBezTo>
                    <a:pt x="18" y="834"/>
                    <a:pt x="0" y="815"/>
                    <a:pt x="0" y="792"/>
                  </a:cubicBezTo>
                  <a:lnTo>
                    <a:pt x="0" y="41"/>
                  </a:lnTo>
                  <a:cubicBezTo>
                    <a:pt x="0" y="18"/>
                    <a:pt x="18" y="0"/>
                    <a:pt x="41" y="0"/>
                  </a:cubicBezTo>
                  <a:cubicBezTo>
                    <a:pt x="64" y="0"/>
                    <a:pt x="83" y="18"/>
                    <a:pt x="83" y="41"/>
                  </a:cubicBezTo>
                  <a:lnTo>
                    <a:pt x="83" y="792"/>
                  </a:lnTo>
                  <a:cubicBezTo>
                    <a:pt x="83" y="815"/>
                    <a:pt x="64" y="834"/>
                    <a:pt x="41" y="834"/>
                  </a:cubicBezTo>
                  <a:close/>
                </a:path>
              </a:pathLst>
            </a:custGeom>
            <a:solidFill>
              <a:srgbClr val="85BC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GB">
                <a:solidFill>
                  <a:srgbClr val="474747"/>
                </a:solidFill>
                <a:latin typeface="Calibri" panose="020F0502020204030204"/>
              </a:endParaRPr>
            </a:p>
          </p:txBody>
        </p:sp>
        <p:sp>
          <p:nvSpPr>
            <p:cNvPr id="16" name="Freeform 6561">
              <a:extLst>
                <a:ext uri="{FF2B5EF4-FFF2-40B4-BE49-F238E27FC236}">
                  <a16:creationId xmlns:a16="http://schemas.microsoft.com/office/drawing/2014/main" id="{5B28460E-4441-4611-AF78-70AF3E9E3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813" y="463550"/>
              <a:ext cx="261938" cy="276225"/>
            </a:xfrm>
            <a:custGeom>
              <a:avLst/>
              <a:gdLst>
                <a:gd name="T0" fmla="*/ 1080 w 1679"/>
                <a:gd name="T1" fmla="*/ 1731 h 1773"/>
                <a:gd name="T2" fmla="*/ 1192 w 1679"/>
                <a:gd name="T3" fmla="*/ 1455 h 1773"/>
                <a:gd name="T4" fmla="*/ 1450 w 1679"/>
                <a:gd name="T5" fmla="*/ 1549 h 1773"/>
                <a:gd name="T6" fmla="*/ 1450 w 1679"/>
                <a:gd name="T7" fmla="*/ 1257 h 1773"/>
                <a:gd name="T8" fmla="*/ 1192 w 1679"/>
                <a:gd name="T9" fmla="*/ 1350 h 1773"/>
                <a:gd name="T10" fmla="*/ 1080 w 1679"/>
                <a:gd name="T11" fmla="*/ 1098 h 1773"/>
                <a:gd name="T12" fmla="*/ 938 w 1679"/>
                <a:gd name="T13" fmla="*/ 1110 h 1773"/>
                <a:gd name="T14" fmla="*/ 563 w 1679"/>
                <a:gd name="T15" fmla="*/ 933 h 1773"/>
                <a:gd name="T16" fmla="*/ 939 w 1679"/>
                <a:gd name="T17" fmla="*/ 757 h 1773"/>
                <a:gd name="T18" fmla="*/ 1080 w 1679"/>
                <a:gd name="T19" fmla="*/ 769 h 1773"/>
                <a:gd name="T20" fmla="*/ 1192 w 1679"/>
                <a:gd name="T21" fmla="*/ 516 h 1773"/>
                <a:gd name="T22" fmla="*/ 1450 w 1679"/>
                <a:gd name="T23" fmla="*/ 610 h 1773"/>
                <a:gd name="T24" fmla="*/ 1450 w 1679"/>
                <a:gd name="T25" fmla="*/ 318 h 1773"/>
                <a:gd name="T26" fmla="*/ 1192 w 1679"/>
                <a:gd name="T27" fmla="*/ 412 h 1773"/>
                <a:gd name="T28" fmla="*/ 1080 w 1679"/>
                <a:gd name="T29" fmla="*/ 83 h 1773"/>
                <a:gd name="T30" fmla="*/ 83 w 1679"/>
                <a:gd name="T31" fmla="*/ 229 h 1773"/>
                <a:gd name="T32" fmla="*/ 42 w 1679"/>
                <a:gd name="T33" fmla="*/ 928 h 1773"/>
                <a:gd name="T34" fmla="*/ 0 w 1679"/>
                <a:gd name="T35" fmla="*/ 229 h 1773"/>
                <a:gd name="T36" fmla="*/ 1121 w 1679"/>
                <a:gd name="T37" fmla="*/ 0 h 1773"/>
                <a:gd name="T38" fmla="*/ 1163 w 1679"/>
                <a:gd name="T39" fmla="*/ 300 h 1773"/>
                <a:gd name="T40" fmla="*/ 1304 w 1679"/>
                <a:gd name="T41" fmla="*/ 288 h 1773"/>
                <a:gd name="T42" fmla="*/ 1679 w 1679"/>
                <a:gd name="T43" fmla="*/ 464 h 1773"/>
                <a:gd name="T44" fmla="*/ 1304 w 1679"/>
                <a:gd name="T45" fmla="*/ 640 h 1773"/>
                <a:gd name="T46" fmla="*/ 1163 w 1679"/>
                <a:gd name="T47" fmla="*/ 628 h 1773"/>
                <a:gd name="T48" fmla="*/ 1051 w 1679"/>
                <a:gd name="T49" fmla="*/ 881 h 1773"/>
                <a:gd name="T50" fmla="*/ 793 w 1679"/>
                <a:gd name="T51" fmla="*/ 787 h 1773"/>
                <a:gd name="T52" fmla="*/ 793 w 1679"/>
                <a:gd name="T53" fmla="*/ 1079 h 1773"/>
                <a:gd name="T54" fmla="*/ 1051 w 1679"/>
                <a:gd name="T55" fmla="*/ 986 h 1773"/>
                <a:gd name="T56" fmla="*/ 1163 w 1679"/>
                <a:gd name="T57" fmla="*/ 1238 h 1773"/>
                <a:gd name="T58" fmla="*/ 1304 w 1679"/>
                <a:gd name="T59" fmla="*/ 1226 h 1773"/>
                <a:gd name="T60" fmla="*/ 1679 w 1679"/>
                <a:gd name="T61" fmla="*/ 1403 h 1773"/>
                <a:gd name="T62" fmla="*/ 1304 w 1679"/>
                <a:gd name="T63" fmla="*/ 1579 h 1773"/>
                <a:gd name="T64" fmla="*/ 1163 w 1679"/>
                <a:gd name="T65" fmla="*/ 1567 h 1773"/>
                <a:gd name="T66" fmla="*/ 1121 w 1679"/>
                <a:gd name="T67" fmla="*/ 1773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9" h="1773">
                  <a:moveTo>
                    <a:pt x="1121" y="1773"/>
                  </a:moveTo>
                  <a:cubicBezTo>
                    <a:pt x="1098" y="1773"/>
                    <a:pt x="1080" y="1754"/>
                    <a:pt x="1080" y="1731"/>
                  </a:cubicBezTo>
                  <a:lnTo>
                    <a:pt x="1080" y="1567"/>
                  </a:lnTo>
                  <a:cubicBezTo>
                    <a:pt x="1080" y="1505"/>
                    <a:pt x="1130" y="1455"/>
                    <a:pt x="1192" y="1455"/>
                  </a:cubicBezTo>
                  <a:cubicBezTo>
                    <a:pt x="1252" y="1455"/>
                    <a:pt x="1311" y="1476"/>
                    <a:pt x="1357" y="1515"/>
                  </a:cubicBezTo>
                  <a:cubicBezTo>
                    <a:pt x="1384" y="1537"/>
                    <a:pt x="1416" y="1549"/>
                    <a:pt x="1450" y="1549"/>
                  </a:cubicBezTo>
                  <a:cubicBezTo>
                    <a:pt x="1530" y="1549"/>
                    <a:pt x="1596" y="1483"/>
                    <a:pt x="1596" y="1403"/>
                  </a:cubicBezTo>
                  <a:cubicBezTo>
                    <a:pt x="1596" y="1322"/>
                    <a:pt x="1530" y="1257"/>
                    <a:pt x="1450" y="1257"/>
                  </a:cubicBezTo>
                  <a:cubicBezTo>
                    <a:pt x="1416" y="1257"/>
                    <a:pt x="1384" y="1268"/>
                    <a:pt x="1357" y="1290"/>
                  </a:cubicBezTo>
                  <a:cubicBezTo>
                    <a:pt x="1311" y="1329"/>
                    <a:pt x="1252" y="1350"/>
                    <a:pt x="1192" y="1350"/>
                  </a:cubicBezTo>
                  <a:cubicBezTo>
                    <a:pt x="1130" y="1350"/>
                    <a:pt x="1080" y="1300"/>
                    <a:pt x="1080" y="1238"/>
                  </a:cubicBezTo>
                  <a:lnTo>
                    <a:pt x="1080" y="1098"/>
                  </a:lnTo>
                  <a:cubicBezTo>
                    <a:pt x="1080" y="1082"/>
                    <a:pt x="1067" y="1069"/>
                    <a:pt x="1051" y="1069"/>
                  </a:cubicBezTo>
                  <a:cubicBezTo>
                    <a:pt x="1010" y="1069"/>
                    <a:pt x="970" y="1083"/>
                    <a:pt x="938" y="1110"/>
                  </a:cubicBezTo>
                  <a:cubicBezTo>
                    <a:pt x="898" y="1144"/>
                    <a:pt x="846" y="1163"/>
                    <a:pt x="793" y="1163"/>
                  </a:cubicBezTo>
                  <a:cubicBezTo>
                    <a:pt x="666" y="1163"/>
                    <a:pt x="563" y="1060"/>
                    <a:pt x="563" y="933"/>
                  </a:cubicBezTo>
                  <a:cubicBezTo>
                    <a:pt x="563" y="807"/>
                    <a:pt x="666" y="704"/>
                    <a:pt x="793" y="704"/>
                  </a:cubicBezTo>
                  <a:cubicBezTo>
                    <a:pt x="846" y="704"/>
                    <a:pt x="898" y="723"/>
                    <a:pt x="939" y="757"/>
                  </a:cubicBezTo>
                  <a:cubicBezTo>
                    <a:pt x="970" y="783"/>
                    <a:pt x="1010" y="798"/>
                    <a:pt x="1051" y="798"/>
                  </a:cubicBezTo>
                  <a:cubicBezTo>
                    <a:pt x="1067" y="798"/>
                    <a:pt x="1080" y="785"/>
                    <a:pt x="1080" y="769"/>
                  </a:cubicBezTo>
                  <a:lnTo>
                    <a:pt x="1080" y="628"/>
                  </a:lnTo>
                  <a:cubicBezTo>
                    <a:pt x="1080" y="566"/>
                    <a:pt x="1130" y="516"/>
                    <a:pt x="1192" y="516"/>
                  </a:cubicBezTo>
                  <a:cubicBezTo>
                    <a:pt x="1252" y="516"/>
                    <a:pt x="1311" y="538"/>
                    <a:pt x="1357" y="576"/>
                  </a:cubicBezTo>
                  <a:cubicBezTo>
                    <a:pt x="1384" y="598"/>
                    <a:pt x="1416" y="610"/>
                    <a:pt x="1450" y="610"/>
                  </a:cubicBezTo>
                  <a:cubicBezTo>
                    <a:pt x="1530" y="610"/>
                    <a:pt x="1596" y="545"/>
                    <a:pt x="1596" y="464"/>
                  </a:cubicBezTo>
                  <a:cubicBezTo>
                    <a:pt x="1596" y="383"/>
                    <a:pt x="1530" y="318"/>
                    <a:pt x="1450" y="318"/>
                  </a:cubicBezTo>
                  <a:cubicBezTo>
                    <a:pt x="1416" y="318"/>
                    <a:pt x="1384" y="330"/>
                    <a:pt x="1357" y="352"/>
                  </a:cubicBezTo>
                  <a:cubicBezTo>
                    <a:pt x="1311" y="390"/>
                    <a:pt x="1252" y="412"/>
                    <a:pt x="1192" y="412"/>
                  </a:cubicBezTo>
                  <a:cubicBezTo>
                    <a:pt x="1130" y="412"/>
                    <a:pt x="1080" y="362"/>
                    <a:pt x="1080" y="300"/>
                  </a:cubicBezTo>
                  <a:lnTo>
                    <a:pt x="1080" y="83"/>
                  </a:lnTo>
                  <a:lnTo>
                    <a:pt x="229" y="83"/>
                  </a:lnTo>
                  <a:cubicBezTo>
                    <a:pt x="149" y="83"/>
                    <a:pt x="83" y="149"/>
                    <a:pt x="83" y="229"/>
                  </a:cubicBezTo>
                  <a:lnTo>
                    <a:pt x="83" y="886"/>
                  </a:lnTo>
                  <a:cubicBezTo>
                    <a:pt x="83" y="909"/>
                    <a:pt x="65" y="928"/>
                    <a:pt x="42" y="928"/>
                  </a:cubicBezTo>
                  <a:cubicBezTo>
                    <a:pt x="19" y="928"/>
                    <a:pt x="0" y="909"/>
                    <a:pt x="0" y="886"/>
                  </a:cubicBezTo>
                  <a:lnTo>
                    <a:pt x="0" y="229"/>
                  </a:lnTo>
                  <a:cubicBezTo>
                    <a:pt x="0" y="103"/>
                    <a:pt x="103" y="0"/>
                    <a:pt x="229" y="0"/>
                  </a:cubicBezTo>
                  <a:lnTo>
                    <a:pt x="1121" y="0"/>
                  </a:lnTo>
                  <a:cubicBezTo>
                    <a:pt x="1144" y="0"/>
                    <a:pt x="1163" y="19"/>
                    <a:pt x="1163" y="42"/>
                  </a:cubicBezTo>
                  <a:lnTo>
                    <a:pt x="1163" y="300"/>
                  </a:lnTo>
                  <a:cubicBezTo>
                    <a:pt x="1163" y="316"/>
                    <a:pt x="1176" y="328"/>
                    <a:pt x="1192" y="328"/>
                  </a:cubicBezTo>
                  <a:cubicBezTo>
                    <a:pt x="1233" y="328"/>
                    <a:pt x="1272" y="314"/>
                    <a:pt x="1304" y="288"/>
                  </a:cubicBezTo>
                  <a:cubicBezTo>
                    <a:pt x="1345" y="253"/>
                    <a:pt x="1397" y="235"/>
                    <a:pt x="1450" y="235"/>
                  </a:cubicBezTo>
                  <a:cubicBezTo>
                    <a:pt x="1576" y="235"/>
                    <a:pt x="1679" y="337"/>
                    <a:pt x="1679" y="464"/>
                  </a:cubicBezTo>
                  <a:cubicBezTo>
                    <a:pt x="1679" y="590"/>
                    <a:pt x="1576" y="693"/>
                    <a:pt x="1450" y="693"/>
                  </a:cubicBezTo>
                  <a:cubicBezTo>
                    <a:pt x="1397" y="693"/>
                    <a:pt x="1345" y="675"/>
                    <a:pt x="1304" y="640"/>
                  </a:cubicBezTo>
                  <a:cubicBezTo>
                    <a:pt x="1272" y="614"/>
                    <a:pt x="1233" y="600"/>
                    <a:pt x="1192" y="600"/>
                  </a:cubicBezTo>
                  <a:cubicBezTo>
                    <a:pt x="1176" y="600"/>
                    <a:pt x="1163" y="612"/>
                    <a:pt x="1163" y="628"/>
                  </a:cubicBezTo>
                  <a:lnTo>
                    <a:pt x="1163" y="769"/>
                  </a:lnTo>
                  <a:cubicBezTo>
                    <a:pt x="1163" y="831"/>
                    <a:pt x="1113" y="881"/>
                    <a:pt x="1051" y="881"/>
                  </a:cubicBezTo>
                  <a:cubicBezTo>
                    <a:pt x="990" y="881"/>
                    <a:pt x="931" y="860"/>
                    <a:pt x="885" y="821"/>
                  </a:cubicBezTo>
                  <a:cubicBezTo>
                    <a:pt x="859" y="799"/>
                    <a:pt x="827" y="787"/>
                    <a:pt x="793" y="787"/>
                  </a:cubicBezTo>
                  <a:cubicBezTo>
                    <a:pt x="712" y="787"/>
                    <a:pt x="647" y="853"/>
                    <a:pt x="647" y="933"/>
                  </a:cubicBezTo>
                  <a:cubicBezTo>
                    <a:pt x="647" y="1014"/>
                    <a:pt x="712" y="1079"/>
                    <a:pt x="793" y="1079"/>
                  </a:cubicBezTo>
                  <a:cubicBezTo>
                    <a:pt x="827" y="1079"/>
                    <a:pt x="859" y="1068"/>
                    <a:pt x="885" y="1046"/>
                  </a:cubicBezTo>
                  <a:cubicBezTo>
                    <a:pt x="931" y="1007"/>
                    <a:pt x="990" y="986"/>
                    <a:pt x="1051" y="986"/>
                  </a:cubicBezTo>
                  <a:cubicBezTo>
                    <a:pt x="1113" y="986"/>
                    <a:pt x="1163" y="1036"/>
                    <a:pt x="1163" y="1098"/>
                  </a:cubicBezTo>
                  <a:lnTo>
                    <a:pt x="1163" y="1238"/>
                  </a:lnTo>
                  <a:cubicBezTo>
                    <a:pt x="1163" y="1254"/>
                    <a:pt x="1176" y="1267"/>
                    <a:pt x="1192" y="1267"/>
                  </a:cubicBezTo>
                  <a:cubicBezTo>
                    <a:pt x="1233" y="1267"/>
                    <a:pt x="1272" y="1253"/>
                    <a:pt x="1304" y="1226"/>
                  </a:cubicBezTo>
                  <a:cubicBezTo>
                    <a:pt x="1345" y="1192"/>
                    <a:pt x="1397" y="1173"/>
                    <a:pt x="1450" y="1173"/>
                  </a:cubicBezTo>
                  <a:cubicBezTo>
                    <a:pt x="1576" y="1173"/>
                    <a:pt x="1679" y="1276"/>
                    <a:pt x="1679" y="1403"/>
                  </a:cubicBezTo>
                  <a:cubicBezTo>
                    <a:pt x="1679" y="1529"/>
                    <a:pt x="1576" y="1632"/>
                    <a:pt x="1450" y="1632"/>
                  </a:cubicBezTo>
                  <a:cubicBezTo>
                    <a:pt x="1397" y="1632"/>
                    <a:pt x="1345" y="1613"/>
                    <a:pt x="1304" y="1579"/>
                  </a:cubicBezTo>
                  <a:cubicBezTo>
                    <a:pt x="1272" y="1553"/>
                    <a:pt x="1233" y="1538"/>
                    <a:pt x="1192" y="1538"/>
                  </a:cubicBezTo>
                  <a:cubicBezTo>
                    <a:pt x="1176" y="1538"/>
                    <a:pt x="1163" y="1551"/>
                    <a:pt x="1163" y="1567"/>
                  </a:cubicBezTo>
                  <a:lnTo>
                    <a:pt x="1163" y="1731"/>
                  </a:lnTo>
                  <a:cubicBezTo>
                    <a:pt x="1163" y="1754"/>
                    <a:pt x="1144" y="1773"/>
                    <a:pt x="1121" y="1773"/>
                  </a:cubicBezTo>
                  <a:close/>
                </a:path>
              </a:pathLst>
            </a:custGeom>
            <a:solidFill>
              <a:srgbClr val="007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GB">
                <a:solidFill>
                  <a:srgbClr val="474747"/>
                </a:solidFill>
                <a:latin typeface="Calibri" panose="020F0502020204030204"/>
              </a:endParaRPr>
            </a:p>
          </p:txBody>
        </p:sp>
        <p:sp>
          <p:nvSpPr>
            <p:cNvPr id="17" name="Freeform 6562">
              <a:extLst>
                <a:ext uri="{FF2B5EF4-FFF2-40B4-BE49-F238E27FC236}">
                  <a16:creationId xmlns:a16="http://schemas.microsoft.com/office/drawing/2014/main" id="{6E954520-F547-415A-A8FE-A1072C502F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53151" y="381000"/>
              <a:ext cx="61913" cy="66675"/>
            </a:xfrm>
            <a:custGeom>
              <a:avLst/>
              <a:gdLst>
                <a:gd name="T0" fmla="*/ 197 w 395"/>
                <a:gd name="T1" fmla="*/ 83 h 433"/>
                <a:gd name="T2" fmla="*/ 83 w 395"/>
                <a:gd name="T3" fmla="*/ 197 h 433"/>
                <a:gd name="T4" fmla="*/ 197 w 395"/>
                <a:gd name="T5" fmla="*/ 350 h 433"/>
                <a:gd name="T6" fmla="*/ 311 w 395"/>
                <a:gd name="T7" fmla="*/ 197 h 433"/>
                <a:gd name="T8" fmla="*/ 197 w 395"/>
                <a:gd name="T9" fmla="*/ 83 h 433"/>
                <a:gd name="T10" fmla="*/ 197 w 395"/>
                <a:gd name="T11" fmla="*/ 433 h 433"/>
                <a:gd name="T12" fmla="*/ 0 w 395"/>
                <a:gd name="T13" fmla="*/ 197 h 433"/>
                <a:gd name="T14" fmla="*/ 197 w 395"/>
                <a:gd name="T15" fmla="*/ 0 h 433"/>
                <a:gd name="T16" fmla="*/ 395 w 395"/>
                <a:gd name="T17" fmla="*/ 197 h 433"/>
                <a:gd name="T18" fmla="*/ 197 w 395"/>
                <a:gd name="T19" fmla="*/ 43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5" h="433">
                  <a:moveTo>
                    <a:pt x="197" y="83"/>
                  </a:moveTo>
                  <a:cubicBezTo>
                    <a:pt x="134" y="83"/>
                    <a:pt x="83" y="134"/>
                    <a:pt x="83" y="197"/>
                  </a:cubicBezTo>
                  <a:cubicBezTo>
                    <a:pt x="83" y="286"/>
                    <a:pt x="131" y="350"/>
                    <a:pt x="197" y="350"/>
                  </a:cubicBezTo>
                  <a:cubicBezTo>
                    <a:pt x="263" y="350"/>
                    <a:pt x="311" y="286"/>
                    <a:pt x="311" y="197"/>
                  </a:cubicBezTo>
                  <a:cubicBezTo>
                    <a:pt x="311" y="134"/>
                    <a:pt x="260" y="83"/>
                    <a:pt x="197" y="83"/>
                  </a:cubicBezTo>
                  <a:close/>
                  <a:moveTo>
                    <a:pt x="197" y="433"/>
                  </a:moveTo>
                  <a:cubicBezTo>
                    <a:pt x="85" y="433"/>
                    <a:pt x="0" y="332"/>
                    <a:pt x="0" y="197"/>
                  </a:cubicBezTo>
                  <a:cubicBezTo>
                    <a:pt x="0" y="88"/>
                    <a:pt x="88" y="0"/>
                    <a:pt x="197" y="0"/>
                  </a:cubicBezTo>
                  <a:cubicBezTo>
                    <a:pt x="306" y="0"/>
                    <a:pt x="395" y="88"/>
                    <a:pt x="395" y="197"/>
                  </a:cubicBezTo>
                  <a:cubicBezTo>
                    <a:pt x="395" y="332"/>
                    <a:pt x="310" y="433"/>
                    <a:pt x="197" y="433"/>
                  </a:cubicBezTo>
                  <a:close/>
                </a:path>
              </a:pathLst>
            </a:custGeom>
            <a:solidFill>
              <a:srgbClr val="007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GB">
                <a:solidFill>
                  <a:srgbClr val="474747"/>
                </a:solidFill>
                <a:latin typeface="Calibri" panose="020F0502020204030204"/>
              </a:endParaRPr>
            </a:p>
          </p:txBody>
        </p:sp>
        <p:sp>
          <p:nvSpPr>
            <p:cNvPr id="18" name="Freeform 6563">
              <a:extLst>
                <a:ext uri="{FF2B5EF4-FFF2-40B4-BE49-F238E27FC236}">
                  <a16:creationId xmlns:a16="http://schemas.microsoft.com/office/drawing/2014/main" id="{DF52B50E-D946-4517-9EC1-58526AF1E8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3813" y="381000"/>
              <a:ext cx="61913" cy="66675"/>
            </a:xfrm>
            <a:custGeom>
              <a:avLst/>
              <a:gdLst>
                <a:gd name="T0" fmla="*/ 197 w 395"/>
                <a:gd name="T1" fmla="*/ 83 h 433"/>
                <a:gd name="T2" fmla="*/ 83 w 395"/>
                <a:gd name="T3" fmla="*/ 197 h 433"/>
                <a:gd name="T4" fmla="*/ 197 w 395"/>
                <a:gd name="T5" fmla="*/ 350 h 433"/>
                <a:gd name="T6" fmla="*/ 311 w 395"/>
                <a:gd name="T7" fmla="*/ 197 h 433"/>
                <a:gd name="T8" fmla="*/ 197 w 395"/>
                <a:gd name="T9" fmla="*/ 83 h 433"/>
                <a:gd name="T10" fmla="*/ 197 w 395"/>
                <a:gd name="T11" fmla="*/ 433 h 433"/>
                <a:gd name="T12" fmla="*/ 0 w 395"/>
                <a:gd name="T13" fmla="*/ 197 h 433"/>
                <a:gd name="T14" fmla="*/ 197 w 395"/>
                <a:gd name="T15" fmla="*/ 0 h 433"/>
                <a:gd name="T16" fmla="*/ 395 w 395"/>
                <a:gd name="T17" fmla="*/ 197 h 433"/>
                <a:gd name="T18" fmla="*/ 197 w 395"/>
                <a:gd name="T19" fmla="*/ 43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5" h="433">
                  <a:moveTo>
                    <a:pt x="197" y="83"/>
                  </a:moveTo>
                  <a:cubicBezTo>
                    <a:pt x="134" y="83"/>
                    <a:pt x="83" y="134"/>
                    <a:pt x="83" y="197"/>
                  </a:cubicBezTo>
                  <a:cubicBezTo>
                    <a:pt x="83" y="286"/>
                    <a:pt x="131" y="350"/>
                    <a:pt x="197" y="350"/>
                  </a:cubicBezTo>
                  <a:cubicBezTo>
                    <a:pt x="263" y="350"/>
                    <a:pt x="311" y="286"/>
                    <a:pt x="311" y="197"/>
                  </a:cubicBezTo>
                  <a:cubicBezTo>
                    <a:pt x="311" y="134"/>
                    <a:pt x="260" y="83"/>
                    <a:pt x="197" y="83"/>
                  </a:cubicBezTo>
                  <a:close/>
                  <a:moveTo>
                    <a:pt x="197" y="433"/>
                  </a:moveTo>
                  <a:cubicBezTo>
                    <a:pt x="85" y="433"/>
                    <a:pt x="0" y="332"/>
                    <a:pt x="0" y="197"/>
                  </a:cubicBezTo>
                  <a:cubicBezTo>
                    <a:pt x="0" y="88"/>
                    <a:pt x="88" y="0"/>
                    <a:pt x="197" y="0"/>
                  </a:cubicBezTo>
                  <a:cubicBezTo>
                    <a:pt x="306" y="0"/>
                    <a:pt x="395" y="88"/>
                    <a:pt x="395" y="197"/>
                  </a:cubicBezTo>
                  <a:cubicBezTo>
                    <a:pt x="395" y="332"/>
                    <a:pt x="310" y="433"/>
                    <a:pt x="197" y="433"/>
                  </a:cubicBezTo>
                  <a:close/>
                </a:path>
              </a:pathLst>
            </a:custGeom>
            <a:solidFill>
              <a:srgbClr val="85BC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GB">
                <a:solidFill>
                  <a:srgbClr val="474747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5A33D24-1FF0-5545-9A3A-7F7CA8397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552" y="239911"/>
            <a:ext cx="12477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54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65D33-FFFC-44AF-99DD-01B977C7D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19" y="1365149"/>
            <a:ext cx="6285371" cy="417471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30004" indent="0">
              <a:spcBef>
                <a:spcPts val="540"/>
              </a:spcBef>
              <a:buClr>
                <a:schemeClr val="bg1"/>
              </a:buClr>
              <a:buNone/>
            </a:pPr>
            <a:r>
              <a:rPr lang="en-GB" err="1"/>
              <a:t>finsit</a:t>
            </a:r>
            <a:r>
              <a:rPr lang="en-GB"/>
              <a:t> delivers </a:t>
            </a:r>
            <a:r>
              <a:rPr lang="en-GB" u="sng"/>
              <a:t>effortless financial insights</a:t>
            </a:r>
            <a:endParaRPr lang="en-GB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B4C328E-0028-4624-9B9B-5BF58874C74A}"/>
              </a:ext>
            </a:extLst>
          </p:cNvPr>
          <p:cNvSpPr/>
          <p:nvPr/>
        </p:nvSpPr>
        <p:spPr>
          <a:xfrm>
            <a:off x="1225842" y="2621882"/>
            <a:ext cx="1742650" cy="1876425"/>
          </a:xfrm>
          <a:prstGeom prst="flowChartOffpageConnector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950"/>
              <a:t>Makes your Practice 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950"/>
              <a:t>look great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19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273AE076-47F2-4E86-A42F-3DC03B47220E}"/>
              </a:ext>
            </a:extLst>
          </p:cNvPr>
          <p:cNvSpPr/>
          <p:nvPr/>
        </p:nvSpPr>
        <p:spPr>
          <a:xfrm>
            <a:off x="3585453" y="2621882"/>
            <a:ext cx="1742650" cy="1876425"/>
          </a:xfrm>
          <a:prstGeom prst="flowChartOffpageConnector">
            <a:avLst/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950"/>
              <a:t>Help your Practice to  stand out from the crowd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sv-SE" sz="1950">
              <a:solidFill>
                <a:srgbClr val="FFFFFF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4B3801E7-D4DC-4494-8321-E43E306A02FE}"/>
              </a:ext>
            </a:extLst>
          </p:cNvPr>
          <p:cNvSpPr/>
          <p:nvPr/>
        </p:nvSpPr>
        <p:spPr>
          <a:xfrm>
            <a:off x="5945065" y="2621882"/>
            <a:ext cx="1742650" cy="1876425"/>
          </a:xfrm>
          <a:prstGeom prst="flowChartOffpageConnector">
            <a:avLst/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950"/>
              <a:t>Deliver easy to understand business performance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sv-SE" sz="1950">
              <a:solidFill>
                <a:srgbClr val="FFFFFF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A374C-8FBF-B044-B0EF-86467B03E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3" y="455135"/>
            <a:ext cx="1247775" cy="60007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166C25C-C019-45C8-84E4-4AA29C658147}"/>
              </a:ext>
            </a:extLst>
          </p:cNvPr>
          <p:cNvSpPr txBox="1">
            <a:spLocks/>
          </p:cNvSpPr>
          <p:nvPr/>
        </p:nvSpPr>
        <p:spPr>
          <a:xfrm>
            <a:off x="531019" y="1887894"/>
            <a:ext cx="8101012" cy="41747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AC3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AC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AC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AC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AC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4" indent="0">
              <a:spcBef>
                <a:spcPts val="540"/>
              </a:spcBef>
              <a:buClr>
                <a:schemeClr val="bg1"/>
              </a:buClr>
              <a:buNone/>
            </a:pPr>
            <a:r>
              <a:rPr lang="en-GB" sz="1500" err="1"/>
              <a:t>finsit</a:t>
            </a:r>
            <a:r>
              <a:rPr lang="en-GB" sz="1500"/>
              <a:t> is aimed at accounting practices who are seeking to improve the way they deliver reporting and compliment their business advice services</a:t>
            </a:r>
          </a:p>
          <a:p>
            <a:pPr marL="30004" indent="0">
              <a:spcBef>
                <a:spcPts val="540"/>
              </a:spcBef>
              <a:buClr>
                <a:schemeClr val="bg1"/>
              </a:buClr>
              <a:buNone/>
            </a:pPr>
            <a:endParaRPr lang="sv-SE" sz="2100"/>
          </a:p>
          <a:p>
            <a:pPr marL="30004" indent="0">
              <a:spcBef>
                <a:spcPts val="540"/>
              </a:spcBef>
              <a:buClr>
                <a:schemeClr val="bg1"/>
              </a:buClr>
              <a:buNone/>
            </a:pPr>
            <a:endParaRPr lang="sv-SE" sz="225"/>
          </a:p>
        </p:txBody>
      </p:sp>
    </p:spTree>
    <p:extLst>
      <p:ext uri="{BB962C8B-B14F-4D97-AF65-F5344CB8AC3E}">
        <p14:creationId xmlns:p14="http://schemas.microsoft.com/office/powerpoint/2010/main" val="2361184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2E379-738C-434B-8A3B-E951CFF0C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8" r="9915"/>
          <a:stretch/>
        </p:blipFill>
        <p:spPr>
          <a:xfrm>
            <a:off x="3581400" y="205978"/>
            <a:ext cx="6724650" cy="473154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147A82-6D02-4A87-8284-D49DE3B44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94" y="1266825"/>
            <a:ext cx="3783806" cy="11179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5400" b="1"/>
              <a:t>Let’s see </a:t>
            </a:r>
            <a:r>
              <a:rPr lang="en-GB" sz="5400"/>
              <a:t>finsit</a:t>
            </a:r>
            <a:r>
              <a:rPr lang="en-GB" sz="5400" b="1"/>
              <a:t> in action</a:t>
            </a:r>
          </a:p>
        </p:txBody>
      </p:sp>
    </p:spTree>
    <p:extLst>
      <p:ext uri="{BB962C8B-B14F-4D97-AF65-F5344CB8AC3E}">
        <p14:creationId xmlns:p14="http://schemas.microsoft.com/office/powerpoint/2010/main" val="3862952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2D487C-7BC8-4343-9846-3CFB774923F5}"/>
              </a:ext>
            </a:extLst>
          </p:cNvPr>
          <p:cNvSpPr/>
          <p:nvPr/>
        </p:nvSpPr>
        <p:spPr>
          <a:xfrm>
            <a:off x="0" y="1240788"/>
            <a:ext cx="9144000" cy="332887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96EA0-8B46-3D49-AAC6-3BB51C65F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67" y="573833"/>
            <a:ext cx="3028019" cy="3995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8099F0-4A7E-481F-B37E-22DADF8B3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386" y="212527"/>
            <a:ext cx="5544241" cy="856060"/>
          </a:xfrm>
        </p:spPr>
        <p:txBody>
          <a:bodyPr>
            <a:normAutofit fontScale="90000"/>
          </a:bodyPr>
          <a:lstStyle/>
          <a:p>
            <a:r>
              <a:rPr lang="en-GB"/>
              <a:t>Congratulations, you’ve already done the hard part! </a:t>
            </a:r>
            <a:r>
              <a:rPr lang="en-GB" b="0"/>
              <a:t>​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2F042F-6D22-4AFA-9892-9A7FCA0D9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2513" y="1273475"/>
            <a:ext cx="4491841" cy="3263504"/>
          </a:xfrm>
        </p:spPr>
        <p:txBody>
          <a:bodyPr anchor="ctr">
            <a:normAutofit/>
          </a:bodyPr>
          <a:lstStyle/>
          <a:p>
            <a:pPr marL="263525" indent="-263525" fontAlgn="base"/>
            <a:r>
              <a:rPr lang="en-GB" sz="2000"/>
              <a:t>Data is at your disposal </a:t>
            </a:r>
            <a:r>
              <a:rPr lang="en-US" sz="2000"/>
              <a:t>​</a:t>
            </a:r>
          </a:p>
          <a:p>
            <a:pPr marL="263525" indent="-263525" fontAlgn="base"/>
            <a:r>
              <a:rPr lang="en-US" sz="2000"/>
              <a:t>Very few steps needed to create a new revenue stream​</a:t>
            </a:r>
          </a:p>
          <a:p>
            <a:pPr marL="263525" indent="-263525" fontAlgn="base"/>
            <a:r>
              <a:rPr lang="en-GB" sz="2000"/>
              <a:t>No long-winded configurations and certifications </a:t>
            </a:r>
            <a:r>
              <a:rPr lang="en-US" sz="2000"/>
              <a:t>​</a:t>
            </a:r>
          </a:p>
          <a:p>
            <a:pPr marL="263525" indent="-263525" fontAlgn="base"/>
            <a:r>
              <a:rPr lang="en-GB" sz="2000"/>
              <a:t>More functionality in development as we speak</a:t>
            </a:r>
            <a:r>
              <a:rPr lang="en-US" sz="2000"/>
              <a:t>​</a:t>
            </a:r>
          </a:p>
          <a:p>
            <a:pPr marL="263525" indent="-263525" fontAlgn="base"/>
            <a:r>
              <a:rPr lang="en-US" sz="2000"/>
              <a:t>Any more questions? Email us at       </a:t>
            </a:r>
            <a:r>
              <a:rPr lang="en-GB" sz="2000">
                <a:hlinkClick r:id="rId4"/>
              </a:rPr>
              <a:t>uk-digitalteam@wolterskluwer.com</a:t>
            </a:r>
            <a:r>
              <a:rPr lang="en-US" sz="2400"/>
              <a:t> 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935683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21CBE-F85A-44DF-AEE2-5E2D01DB0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questions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0E2C1-E04C-41F5-A6F3-CDB6E11F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8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70333F-119A-4567-91AF-22C818D2B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bg2"/>
                </a:solidFill>
              </a:rPr>
              <a:t>Stay connected with us</a:t>
            </a:r>
          </a:p>
        </p:txBody>
      </p:sp>
      <p:sp>
        <p:nvSpPr>
          <p:cNvPr id="21" name="Tekstvak 9">
            <a:extLst>
              <a:ext uri="{FF2B5EF4-FFF2-40B4-BE49-F238E27FC236}">
                <a16:creationId xmlns:a16="http://schemas.microsoft.com/office/drawing/2014/main" id="{B1DB8A15-BE77-4D2E-BEF9-0703319AB6D2}"/>
              </a:ext>
            </a:extLst>
          </p:cNvPr>
          <p:cNvSpPr txBox="1"/>
          <p:nvPr/>
        </p:nvSpPr>
        <p:spPr>
          <a:xfrm>
            <a:off x="5556187" y="4387641"/>
            <a:ext cx="14895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>
              <a:defRPr/>
            </a:pPr>
            <a:r>
              <a:rPr lang="nl-NL" sz="1050">
                <a:solidFill>
                  <a:prstClr val="white"/>
                </a:solidFill>
                <a:latin typeface="Calibri"/>
              </a:rPr>
              <a:t>linkedin.com/company/</a:t>
            </a:r>
            <a:br>
              <a:rPr lang="nl-NL" sz="1050">
                <a:solidFill>
                  <a:prstClr val="white"/>
                </a:solidFill>
                <a:latin typeface="Calibri"/>
              </a:rPr>
            </a:br>
            <a:r>
              <a:rPr lang="nl-NL" sz="1050" err="1">
                <a:solidFill>
                  <a:prstClr val="white"/>
                </a:solidFill>
                <a:latin typeface="Calibri"/>
              </a:rPr>
              <a:t>wolterskluweruk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1E7D076-F566-4B07-9EDC-60A4B3521ADF}"/>
              </a:ext>
            </a:extLst>
          </p:cNvPr>
          <p:cNvGrpSpPr/>
          <p:nvPr/>
        </p:nvGrpSpPr>
        <p:grpSpPr>
          <a:xfrm>
            <a:off x="2244855" y="2940667"/>
            <a:ext cx="4654290" cy="1666265"/>
            <a:chOff x="1726571" y="3788884"/>
            <a:chExt cx="6205720" cy="2221687"/>
          </a:xfrm>
        </p:grpSpPr>
        <p:sp>
          <p:nvSpPr>
            <p:cNvPr id="20" name="Tekstvak 1">
              <a:extLst>
                <a:ext uri="{FF2B5EF4-FFF2-40B4-BE49-F238E27FC236}">
                  <a16:creationId xmlns:a16="http://schemas.microsoft.com/office/drawing/2014/main" id="{52DD7312-F629-4C03-AE55-8372E4A0E340}"/>
                </a:ext>
              </a:extLst>
            </p:cNvPr>
            <p:cNvSpPr txBox="1"/>
            <p:nvPr/>
          </p:nvSpPr>
          <p:spPr>
            <a:xfrm>
              <a:off x="1726571" y="5672016"/>
              <a:ext cx="1888727" cy="3385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342900">
                <a:defRPr/>
              </a:pPr>
              <a:r>
                <a:rPr lang="nl-NL" sz="1050">
                  <a:solidFill>
                    <a:prstClr val="white"/>
                  </a:solidFill>
                  <a:latin typeface="Calibri"/>
                </a:rPr>
                <a:t>wolterskluwer.com</a:t>
              </a:r>
            </a:p>
          </p:txBody>
        </p:sp>
        <p:sp>
          <p:nvSpPr>
            <p:cNvPr id="22" name="Tekstvak 11">
              <a:extLst>
                <a:ext uri="{FF2B5EF4-FFF2-40B4-BE49-F238E27FC236}">
                  <a16:creationId xmlns:a16="http://schemas.microsoft.com/office/drawing/2014/main" id="{B04F9A59-5D59-4512-A550-581B101346D9}"/>
                </a:ext>
              </a:extLst>
            </p:cNvPr>
            <p:cNvSpPr txBox="1"/>
            <p:nvPr/>
          </p:nvSpPr>
          <p:spPr>
            <a:xfrm>
              <a:off x="4051503" y="5672016"/>
              <a:ext cx="1622667" cy="33855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 defTabSz="342900">
                <a:defRPr/>
              </a:pPr>
              <a:r>
                <a:rPr lang="nl-NL" sz="1050">
                  <a:solidFill>
                    <a:prstClr val="white"/>
                  </a:solidFill>
                  <a:latin typeface="Calibri"/>
                </a:rPr>
                <a:t>@</a:t>
              </a:r>
              <a:r>
                <a:rPr lang="nl-NL" sz="1050">
                  <a:solidFill>
                    <a:prstClr val="white"/>
                  </a:solidFill>
                  <a:latin typeface="Calibri"/>
                  <a:cs typeface="Calibri"/>
                </a:rPr>
                <a:t>wolterskluweruk</a:t>
              </a:r>
              <a:endParaRPr lang="nl-NL" sz="10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749A2C5-E6E4-4A65-B51F-68B18FD6CAFA}"/>
                </a:ext>
              </a:extLst>
            </p:cNvPr>
            <p:cNvGrpSpPr/>
            <p:nvPr/>
          </p:nvGrpSpPr>
          <p:grpSpPr>
            <a:xfrm>
              <a:off x="1793381" y="3788884"/>
              <a:ext cx="6138910" cy="1755111"/>
              <a:chOff x="1793381" y="3788884"/>
              <a:chExt cx="6138910" cy="175511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9E30169-BB66-48DB-8F09-BCE4CB0DE56A}"/>
                  </a:ext>
                </a:extLst>
              </p:cNvPr>
              <p:cNvGrpSpPr/>
              <p:nvPr/>
            </p:nvGrpSpPr>
            <p:grpSpPr>
              <a:xfrm>
                <a:off x="3985282" y="3788884"/>
                <a:ext cx="1755108" cy="1755111"/>
                <a:chOff x="3985282" y="3788884"/>
                <a:chExt cx="1755108" cy="1755111"/>
              </a:xfrm>
            </p:grpSpPr>
            <p:sp>
              <p:nvSpPr>
                <p:cNvPr id="12" name="Shape 2872">
                  <a:extLst>
                    <a:ext uri="{FF2B5EF4-FFF2-40B4-BE49-F238E27FC236}">
                      <a16:creationId xmlns:a16="http://schemas.microsoft.com/office/drawing/2014/main" id="{7705AC9D-2B00-4ACB-9542-468435BA4F1C}"/>
                    </a:ext>
                  </a:extLst>
                </p:cNvPr>
                <p:cNvSpPr/>
                <p:nvPr/>
              </p:nvSpPr>
              <p:spPr>
                <a:xfrm>
                  <a:off x="3985282" y="3788884"/>
                  <a:ext cx="1755108" cy="1755111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  <a:miter lim="400000"/>
                </a:ln>
              </p:spPr>
              <p:txBody>
                <a:bodyPr lIns="14284" tIns="14284" rIns="14284" bIns="14284" anchor="ctr"/>
                <a:lstStyle/>
                <a:p>
                  <a:pPr defTabSz="171399">
                    <a:defRPr sz="3000" cap="none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125">
                    <a:solidFill>
                      <a:srgbClr val="241866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Gill Sans"/>
                  </a:endParaRPr>
                </a:p>
              </p:txBody>
            </p:sp>
            <p:sp>
              <p:nvSpPr>
                <p:cNvPr id="15" name="Freeform 5">
                  <a:extLst>
                    <a:ext uri="{FF2B5EF4-FFF2-40B4-BE49-F238E27FC236}">
                      <a16:creationId xmlns:a16="http://schemas.microsoft.com/office/drawing/2014/main" id="{42216A50-CBA8-4479-80B3-BEEE46767DD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321917" y="4227676"/>
                  <a:ext cx="1081844" cy="877556"/>
                </a:xfrm>
                <a:custGeom>
                  <a:avLst/>
                  <a:gdLst>
                    <a:gd name="T0" fmla="*/ 3333 w 3333"/>
                    <a:gd name="T1" fmla="*/ 321 h 2709"/>
                    <a:gd name="T2" fmla="*/ 2940 w 3333"/>
                    <a:gd name="T3" fmla="*/ 428 h 2709"/>
                    <a:gd name="T4" fmla="*/ 3241 w 3333"/>
                    <a:gd name="T5" fmla="*/ 50 h 2709"/>
                    <a:gd name="T6" fmla="*/ 2807 w 3333"/>
                    <a:gd name="T7" fmla="*/ 216 h 2709"/>
                    <a:gd name="T8" fmla="*/ 2308 w 3333"/>
                    <a:gd name="T9" fmla="*/ 0 h 2709"/>
                    <a:gd name="T10" fmla="*/ 1624 w 3333"/>
                    <a:gd name="T11" fmla="*/ 684 h 2709"/>
                    <a:gd name="T12" fmla="*/ 1642 w 3333"/>
                    <a:gd name="T13" fmla="*/ 840 h 2709"/>
                    <a:gd name="T14" fmla="*/ 232 w 3333"/>
                    <a:gd name="T15" fmla="*/ 125 h 2709"/>
                    <a:gd name="T16" fmla="*/ 140 w 3333"/>
                    <a:gd name="T17" fmla="*/ 469 h 2709"/>
                    <a:gd name="T18" fmla="*/ 444 w 3333"/>
                    <a:gd name="T19" fmla="*/ 1038 h 2709"/>
                    <a:gd name="T20" fmla="*/ 134 w 3333"/>
                    <a:gd name="T21" fmla="*/ 953 h 2709"/>
                    <a:gd name="T22" fmla="*/ 134 w 3333"/>
                    <a:gd name="T23" fmla="*/ 961 h 2709"/>
                    <a:gd name="T24" fmla="*/ 683 w 3333"/>
                    <a:gd name="T25" fmla="*/ 1632 h 2709"/>
                    <a:gd name="T26" fmla="*/ 502 w 3333"/>
                    <a:gd name="T27" fmla="*/ 1656 h 2709"/>
                    <a:gd name="T28" fmla="*/ 374 w 3333"/>
                    <a:gd name="T29" fmla="*/ 1644 h 2709"/>
                    <a:gd name="T30" fmla="*/ 1012 w 3333"/>
                    <a:gd name="T31" fmla="*/ 2119 h 2709"/>
                    <a:gd name="T32" fmla="*/ 163 w 3333"/>
                    <a:gd name="T33" fmla="*/ 2411 h 2709"/>
                    <a:gd name="T34" fmla="*/ 0 w 3333"/>
                    <a:gd name="T35" fmla="*/ 2402 h 2709"/>
                    <a:gd name="T36" fmla="*/ 1048 w 3333"/>
                    <a:gd name="T37" fmla="*/ 2709 h 2709"/>
                    <a:gd name="T38" fmla="*/ 2994 w 3333"/>
                    <a:gd name="T39" fmla="*/ 763 h 2709"/>
                    <a:gd name="T40" fmla="*/ 2992 w 3333"/>
                    <a:gd name="T41" fmla="*/ 675 h 2709"/>
                    <a:gd name="T42" fmla="*/ 3333 w 3333"/>
                    <a:gd name="T43" fmla="*/ 321 h 27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333" h="2709">
                      <a:moveTo>
                        <a:pt x="3333" y="321"/>
                      </a:moveTo>
                      <a:cubicBezTo>
                        <a:pt x="3211" y="375"/>
                        <a:pt x="3079" y="412"/>
                        <a:pt x="2940" y="428"/>
                      </a:cubicBezTo>
                      <a:cubicBezTo>
                        <a:pt x="3082" y="344"/>
                        <a:pt x="3190" y="210"/>
                        <a:pt x="3241" y="50"/>
                      </a:cubicBezTo>
                      <a:cubicBezTo>
                        <a:pt x="3109" y="128"/>
                        <a:pt x="2963" y="186"/>
                        <a:pt x="2807" y="216"/>
                      </a:cubicBezTo>
                      <a:cubicBezTo>
                        <a:pt x="2682" y="83"/>
                        <a:pt x="2504" y="0"/>
                        <a:pt x="2308" y="0"/>
                      </a:cubicBezTo>
                      <a:cubicBezTo>
                        <a:pt x="1930" y="0"/>
                        <a:pt x="1624" y="306"/>
                        <a:pt x="1624" y="684"/>
                      </a:cubicBezTo>
                      <a:cubicBezTo>
                        <a:pt x="1624" y="738"/>
                        <a:pt x="1630" y="790"/>
                        <a:pt x="1642" y="840"/>
                      </a:cubicBezTo>
                      <a:cubicBezTo>
                        <a:pt x="1073" y="811"/>
                        <a:pt x="569" y="539"/>
                        <a:pt x="232" y="125"/>
                      </a:cubicBezTo>
                      <a:cubicBezTo>
                        <a:pt x="173" y="226"/>
                        <a:pt x="140" y="344"/>
                        <a:pt x="140" y="469"/>
                      </a:cubicBezTo>
                      <a:cubicBezTo>
                        <a:pt x="140" y="706"/>
                        <a:pt x="260" y="916"/>
                        <a:pt x="444" y="1038"/>
                      </a:cubicBezTo>
                      <a:cubicBezTo>
                        <a:pt x="332" y="1035"/>
                        <a:pt x="226" y="1004"/>
                        <a:pt x="134" y="953"/>
                      </a:cubicBezTo>
                      <a:cubicBezTo>
                        <a:pt x="134" y="956"/>
                        <a:pt x="134" y="958"/>
                        <a:pt x="134" y="961"/>
                      </a:cubicBezTo>
                      <a:cubicBezTo>
                        <a:pt x="134" y="1293"/>
                        <a:pt x="370" y="1569"/>
                        <a:pt x="683" y="1632"/>
                      </a:cubicBezTo>
                      <a:cubicBezTo>
                        <a:pt x="625" y="1648"/>
                        <a:pt x="565" y="1656"/>
                        <a:pt x="502" y="1656"/>
                      </a:cubicBezTo>
                      <a:cubicBezTo>
                        <a:pt x="458" y="1656"/>
                        <a:pt x="415" y="1652"/>
                        <a:pt x="374" y="1644"/>
                      </a:cubicBezTo>
                      <a:cubicBezTo>
                        <a:pt x="461" y="1915"/>
                        <a:pt x="713" y="2113"/>
                        <a:pt x="1012" y="2119"/>
                      </a:cubicBezTo>
                      <a:cubicBezTo>
                        <a:pt x="778" y="2302"/>
                        <a:pt x="484" y="2411"/>
                        <a:pt x="163" y="2411"/>
                      </a:cubicBezTo>
                      <a:cubicBezTo>
                        <a:pt x="108" y="2411"/>
                        <a:pt x="54" y="2408"/>
                        <a:pt x="0" y="2402"/>
                      </a:cubicBezTo>
                      <a:cubicBezTo>
                        <a:pt x="303" y="2596"/>
                        <a:pt x="662" y="2709"/>
                        <a:pt x="1048" y="2709"/>
                      </a:cubicBezTo>
                      <a:cubicBezTo>
                        <a:pt x="2306" y="2709"/>
                        <a:pt x="2994" y="1667"/>
                        <a:pt x="2994" y="763"/>
                      </a:cubicBezTo>
                      <a:cubicBezTo>
                        <a:pt x="2994" y="734"/>
                        <a:pt x="2993" y="704"/>
                        <a:pt x="2992" y="675"/>
                      </a:cubicBezTo>
                      <a:cubicBezTo>
                        <a:pt x="3126" y="578"/>
                        <a:pt x="3242" y="458"/>
                        <a:pt x="3333" y="32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GB" sz="1350">
                    <a:solidFill>
                      <a:srgbClr val="474747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9075BCE-5333-4695-869F-70A7A634B5B0}"/>
                  </a:ext>
                </a:extLst>
              </p:cNvPr>
              <p:cNvGrpSpPr/>
              <p:nvPr/>
            </p:nvGrpSpPr>
            <p:grpSpPr>
              <a:xfrm>
                <a:off x="6177183" y="3788884"/>
                <a:ext cx="1755108" cy="1755111"/>
                <a:chOff x="6177183" y="3788884"/>
                <a:chExt cx="1755108" cy="1755111"/>
              </a:xfrm>
            </p:grpSpPr>
            <p:sp>
              <p:nvSpPr>
                <p:cNvPr id="14" name="Shape 2877">
                  <a:extLst>
                    <a:ext uri="{FF2B5EF4-FFF2-40B4-BE49-F238E27FC236}">
                      <a16:creationId xmlns:a16="http://schemas.microsoft.com/office/drawing/2014/main" id="{E21FFFEC-FBD7-4027-98A7-EA45678BA6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77183" y="3788884"/>
                  <a:ext cx="1755108" cy="1755111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  <a:miter lim="400000"/>
                </a:ln>
              </p:spPr>
              <p:txBody>
                <a:bodyPr lIns="14284" tIns="14284" rIns="14284" bIns="14284" anchor="ctr"/>
                <a:lstStyle/>
                <a:p>
                  <a:pPr defTabSz="171399">
                    <a:defRPr sz="3000" cap="none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125">
                    <a:solidFill>
                      <a:srgbClr val="241866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Gill Sans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DB4A225F-7309-4717-991A-684C29362C2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613975" y="4227686"/>
                  <a:ext cx="881523" cy="877556"/>
                  <a:chOff x="7904163" y="1301750"/>
                  <a:chExt cx="4237038" cy="4217988"/>
                </a:xfrm>
                <a:solidFill>
                  <a:schemeClr val="bg1"/>
                </a:solidFill>
              </p:grpSpPr>
              <p:sp>
                <p:nvSpPr>
                  <p:cNvPr id="17" name="Freeform 6">
                    <a:extLst>
                      <a:ext uri="{FF2B5EF4-FFF2-40B4-BE49-F238E27FC236}">
                        <a16:creationId xmlns:a16="http://schemas.microsoft.com/office/drawing/2014/main" id="{37FBAD96-5D88-4904-AA81-0833ADBF896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904163" y="1301750"/>
                    <a:ext cx="1017588" cy="4217988"/>
                  </a:xfrm>
                  <a:custGeom>
                    <a:avLst/>
                    <a:gdLst>
                      <a:gd name="T0" fmla="*/ 400 w 801"/>
                      <a:gd name="T1" fmla="*/ 0 h 3325"/>
                      <a:gd name="T2" fmla="*/ 801 w 801"/>
                      <a:gd name="T3" fmla="*/ 400 h 3325"/>
                      <a:gd name="T4" fmla="*/ 400 w 801"/>
                      <a:gd name="T5" fmla="*/ 800 h 3325"/>
                      <a:gd name="T6" fmla="*/ 0 w 801"/>
                      <a:gd name="T7" fmla="*/ 400 h 3325"/>
                      <a:gd name="T8" fmla="*/ 400 w 801"/>
                      <a:gd name="T9" fmla="*/ 0 h 3325"/>
                      <a:gd name="T10" fmla="*/ 54 w 801"/>
                      <a:gd name="T11" fmla="*/ 1104 h 3325"/>
                      <a:gd name="T12" fmla="*/ 746 w 801"/>
                      <a:gd name="T13" fmla="*/ 1104 h 3325"/>
                      <a:gd name="T14" fmla="*/ 746 w 801"/>
                      <a:gd name="T15" fmla="*/ 3325 h 3325"/>
                      <a:gd name="T16" fmla="*/ 54 w 801"/>
                      <a:gd name="T17" fmla="*/ 3325 h 3325"/>
                      <a:gd name="T18" fmla="*/ 54 w 801"/>
                      <a:gd name="T19" fmla="*/ 1104 h 3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01" h="3325">
                        <a:moveTo>
                          <a:pt x="400" y="0"/>
                        </a:moveTo>
                        <a:cubicBezTo>
                          <a:pt x="621" y="0"/>
                          <a:pt x="801" y="179"/>
                          <a:pt x="801" y="400"/>
                        </a:cubicBezTo>
                        <a:cubicBezTo>
                          <a:pt x="801" y="621"/>
                          <a:pt x="621" y="800"/>
                          <a:pt x="400" y="800"/>
                        </a:cubicBezTo>
                        <a:cubicBezTo>
                          <a:pt x="179" y="800"/>
                          <a:pt x="0" y="621"/>
                          <a:pt x="0" y="400"/>
                        </a:cubicBezTo>
                        <a:cubicBezTo>
                          <a:pt x="0" y="179"/>
                          <a:pt x="179" y="0"/>
                          <a:pt x="400" y="0"/>
                        </a:cubicBezTo>
                        <a:moveTo>
                          <a:pt x="54" y="1104"/>
                        </a:moveTo>
                        <a:lnTo>
                          <a:pt x="746" y="1104"/>
                        </a:lnTo>
                        <a:lnTo>
                          <a:pt x="746" y="3325"/>
                        </a:lnTo>
                        <a:lnTo>
                          <a:pt x="54" y="3325"/>
                        </a:lnTo>
                        <a:lnTo>
                          <a:pt x="54" y="1104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>
                      <a:defRPr/>
                    </a:pPr>
                    <a:endParaRPr lang="en-GB" sz="1350">
                      <a:solidFill>
                        <a:srgbClr val="474747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8" name="Freeform 7">
                    <a:extLst>
                      <a:ext uri="{FF2B5EF4-FFF2-40B4-BE49-F238E27FC236}">
                        <a16:creationId xmlns:a16="http://schemas.microsoft.com/office/drawing/2014/main" id="{64662851-0392-4565-9866-3B8A81B530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402763" y="2632075"/>
                    <a:ext cx="2738438" cy="2887663"/>
                  </a:xfrm>
                  <a:custGeom>
                    <a:avLst/>
                    <a:gdLst>
                      <a:gd name="T0" fmla="*/ 0 w 2154"/>
                      <a:gd name="T1" fmla="*/ 55 h 2276"/>
                      <a:gd name="T2" fmla="*/ 663 w 2154"/>
                      <a:gd name="T3" fmla="*/ 55 h 2276"/>
                      <a:gd name="T4" fmla="*/ 663 w 2154"/>
                      <a:gd name="T5" fmla="*/ 359 h 2276"/>
                      <a:gd name="T6" fmla="*/ 672 w 2154"/>
                      <a:gd name="T7" fmla="*/ 359 h 2276"/>
                      <a:gd name="T8" fmla="*/ 1326 w 2154"/>
                      <a:gd name="T9" fmla="*/ 0 h 2276"/>
                      <a:gd name="T10" fmla="*/ 2154 w 2154"/>
                      <a:gd name="T11" fmla="*/ 1058 h 2276"/>
                      <a:gd name="T12" fmla="*/ 2154 w 2154"/>
                      <a:gd name="T13" fmla="*/ 2276 h 2276"/>
                      <a:gd name="T14" fmla="*/ 1464 w 2154"/>
                      <a:gd name="T15" fmla="*/ 2276 h 2276"/>
                      <a:gd name="T16" fmla="*/ 1464 w 2154"/>
                      <a:gd name="T17" fmla="*/ 1196 h 2276"/>
                      <a:gd name="T18" fmla="*/ 1105 w 2154"/>
                      <a:gd name="T19" fmla="*/ 607 h 2276"/>
                      <a:gd name="T20" fmla="*/ 690 w 2154"/>
                      <a:gd name="T21" fmla="*/ 1178 h 2276"/>
                      <a:gd name="T22" fmla="*/ 690 w 2154"/>
                      <a:gd name="T23" fmla="*/ 2276 h 2276"/>
                      <a:gd name="T24" fmla="*/ 0 w 2154"/>
                      <a:gd name="T25" fmla="*/ 2276 h 2276"/>
                      <a:gd name="T26" fmla="*/ 0 w 2154"/>
                      <a:gd name="T27" fmla="*/ 55 h 22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154" h="2276">
                        <a:moveTo>
                          <a:pt x="0" y="55"/>
                        </a:moveTo>
                        <a:lnTo>
                          <a:pt x="663" y="55"/>
                        </a:lnTo>
                        <a:lnTo>
                          <a:pt x="663" y="359"/>
                        </a:lnTo>
                        <a:lnTo>
                          <a:pt x="672" y="359"/>
                        </a:lnTo>
                        <a:cubicBezTo>
                          <a:pt x="764" y="184"/>
                          <a:pt x="990" y="0"/>
                          <a:pt x="1326" y="0"/>
                        </a:cubicBezTo>
                        <a:cubicBezTo>
                          <a:pt x="2025" y="0"/>
                          <a:pt x="2154" y="460"/>
                          <a:pt x="2154" y="1058"/>
                        </a:cubicBezTo>
                        <a:lnTo>
                          <a:pt x="2154" y="2276"/>
                        </a:lnTo>
                        <a:lnTo>
                          <a:pt x="1464" y="2276"/>
                        </a:lnTo>
                        <a:lnTo>
                          <a:pt x="1464" y="1196"/>
                        </a:lnTo>
                        <a:cubicBezTo>
                          <a:pt x="1464" y="939"/>
                          <a:pt x="1459" y="607"/>
                          <a:pt x="1105" y="607"/>
                        </a:cubicBezTo>
                        <a:cubicBezTo>
                          <a:pt x="745" y="607"/>
                          <a:pt x="690" y="888"/>
                          <a:pt x="690" y="1178"/>
                        </a:cubicBezTo>
                        <a:lnTo>
                          <a:pt x="690" y="2276"/>
                        </a:lnTo>
                        <a:lnTo>
                          <a:pt x="0" y="2276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>
                      <a:defRPr/>
                    </a:pPr>
                    <a:endParaRPr lang="en-GB" sz="1350">
                      <a:solidFill>
                        <a:srgbClr val="474747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C1DB987-858E-48AB-BFFA-A33EAAFB0DC8}"/>
                  </a:ext>
                </a:extLst>
              </p:cNvPr>
              <p:cNvGrpSpPr/>
              <p:nvPr/>
            </p:nvGrpSpPr>
            <p:grpSpPr>
              <a:xfrm>
                <a:off x="1793381" y="3788884"/>
                <a:ext cx="1755108" cy="1755111"/>
                <a:chOff x="1793381" y="3788884"/>
                <a:chExt cx="1755108" cy="1755111"/>
              </a:xfrm>
            </p:grpSpPr>
            <p:sp>
              <p:nvSpPr>
                <p:cNvPr id="24" name="Shape 2872">
                  <a:extLst>
                    <a:ext uri="{FF2B5EF4-FFF2-40B4-BE49-F238E27FC236}">
                      <a16:creationId xmlns:a16="http://schemas.microsoft.com/office/drawing/2014/main" id="{9601CA36-AC8E-4579-90E6-D50273100F57}"/>
                    </a:ext>
                  </a:extLst>
                </p:cNvPr>
                <p:cNvSpPr/>
                <p:nvPr/>
              </p:nvSpPr>
              <p:spPr>
                <a:xfrm>
                  <a:off x="1793381" y="3788884"/>
                  <a:ext cx="1755108" cy="1755111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  <a:miter lim="400000"/>
                </a:ln>
              </p:spPr>
              <p:txBody>
                <a:bodyPr lIns="14284" tIns="14284" rIns="14284" bIns="14284" anchor="ctr"/>
                <a:lstStyle/>
                <a:p>
                  <a:pPr defTabSz="171399">
                    <a:defRPr sz="3000" cap="none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125">
                    <a:solidFill>
                      <a:srgbClr val="241866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Gill Sans"/>
                  </a:endParaRPr>
                </a:p>
              </p:txBody>
            </p:sp>
            <p:sp>
              <p:nvSpPr>
                <p:cNvPr id="23" name="Shape 2944">
                  <a:extLst>
                    <a:ext uri="{FF2B5EF4-FFF2-40B4-BE49-F238E27FC236}">
                      <a16:creationId xmlns:a16="http://schemas.microsoft.com/office/drawing/2014/main" id="{E1F60CF0-3F5F-41F4-BABA-41A829093C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11935" y="4207439"/>
                  <a:ext cx="918000" cy="9180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850" y="17620"/>
                      </a:moveTo>
                      <a:cubicBezTo>
                        <a:pt x="17270" y="17122"/>
                        <a:pt x="16604" y="16682"/>
                        <a:pt x="15855" y="16324"/>
                      </a:cubicBezTo>
                      <a:cubicBezTo>
                        <a:pt x="15868" y="16284"/>
                        <a:pt x="15882" y="16244"/>
                        <a:pt x="15896" y="16203"/>
                      </a:cubicBezTo>
                      <a:cubicBezTo>
                        <a:pt x="16131" y="15456"/>
                        <a:pt x="16320" y="14656"/>
                        <a:pt x="16454" y="13811"/>
                      </a:cubicBezTo>
                      <a:cubicBezTo>
                        <a:pt x="16471" y="13704"/>
                        <a:pt x="16484" y="13596"/>
                        <a:pt x="16499" y="13488"/>
                      </a:cubicBezTo>
                      <a:cubicBezTo>
                        <a:pt x="16544" y="13166"/>
                        <a:pt x="16581" y="12839"/>
                        <a:pt x="16610" y="12507"/>
                      </a:cubicBezTo>
                      <a:cubicBezTo>
                        <a:pt x="16621" y="12383"/>
                        <a:pt x="16632" y="12260"/>
                        <a:pt x="16641" y="12135"/>
                      </a:cubicBezTo>
                      <a:cubicBezTo>
                        <a:pt x="16660" y="11858"/>
                        <a:pt x="16664" y="11574"/>
                        <a:pt x="16673" y="11291"/>
                      </a:cubicBezTo>
                      <a:lnTo>
                        <a:pt x="20598" y="11291"/>
                      </a:lnTo>
                      <a:cubicBezTo>
                        <a:pt x="20476" y="13747"/>
                        <a:pt x="19450" y="15962"/>
                        <a:pt x="17850" y="17620"/>
                      </a:cubicBezTo>
                      <a:moveTo>
                        <a:pt x="13714" y="20178"/>
                      </a:moveTo>
                      <a:cubicBezTo>
                        <a:pt x="13925" y="19957"/>
                        <a:pt x="14127" y="19710"/>
                        <a:pt x="14321" y="19444"/>
                      </a:cubicBezTo>
                      <a:cubicBezTo>
                        <a:pt x="14339" y="19419"/>
                        <a:pt x="14357" y="19394"/>
                        <a:pt x="14375" y="19369"/>
                      </a:cubicBezTo>
                      <a:cubicBezTo>
                        <a:pt x="14764" y="18822"/>
                        <a:pt x="15116" y="18192"/>
                        <a:pt x="15420" y="17488"/>
                      </a:cubicBezTo>
                      <a:cubicBezTo>
                        <a:pt x="15436" y="17450"/>
                        <a:pt x="15451" y="17410"/>
                        <a:pt x="15467" y="17372"/>
                      </a:cubicBezTo>
                      <a:cubicBezTo>
                        <a:pt x="15485" y="17329"/>
                        <a:pt x="15499" y="17282"/>
                        <a:pt x="15517" y="17239"/>
                      </a:cubicBezTo>
                      <a:cubicBezTo>
                        <a:pt x="16123" y="17535"/>
                        <a:pt x="16665" y="17890"/>
                        <a:pt x="17142" y="18285"/>
                      </a:cubicBezTo>
                      <a:cubicBezTo>
                        <a:pt x="16149" y="19129"/>
                        <a:pt x="14989" y="19782"/>
                        <a:pt x="13714" y="20178"/>
                      </a:cubicBezTo>
                      <a:moveTo>
                        <a:pt x="11291" y="20569"/>
                      </a:moveTo>
                      <a:lnTo>
                        <a:pt x="11291" y="16221"/>
                      </a:lnTo>
                      <a:cubicBezTo>
                        <a:pt x="12498" y="16271"/>
                        <a:pt x="13638" y="16493"/>
                        <a:pt x="14652" y="16869"/>
                      </a:cubicBezTo>
                      <a:cubicBezTo>
                        <a:pt x="13850" y="18909"/>
                        <a:pt x="12654" y="20298"/>
                        <a:pt x="11291" y="20569"/>
                      </a:cubicBezTo>
                      <a:moveTo>
                        <a:pt x="11291" y="11291"/>
                      </a:moveTo>
                      <a:lnTo>
                        <a:pt x="15697" y="11291"/>
                      </a:lnTo>
                      <a:cubicBezTo>
                        <a:pt x="15655" y="12995"/>
                        <a:pt x="15392" y="14581"/>
                        <a:pt x="14971" y="15948"/>
                      </a:cubicBezTo>
                      <a:cubicBezTo>
                        <a:pt x="13855" y="15534"/>
                        <a:pt x="12608" y="15291"/>
                        <a:pt x="11291" y="15240"/>
                      </a:cubicBezTo>
                      <a:cubicBezTo>
                        <a:pt x="11291" y="15240"/>
                        <a:pt x="11291" y="11291"/>
                        <a:pt x="11291" y="11291"/>
                      </a:cubicBezTo>
                      <a:close/>
                      <a:moveTo>
                        <a:pt x="11291" y="6360"/>
                      </a:moveTo>
                      <a:cubicBezTo>
                        <a:pt x="12608" y="6309"/>
                        <a:pt x="13855" y="6066"/>
                        <a:pt x="14971" y="5652"/>
                      </a:cubicBezTo>
                      <a:cubicBezTo>
                        <a:pt x="15392" y="7019"/>
                        <a:pt x="15655" y="8605"/>
                        <a:pt x="15697" y="10309"/>
                      </a:cubicBezTo>
                      <a:lnTo>
                        <a:pt x="11291" y="10309"/>
                      </a:lnTo>
                      <a:cubicBezTo>
                        <a:pt x="11291" y="10309"/>
                        <a:pt x="11291" y="6360"/>
                        <a:pt x="11291" y="6360"/>
                      </a:cubicBezTo>
                      <a:close/>
                      <a:moveTo>
                        <a:pt x="11291" y="1031"/>
                      </a:moveTo>
                      <a:cubicBezTo>
                        <a:pt x="12654" y="1302"/>
                        <a:pt x="13850" y="2691"/>
                        <a:pt x="14652" y="4731"/>
                      </a:cubicBezTo>
                      <a:cubicBezTo>
                        <a:pt x="13638" y="5107"/>
                        <a:pt x="12498" y="5329"/>
                        <a:pt x="11291" y="5379"/>
                      </a:cubicBezTo>
                      <a:cubicBezTo>
                        <a:pt x="11291" y="5379"/>
                        <a:pt x="11291" y="1031"/>
                        <a:pt x="11291" y="1031"/>
                      </a:cubicBezTo>
                      <a:close/>
                      <a:moveTo>
                        <a:pt x="17142" y="3315"/>
                      </a:moveTo>
                      <a:cubicBezTo>
                        <a:pt x="16665" y="3711"/>
                        <a:pt x="16123" y="4065"/>
                        <a:pt x="15517" y="4361"/>
                      </a:cubicBezTo>
                      <a:cubicBezTo>
                        <a:pt x="15499" y="4318"/>
                        <a:pt x="15485" y="4271"/>
                        <a:pt x="15467" y="4229"/>
                      </a:cubicBezTo>
                      <a:cubicBezTo>
                        <a:pt x="15451" y="4190"/>
                        <a:pt x="15436" y="4151"/>
                        <a:pt x="15420" y="4112"/>
                      </a:cubicBezTo>
                      <a:cubicBezTo>
                        <a:pt x="15116" y="3408"/>
                        <a:pt x="14764" y="2778"/>
                        <a:pt x="14375" y="2231"/>
                      </a:cubicBezTo>
                      <a:cubicBezTo>
                        <a:pt x="14357" y="2206"/>
                        <a:pt x="14339" y="2181"/>
                        <a:pt x="14321" y="2156"/>
                      </a:cubicBezTo>
                      <a:cubicBezTo>
                        <a:pt x="14127" y="1890"/>
                        <a:pt x="13925" y="1643"/>
                        <a:pt x="13714" y="1422"/>
                      </a:cubicBezTo>
                      <a:cubicBezTo>
                        <a:pt x="14989" y="1818"/>
                        <a:pt x="16149" y="2471"/>
                        <a:pt x="17142" y="3315"/>
                      </a:cubicBezTo>
                      <a:moveTo>
                        <a:pt x="20598" y="10309"/>
                      </a:moveTo>
                      <a:lnTo>
                        <a:pt x="16673" y="10309"/>
                      </a:lnTo>
                      <a:cubicBezTo>
                        <a:pt x="16664" y="10027"/>
                        <a:pt x="16660" y="9742"/>
                        <a:pt x="16641" y="9465"/>
                      </a:cubicBezTo>
                      <a:cubicBezTo>
                        <a:pt x="16632" y="9340"/>
                        <a:pt x="16621" y="9217"/>
                        <a:pt x="16610" y="9093"/>
                      </a:cubicBezTo>
                      <a:cubicBezTo>
                        <a:pt x="16581" y="8761"/>
                        <a:pt x="16544" y="8434"/>
                        <a:pt x="16499" y="8112"/>
                      </a:cubicBezTo>
                      <a:cubicBezTo>
                        <a:pt x="16484" y="8005"/>
                        <a:pt x="16471" y="7896"/>
                        <a:pt x="16454" y="7789"/>
                      </a:cubicBezTo>
                      <a:cubicBezTo>
                        <a:pt x="16320" y="6944"/>
                        <a:pt x="16131" y="6144"/>
                        <a:pt x="15896" y="5397"/>
                      </a:cubicBezTo>
                      <a:cubicBezTo>
                        <a:pt x="15882" y="5357"/>
                        <a:pt x="15868" y="5317"/>
                        <a:pt x="15855" y="5276"/>
                      </a:cubicBezTo>
                      <a:cubicBezTo>
                        <a:pt x="16604" y="4918"/>
                        <a:pt x="17270" y="4478"/>
                        <a:pt x="17850" y="3981"/>
                      </a:cubicBezTo>
                      <a:cubicBezTo>
                        <a:pt x="19450" y="5638"/>
                        <a:pt x="20476" y="7853"/>
                        <a:pt x="20598" y="10309"/>
                      </a:cubicBezTo>
                      <a:moveTo>
                        <a:pt x="10309" y="5379"/>
                      </a:moveTo>
                      <a:cubicBezTo>
                        <a:pt x="9101" y="5329"/>
                        <a:pt x="7961" y="5107"/>
                        <a:pt x="6947" y="4731"/>
                      </a:cubicBezTo>
                      <a:cubicBezTo>
                        <a:pt x="7749" y="2691"/>
                        <a:pt x="8945" y="1302"/>
                        <a:pt x="10309" y="1031"/>
                      </a:cubicBezTo>
                      <a:cubicBezTo>
                        <a:pt x="10309" y="1031"/>
                        <a:pt x="10309" y="5379"/>
                        <a:pt x="10309" y="5379"/>
                      </a:cubicBezTo>
                      <a:close/>
                      <a:moveTo>
                        <a:pt x="10309" y="10309"/>
                      </a:moveTo>
                      <a:lnTo>
                        <a:pt x="5903" y="10309"/>
                      </a:lnTo>
                      <a:cubicBezTo>
                        <a:pt x="5945" y="8605"/>
                        <a:pt x="6207" y="7019"/>
                        <a:pt x="6629" y="5652"/>
                      </a:cubicBezTo>
                      <a:cubicBezTo>
                        <a:pt x="7745" y="6066"/>
                        <a:pt x="8991" y="6309"/>
                        <a:pt x="10309" y="6360"/>
                      </a:cubicBezTo>
                      <a:cubicBezTo>
                        <a:pt x="10309" y="6360"/>
                        <a:pt x="10309" y="10309"/>
                        <a:pt x="10309" y="10309"/>
                      </a:cubicBezTo>
                      <a:close/>
                      <a:moveTo>
                        <a:pt x="10309" y="15240"/>
                      </a:moveTo>
                      <a:cubicBezTo>
                        <a:pt x="8991" y="15291"/>
                        <a:pt x="7745" y="15534"/>
                        <a:pt x="6629" y="15948"/>
                      </a:cubicBezTo>
                      <a:cubicBezTo>
                        <a:pt x="6207" y="14581"/>
                        <a:pt x="5945" y="12995"/>
                        <a:pt x="5903" y="11291"/>
                      </a:cubicBezTo>
                      <a:lnTo>
                        <a:pt x="10309" y="11291"/>
                      </a:lnTo>
                      <a:cubicBezTo>
                        <a:pt x="10309" y="11291"/>
                        <a:pt x="10309" y="15240"/>
                        <a:pt x="10309" y="15240"/>
                      </a:cubicBezTo>
                      <a:close/>
                      <a:moveTo>
                        <a:pt x="10309" y="20569"/>
                      </a:moveTo>
                      <a:cubicBezTo>
                        <a:pt x="8945" y="20298"/>
                        <a:pt x="7749" y="18909"/>
                        <a:pt x="6947" y="16869"/>
                      </a:cubicBezTo>
                      <a:cubicBezTo>
                        <a:pt x="7961" y="16493"/>
                        <a:pt x="9101" y="16271"/>
                        <a:pt x="10309" y="16221"/>
                      </a:cubicBezTo>
                      <a:cubicBezTo>
                        <a:pt x="10309" y="16221"/>
                        <a:pt x="10309" y="20569"/>
                        <a:pt x="10309" y="20569"/>
                      </a:cubicBezTo>
                      <a:close/>
                      <a:moveTo>
                        <a:pt x="4458" y="18285"/>
                      </a:moveTo>
                      <a:cubicBezTo>
                        <a:pt x="4934" y="17890"/>
                        <a:pt x="5476" y="17535"/>
                        <a:pt x="6083" y="17239"/>
                      </a:cubicBezTo>
                      <a:cubicBezTo>
                        <a:pt x="6100" y="17282"/>
                        <a:pt x="6115" y="17329"/>
                        <a:pt x="6132" y="17372"/>
                      </a:cubicBezTo>
                      <a:cubicBezTo>
                        <a:pt x="6149" y="17410"/>
                        <a:pt x="6163" y="17450"/>
                        <a:pt x="6180" y="17488"/>
                      </a:cubicBezTo>
                      <a:cubicBezTo>
                        <a:pt x="6484" y="18192"/>
                        <a:pt x="6835" y="18822"/>
                        <a:pt x="7224" y="19369"/>
                      </a:cubicBezTo>
                      <a:cubicBezTo>
                        <a:pt x="7242" y="19394"/>
                        <a:pt x="7261" y="19419"/>
                        <a:pt x="7279" y="19444"/>
                      </a:cubicBezTo>
                      <a:cubicBezTo>
                        <a:pt x="7472" y="19710"/>
                        <a:pt x="7674" y="19957"/>
                        <a:pt x="7886" y="20178"/>
                      </a:cubicBezTo>
                      <a:cubicBezTo>
                        <a:pt x="6610" y="19782"/>
                        <a:pt x="5451" y="19129"/>
                        <a:pt x="4458" y="18285"/>
                      </a:cubicBezTo>
                      <a:moveTo>
                        <a:pt x="1002" y="11291"/>
                      </a:moveTo>
                      <a:lnTo>
                        <a:pt x="4927" y="11291"/>
                      </a:lnTo>
                      <a:cubicBezTo>
                        <a:pt x="4935" y="11574"/>
                        <a:pt x="4940" y="11858"/>
                        <a:pt x="4958" y="12135"/>
                      </a:cubicBezTo>
                      <a:cubicBezTo>
                        <a:pt x="4967" y="12260"/>
                        <a:pt x="4979" y="12383"/>
                        <a:pt x="4989" y="12507"/>
                      </a:cubicBezTo>
                      <a:cubicBezTo>
                        <a:pt x="5018" y="12839"/>
                        <a:pt x="5055" y="13166"/>
                        <a:pt x="5100" y="13488"/>
                      </a:cubicBezTo>
                      <a:cubicBezTo>
                        <a:pt x="5116" y="13596"/>
                        <a:pt x="5129" y="13704"/>
                        <a:pt x="5146" y="13811"/>
                      </a:cubicBezTo>
                      <a:cubicBezTo>
                        <a:pt x="5280" y="14656"/>
                        <a:pt x="5468" y="15456"/>
                        <a:pt x="5704" y="16203"/>
                      </a:cubicBezTo>
                      <a:cubicBezTo>
                        <a:pt x="5718" y="16244"/>
                        <a:pt x="5731" y="16284"/>
                        <a:pt x="5744" y="16324"/>
                      </a:cubicBezTo>
                      <a:cubicBezTo>
                        <a:pt x="4996" y="16682"/>
                        <a:pt x="4330" y="17122"/>
                        <a:pt x="3749" y="17620"/>
                      </a:cubicBezTo>
                      <a:cubicBezTo>
                        <a:pt x="2150" y="15962"/>
                        <a:pt x="1123" y="13747"/>
                        <a:pt x="1002" y="11291"/>
                      </a:cubicBezTo>
                      <a:moveTo>
                        <a:pt x="3749" y="3981"/>
                      </a:moveTo>
                      <a:cubicBezTo>
                        <a:pt x="4330" y="4478"/>
                        <a:pt x="4996" y="4918"/>
                        <a:pt x="5744" y="5276"/>
                      </a:cubicBezTo>
                      <a:cubicBezTo>
                        <a:pt x="5731" y="5317"/>
                        <a:pt x="5718" y="5357"/>
                        <a:pt x="5704" y="5397"/>
                      </a:cubicBezTo>
                      <a:cubicBezTo>
                        <a:pt x="5469" y="6144"/>
                        <a:pt x="5280" y="6944"/>
                        <a:pt x="5146" y="7789"/>
                      </a:cubicBezTo>
                      <a:cubicBezTo>
                        <a:pt x="5129" y="7896"/>
                        <a:pt x="5116" y="8005"/>
                        <a:pt x="5100" y="8112"/>
                      </a:cubicBezTo>
                      <a:cubicBezTo>
                        <a:pt x="5055" y="8434"/>
                        <a:pt x="5018" y="8761"/>
                        <a:pt x="4989" y="9093"/>
                      </a:cubicBezTo>
                      <a:cubicBezTo>
                        <a:pt x="4979" y="9217"/>
                        <a:pt x="4967" y="9340"/>
                        <a:pt x="4958" y="9465"/>
                      </a:cubicBezTo>
                      <a:cubicBezTo>
                        <a:pt x="4940" y="9742"/>
                        <a:pt x="4935" y="10027"/>
                        <a:pt x="4927" y="10309"/>
                      </a:cubicBezTo>
                      <a:lnTo>
                        <a:pt x="1002" y="10309"/>
                      </a:lnTo>
                      <a:cubicBezTo>
                        <a:pt x="1123" y="7853"/>
                        <a:pt x="2150" y="5638"/>
                        <a:pt x="3749" y="3981"/>
                      </a:cubicBezTo>
                      <a:moveTo>
                        <a:pt x="7886" y="1422"/>
                      </a:moveTo>
                      <a:cubicBezTo>
                        <a:pt x="7674" y="1643"/>
                        <a:pt x="7472" y="1890"/>
                        <a:pt x="7279" y="2156"/>
                      </a:cubicBezTo>
                      <a:cubicBezTo>
                        <a:pt x="7261" y="2181"/>
                        <a:pt x="7242" y="2206"/>
                        <a:pt x="7224" y="2231"/>
                      </a:cubicBezTo>
                      <a:cubicBezTo>
                        <a:pt x="6835" y="2778"/>
                        <a:pt x="6484" y="3408"/>
                        <a:pt x="6180" y="4112"/>
                      </a:cubicBezTo>
                      <a:cubicBezTo>
                        <a:pt x="6163" y="4151"/>
                        <a:pt x="6149" y="4190"/>
                        <a:pt x="6132" y="4229"/>
                      </a:cubicBezTo>
                      <a:cubicBezTo>
                        <a:pt x="6115" y="4271"/>
                        <a:pt x="6100" y="4318"/>
                        <a:pt x="6083" y="4361"/>
                      </a:cubicBezTo>
                      <a:cubicBezTo>
                        <a:pt x="5476" y="4065"/>
                        <a:pt x="4934" y="3711"/>
                        <a:pt x="4458" y="3315"/>
                      </a:cubicBezTo>
                      <a:cubicBezTo>
                        <a:pt x="5451" y="2471"/>
                        <a:pt x="6610" y="1818"/>
                        <a:pt x="7886" y="1422"/>
                      </a:cubicBezTo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28568" tIns="28568" rIns="28568" bIns="28568" anchor="ctr"/>
                <a:lstStyle/>
                <a:p>
                  <a:pPr defTabSz="342809">
                    <a:defRPr sz="3000" cap="none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249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Gill Sans"/>
                  </a:endParaRPr>
                </a:p>
              </p:txBody>
            </p:sp>
          </p:grp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A430165-5B60-43A5-BD89-2195D2253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13" y="662641"/>
            <a:ext cx="4501478" cy="73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0172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WK">
      <a:dk1>
        <a:srgbClr val="474747"/>
      </a:dk1>
      <a:lt1>
        <a:srgbClr val="FFFFFF"/>
      </a:lt1>
      <a:dk2>
        <a:srgbClr val="241866"/>
      </a:dk2>
      <a:lt2>
        <a:srgbClr val="FFFFFF"/>
      </a:lt2>
      <a:accent1>
        <a:srgbClr val="007AC3"/>
      </a:accent1>
      <a:accent2>
        <a:srgbClr val="85BC20"/>
      </a:accent2>
      <a:accent3>
        <a:srgbClr val="E5202E"/>
      </a:accent3>
      <a:accent4>
        <a:srgbClr val="940C72"/>
      </a:accent4>
      <a:accent5>
        <a:srgbClr val="009881"/>
      </a:accent5>
      <a:accent6>
        <a:srgbClr val="EA8F00"/>
      </a:accent6>
      <a:hlink>
        <a:srgbClr val="007AC3"/>
      </a:hlink>
      <a:folHlink>
        <a:srgbClr val="940C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set">
  <a:themeElements>
    <a:clrScheme name="Wolters Kluwer">
      <a:dk1>
        <a:srgbClr val="474747"/>
      </a:dk1>
      <a:lt1>
        <a:srgbClr val="FFFFFF"/>
      </a:lt1>
      <a:dk2>
        <a:srgbClr val="241866"/>
      </a:dk2>
      <a:lt2>
        <a:srgbClr val="FFFFFF"/>
      </a:lt2>
      <a:accent1>
        <a:srgbClr val="007AC3"/>
      </a:accent1>
      <a:accent2>
        <a:srgbClr val="85BC20"/>
      </a:accent2>
      <a:accent3>
        <a:srgbClr val="E5202E"/>
      </a:accent3>
      <a:accent4>
        <a:srgbClr val="940C72"/>
      </a:accent4>
      <a:accent5>
        <a:srgbClr val="009881"/>
      </a:accent5>
      <a:accent6>
        <a:srgbClr val="EA8F00"/>
      </a:accent6>
      <a:hlink>
        <a:srgbClr val="007AC3"/>
      </a:hlink>
      <a:folHlink>
        <a:srgbClr val="940C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con Slides">
  <a:themeElements>
    <a:clrScheme name="WK">
      <a:dk1>
        <a:srgbClr val="474747"/>
      </a:dk1>
      <a:lt1>
        <a:srgbClr val="FFFFFF"/>
      </a:lt1>
      <a:dk2>
        <a:srgbClr val="241866"/>
      </a:dk2>
      <a:lt2>
        <a:srgbClr val="FFFFFF"/>
      </a:lt2>
      <a:accent1>
        <a:srgbClr val="007AC3"/>
      </a:accent1>
      <a:accent2>
        <a:srgbClr val="85BC20"/>
      </a:accent2>
      <a:accent3>
        <a:srgbClr val="E5202E"/>
      </a:accent3>
      <a:accent4>
        <a:srgbClr val="940C72"/>
      </a:accent4>
      <a:accent5>
        <a:srgbClr val="009881"/>
      </a:accent5>
      <a:accent6>
        <a:srgbClr val="EA8F00"/>
      </a:accent6>
      <a:hlink>
        <a:srgbClr val="007AC3"/>
      </a:hlink>
      <a:folHlink>
        <a:srgbClr val="940C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0CF36617A99546ABD981ECDFAB9DD5" ma:contentTypeVersion="12" ma:contentTypeDescription="Create a new document." ma:contentTypeScope="" ma:versionID="82e630985615d69d87b148384c6a4e24">
  <xsd:schema xmlns:xsd="http://www.w3.org/2001/XMLSchema" xmlns:xs="http://www.w3.org/2001/XMLSchema" xmlns:p="http://schemas.microsoft.com/office/2006/metadata/properties" xmlns:ns2="104e1703-f198-4744-b1ec-cdd3f8b9e58b" xmlns:ns3="71605d3f-cb7f-40e7-8e00-fb1d7d2d0757" targetNamespace="http://schemas.microsoft.com/office/2006/metadata/properties" ma:root="true" ma:fieldsID="49097eab4a433397175c45101f233130" ns2:_="" ns3:_="">
    <xsd:import namespace="104e1703-f198-4744-b1ec-cdd3f8b9e58b"/>
    <xsd:import namespace="71605d3f-cb7f-40e7-8e00-fb1d7d2d07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e1703-f198-4744-b1ec-cdd3f8b9e5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05d3f-cb7f-40e7-8e00-fb1d7d2d075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5EE79B-1317-4489-B9AB-580964BEF722}"/>
</file>

<file path=customXml/itemProps2.xml><?xml version="1.0" encoding="utf-8"?>
<ds:datastoreItem xmlns:ds="http://schemas.openxmlformats.org/officeDocument/2006/customXml" ds:itemID="{233229B7-8A8A-4C96-8D3C-A88F30AC6FB5}">
  <ds:schemaRefs>
    <ds:schemaRef ds:uri="3c368ecf-0622-49ac-a8b4-b71d7d4552e7"/>
    <ds:schemaRef ds:uri="e76f8033-f822-40ed-a5b9-e371e40f409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8106DDF-83A9-45D6-B90E-29E5789D48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8</Slides>
  <Notes>8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Master</vt:lpstr>
      <vt:lpstr>Blue set</vt:lpstr>
      <vt:lpstr>Icon Slides</vt:lpstr>
      <vt:lpstr>ICAEW Live Unlock the profit potential in your data</vt:lpstr>
      <vt:lpstr>What we hear from accountants and bookkeepers… Can you relate? </vt:lpstr>
      <vt:lpstr>What are some of the pain points that finsit resolves?</vt:lpstr>
      <vt:lpstr>PowerPoint Presentation</vt:lpstr>
      <vt:lpstr>PowerPoint Presentation</vt:lpstr>
      <vt:lpstr>Congratulations, you’ve already done the hard part! ​</vt:lpstr>
      <vt:lpstr>Your questions</vt:lpstr>
      <vt:lpstr>Stay connected with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Rowe, Wendy</dc:creator>
  <cp:revision>4</cp:revision>
  <dcterms:created xsi:type="dcterms:W3CDTF">2019-12-07T13:34:56Z</dcterms:created>
  <dcterms:modified xsi:type="dcterms:W3CDTF">2021-06-16T14:09:30Z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0x010100520CF36617A99546ABD981ECDFAB9DD5</vt:lpwstr>
  </property>
</Properties>
</file>